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256" r:id="rId2"/>
    <p:sldId id="278" r:id="rId3"/>
    <p:sldId id="375" r:id="rId4"/>
    <p:sldId id="262" r:id="rId5"/>
    <p:sldId id="445" r:id="rId6"/>
    <p:sldId id="472" r:id="rId7"/>
    <p:sldId id="473" r:id="rId8"/>
    <p:sldId id="456" r:id="rId9"/>
    <p:sldId id="476" r:id="rId10"/>
    <p:sldId id="477" r:id="rId11"/>
    <p:sldId id="475" r:id="rId12"/>
    <p:sldId id="474" r:id="rId13"/>
    <p:sldId id="478" r:id="rId14"/>
    <p:sldId id="479" r:id="rId15"/>
    <p:sldId id="480" r:id="rId16"/>
    <p:sldId id="277" r:id="rId17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26E69-E73E-470C-9B4B-2A3C9FF9C8D4}" v="2125" dt="2022-04-27T21:42:11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Fox" userId="892c1610-2351-4c35-b21d-3b293c8c172e" providerId="ADAL" clId="{F414125E-9724-40DF-AB1C-441E2BAB1F3C}"/>
    <pc:docChg chg="undo custSel addSld delSld modSld sldOrd">
      <pc:chgData name="Margaret Fox" userId="892c1610-2351-4c35-b21d-3b293c8c172e" providerId="ADAL" clId="{F414125E-9724-40DF-AB1C-441E2BAB1F3C}" dt="2021-10-06T20:55:13.674" v="4072" actId="20577"/>
      <pc:docMkLst>
        <pc:docMk/>
      </pc:docMkLst>
      <pc:sldChg chg="modSp mod">
        <pc:chgData name="Margaret Fox" userId="892c1610-2351-4c35-b21d-3b293c8c172e" providerId="ADAL" clId="{F414125E-9724-40DF-AB1C-441E2BAB1F3C}" dt="2021-10-05T21:59:23.507" v="59" actId="20577"/>
        <pc:sldMkLst>
          <pc:docMk/>
          <pc:sldMk cId="1260153591" sldId="257"/>
        </pc:sldMkLst>
        <pc:spChg chg="mod">
          <ac:chgData name="Margaret Fox" userId="892c1610-2351-4c35-b21d-3b293c8c172e" providerId="ADAL" clId="{F414125E-9724-40DF-AB1C-441E2BAB1F3C}" dt="2021-10-05T21:59:23.507" v="59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2:08:14.354" v="902" actId="20577"/>
        <pc:sldMkLst>
          <pc:docMk/>
          <pc:sldMk cId="1885176252" sldId="258"/>
        </pc:sldMkLst>
        <pc:spChg chg="mod">
          <ac:chgData name="Margaret Fox" userId="892c1610-2351-4c35-b21d-3b293c8c172e" providerId="ADAL" clId="{F414125E-9724-40DF-AB1C-441E2BAB1F3C}" dt="2021-10-05T22:08:14.354" v="902" actId="20577"/>
          <ac:spMkLst>
            <pc:docMk/>
            <pc:sldMk cId="1885176252" sldId="258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F414125E-9724-40DF-AB1C-441E2BAB1F3C}" dt="2021-10-06T20:51:38.445" v="4065" actId="1440"/>
        <pc:sldMkLst>
          <pc:docMk/>
          <pc:sldMk cId="2586962450" sldId="259"/>
        </pc:sldMkLst>
        <pc:spChg chg="mod">
          <ac:chgData name="Margaret Fox" userId="892c1610-2351-4c35-b21d-3b293c8c172e" providerId="ADAL" clId="{F414125E-9724-40DF-AB1C-441E2BAB1F3C}" dt="2021-10-05T22:18:10.481" v="1226" actId="14100"/>
          <ac:spMkLst>
            <pc:docMk/>
            <pc:sldMk cId="2586962450" sldId="259"/>
            <ac:spMk id="2" creationId="{AAB9F923-3D98-49EE-927E-35748313EB37}"/>
          </ac:spMkLst>
        </pc:spChg>
        <pc:picChg chg="add mod">
          <ac:chgData name="Margaret Fox" userId="892c1610-2351-4c35-b21d-3b293c8c172e" providerId="ADAL" clId="{F414125E-9724-40DF-AB1C-441E2BAB1F3C}" dt="2021-10-06T20:51:38.445" v="4065" actId="1440"/>
          <ac:picMkLst>
            <pc:docMk/>
            <pc:sldMk cId="2586962450" sldId="259"/>
            <ac:picMk id="3" creationId="{EE90A307-CB6B-4B7B-832A-C417E447B38B}"/>
          </ac:picMkLst>
        </pc:picChg>
        <pc:picChg chg="add del mod">
          <ac:chgData name="Margaret Fox" userId="892c1610-2351-4c35-b21d-3b293c8c172e" providerId="ADAL" clId="{F414125E-9724-40DF-AB1C-441E2BAB1F3C}" dt="2021-10-06T19:57:05.824" v="2072" actId="21"/>
          <ac:picMkLst>
            <pc:docMk/>
            <pc:sldMk cId="2586962450" sldId="259"/>
            <ac:picMk id="1026" creationId="{2F186284-05CE-42F9-96DE-956981103031}"/>
          </ac:picMkLst>
        </pc:picChg>
        <pc:picChg chg="del">
          <ac:chgData name="Margaret Fox" userId="892c1610-2351-4c35-b21d-3b293c8c172e" providerId="ADAL" clId="{F414125E-9724-40DF-AB1C-441E2BAB1F3C}" dt="2021-10-05T22:08:44.745" v="910" actId="478"/>
          <ac:picMkLst>
            <pc:docMk/>
            <pc:sldMk cId="2586962450" sldId="259"/>
            <ac:picMk id="1028" creationId="{9FD29530-D07B-4B47-91A6-4B1FB3AE519A}"/>
          </ac:picMkLst>
        </pc:picChg>
      </pc:sldChg>
      <pc:sldChg chg="modSp mod">
        <pc:chgData name="Margaret Fox" userId="892c1610-2351-4c35-b21d-3b293c8c172e" providerId="ADAL" clId="{F414125E-9724-40DF-AB1C-441E2BAB1F3C}" dt="2021-10-06T20:26:17.831" v="3068" actId="1076"/>
        <pc:sldMkLst>
          <pc:docMk/>
          <pc:sldMk cId="570317477" sldId="261"/>
        </pc:sldMkLst>
        <pc:spChg chg="mod">
          <ac:chgData name="Margaret Fox" userId="892c1610-2351-4c35-b21d-3b293c8c172e" providerId="ADAL" clId="{F414125E-9724-40DF-AB1C-441E2BAB1F3C}" dt="2021-10-06T20:26:17.831" v="3068" actId="1076"/>
          <ac:spMkLst>
            <pc:docMk/>
            <pc:sldMk cId="570317477" sldId="26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6T14:47:32.952" v="2068" actId="20577"/>
        <pc:sldMkLst>
          <pc:docMk/>
          <pc:sldMk cId="3285693065" sldId="262"/>
        </pc:sldMkLst>
        <pc:spChg chg="mod">
          <ac:chgData name="Margaret Fox" userId="892c1610-2351-4c35-b21d-3b293c8c172e" providerId="ADAL" clId="{F414125E-9724-40DF-AB1C-441E2BAB1F3C}" dt="2021-10-06T14:47:32.952" v="2068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2:01:56.805" v="491" actId="113"/>
        <pc:sldMkLst>
          <pc:docMk/>
          <pc:sldMk cId="1809337763" sldId="277"/>
        </pc:sldMkLst>
        <pc:spChg chg="mod">
          <ac:chgData name="Margaret Fox" userId="892c1610-2351-4c35-b21d-3b293c8c172e" providerId="ADAL" clId="{F414125E-9724-40DF-AB1C-441E2BAB1F3C}" dt="2021-10-05T22:01:56.805" v="491" actId="113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1:58:17.027" v="22" actId="20577"/>
        <pc:sldMkLst>
          <pc:docMk/>
          <pc:sldMk cId="1128444069" sldId="278"/>
        </pc:sldMkLst>
        <pc:spChg chg="mod">
          <ac:chgData name="Margaret Fox" userId="892c1610-2351-4c35-b21d-3b293c8c172e" providerId="ADAL" clId="{F414125E-9724-40DF-AB1C-441E2BAB1F3C}" dt="2021-10-05T21:58:17.027" v="22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add">
        <pc:chgData name="Margaret Fox" userId="892c1610-2351-4c35-b21d-3b293c8c172e" providerId="ADAL" clId="{F414125E-9724-40DF-AB1C-441E2BAB1F3C}" dt="2021-10-06T20:43:06.641" v="3217"/>
        <pc:sldMkLst>
          <pc:docMk/>
          <pc:sldMk cId="2118827932" sldId="279"/>
        </pc:sldMkLst>
      </pc:sldChg>
      <pc:sldChg chg="addSp delSp modSp del mod ord">
        <pc:chgData name="Margaret Fox" userId="892c1610-2351-4c35-b21d-3b293c8c172e" providerId="ADAL" clId="{F414125E-9724-40DF-AB1C-441E2BAB1F3C}" dt="2021-10-06T20:43:03.316" v="3216" actId="2696"/>
        <pc:sldMkLst>
          <pc:docMk/>
          <pc:sldMk cId="3665054697" sldId="279"/>
        </pc:sldMkLst>
        <pc:spChg chg="mod">
          <ac:chgData name="Margaret Fox" userId="892c1610-2351-4c35-b21d-3b293c8c172e" providerId="ADAL" clId="{F414125E-9724-40DF-AB1C-441E2BAB1F3C}" dt="2021-10-06T14:39:10.461" v="1956" actId="1076"/>
          <ac:spMkLst>
            <pc:docMk/>
            <pc:sldMk cId="3665054697" sldId="279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F414125E-9724-40DF-AB1C-441E2BAB1F3C}" dt="2021-10-06T20:43:00.337" v="3215" actId="21"/>
          <ac:picMkLst>
            <pc:docMk/>
            <pc:sldMk cId="3665054697" sldId="279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F414125E-9724-40DF-AB1C-441E2BAB1F3C}" dt="2021-10-05T22:05:54.374" v="725" actId="47"/>
        <pc:sldMkLst>
          <pc:docMk/>
          <pc:sldMk cId="4207114276" sldId="280"/>
        </pc:sldMkLst>
      </pc:sldChg>
      <pc:sldChg chg="del ord">
        <pc:chgData name="Margaret Fox" userId="892c1610-2351-4c35-b21d-3b293c8c172e" providerId="ADAL" clId="{F414125E-9724-40DF-AB1C-441E2BAB1F3C}" dt="2021-10-06T20:20:53.891" v="2944" actId="47"/>
        <pc:sldMkLst>
          <pc:docMk/>
          <pc:sldMk cId="1823790849" sldId="281"/>
        </pc:sldMkLst>
      </pc:sldChg>
      <pc:sldChg chg="del">
        <pc:chgData name="Margaret Fox" userId="892c1610-2351-4c35-b21d-3b293c8c172e" providerId="ADAL" clId="{F414125E-9724-40DF-AB1C-441E2BAB1F3C}" dt="2021-10-06T20:21:06.188" v="2946" actId="47"/>
        <pc:sldMkLst>
          <pc:docMk/>
          <pc:sldMk cId="33985973" sldId="282"/>
        </pc:sldMkLst>
      </pc:sldChg>
      <pc:sldChg chg="del">
        <pc:chgData name="Margaret Fox" userId="892c1610-2351-4c35-b21d-3b293c8c172e" providerId="ADAL" clId="{F414125E-9724-40DF-AB1C-441E2BAB1F3C}" dt="2021-10-06T20:21:03.976" v="2945" actId="47"/>
        <pc:sldMkLst>
          <pc:docMk/>
          <pc:sldMk cId="700641284" sldId="284"/>
        </pc:sldMkLst>
      </pc:sldChg>
      <pc:sldChg chg="del">
        <pc:chgData name="Margaret Fox" userId="892c1610-2351-4c35-b21d-3b293c8c172e" providerId="ADAL" clId="{F414125E-9724-40DF-AB1C-441E2BAB1F3C}" dt="2021-10-06T20:21:07.895" v="2947" actId="47"/>
        <pc:sldMkLst>
          <pc:docMk/>
          <pc:sldMk cId="112271282" sldId="285"/>
        </pc:sldMkLst>
      </pc:sldChg>
      <pc:sldChg chg="del">
        <pc:chgData name="Margaret Fox" userId="892c1610-2351-4c35-b21d-3b293c8c172e" providerId="ADAL" clId="{F414125E-9724-40DF-AB1C-441E2BAB1F3C}" dt="2021-10-06T20:21:10.693" v="2948" actId="47"/>
        <pc:sldMkLst>
          <pc:docMk/>
          <pc:sldMk cId="3730941921" sldId="286"/>
        </pc:sldMkLst>
      </pc:sldChg>
      <pc:sldChg chg="modSp mod">
        <pc:chgData name="Margaret Fox" userId="892c1610-2351-4c35-b21d-3b293c8c172e" providerId="ADAL" clId="{F414125E-9724-40DF-AB1C-441E2BAB1F3C}" dt="2021-10-06T20:52:36.582" v="4069" actId="20577"/>
        <pc:sldMkLst>
          <pc:docMk/>
          <pc:sldMk cId="1771820215" sldId="287"/>
        </pc:sldMkLst>
        <pc:spChg chg="mod">
          <ac:chgData name="Margaret Fox" userId="892c1610-2351-4c35-b21d-3b293c8c172e" providerId="ADAL" clId="{F414125E-9724-40DF-AB1C-441E2BAB1F3C}" dt="2021-10-06T20:52:36.582" v="4069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6T20:43:52.587" v="3255" actId="20577"/>
        <pc:sldMkLst>
          <pc:docMk/>
          <pc:sldMk cId="3652541975" sldId="288"/>
        </pc:sldMkLst>
        <pc:spChg chg="mod">
          <ac:chgData name="Margaret Fox" userId="892c1610-2351-4c35-b21d-3b293c8c172e" providerId="ADAL" clId="{F414125E-9724-40DF-AB1C-441E2BAB1F3C}" dt="2021-10-06T20:43:52.587" v="3255" actId="20577"/>
          <ac:spMkLst>
            <pc:docMk/>
            <pc:sldMk cId="3652541975" sldId="288"/>
            <ac:spMk id="2" creationId="{AAB9F923-3D98-49EE-927E-35748313EB37}"/>
          </ac:spMkLst>
        </pc:spChg>
        <pc:picChg chg="mod">
          <ac:chgData name="Margaret Fox" userId="892c1610-2351-4c35-b21d-3b293c8c172e" providerId="ADAL" clId="{F414125E-9724-40DF-AB1C-441E2BAB1F3C}" dt="2021-10-06T20:30:14.596" v="3115" actId="1076"/>
          <ac:picMkLst>
            <pc:docMk/>
            <pc:sldMk cId="3652541975" sldId="288"/>
            <ac:picMk id="2050" creationId="{9E476F11-15D0-42A8-BDAC-FCD6AA8E73AE}"/>
          </ac:picMkLst>
        </pc:picChg>
      </pc:sldChg>
      <pc:sldChg chg="modSp mod ord">
        <pc:chgData name="Margaret Fox" userId="892c1610-2351-4c35-b21d-3b293c8c172e" providerId="ADAL" clId="{F414125E-9724-40DF-AB1C-441E2BAB1F3C}" dt="2021-10-06T14:40:25.247" v="1965"/>
        <pc:sldMkLst>
          <pc:docMk/>
          <pc:sldMk cId="104100806" sldId="289"/>
        </pc:sldMkLst>
        <pc:spChg chg="mod">
          <ac:chgData name="Margaret Fox" userId="892c1610-2351-4c35-b21d-3b293c8c172e" providerId="ADAL" clId="{F414125E-9724-40DF-AB1C-441E2BAB1F3C}" dt="2021-10-06T14:37:52.431" v="1941" actId="20577"/>
          <ac:spMkLst>
            <pc:docMk/>
            <pc:sldMk cId="104100806" sldId="28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F414125E-9724-40DF-AB1C-441E2BAB1F3C}" dt="2021-10-05T22:05:43.116" v="724" actId="20577"/>
        <pc:sldMkLst>
          <pc:docMk/>
          <pc:sldMk cId="3252564777" sldId="290"/>
        </pc:sldMkLst>
        <pc:spChg chg="mod">
          <ac:chgData name="Margaret Fox" userId="892c1610-2351-4c35-b21d-3b293c8c172e" providerId="ADAL" clId="{F414125E-9724-40DF-AB1C-441E2BAB1F3C}" dt="2021-10-05T22:05:43.116" v="724" actId="20577"/>
          <ac:spMkLst>
            <pc:docMk/>
            <pc:sldMk cId="3252564777" sldId="290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F414125E-9724-40DF-AB1C-441E2BAB1F3C}" dt="2021-10-06T20:39:51.586" v="3213" actId="47"/>
        <pc:sldMkLst>
          <pc:docMk/>
          <pc:sldMk cId="2458934336" sldId="291"/>
        </pc:sldMkLst>
      </pc:sldChg>
      <pc:sldChg chg="addSp modSp add del mod">
        <pc:chgData name="Margaret Fox" userId="892c1610-2351-4c35-b21d-3b293c8c172e" providerId="ADAL" clId="{F414125E-9724-40DF-AB1C-441E2BAB1F3C}" dt="2021-10-06T20:26:39.767" v="3069" actId="2696"/>
        <pc:sldMkLst>
          <pc:docMk/>
          <pc:sldMk cId="3168865906" sldId="291"/>
        </pc:sldMkLst>
        <pc:spChg chg="mod">
          <ac:chgData name="Margaret Fox" userId="892c1610-2351-4c35-b21d-3b293c8c172e" providerId="ADAL" clId="{F414125E-9724-40DF-AB1C-441E2BAB1F3C}" dt="2021-10-06T20:07:19.229" v="2511" actId="20577"/>
          <ac:spMkLst>
            <pc:docMk/>
            <pc:sldMk cId="3168865906" sldId="291"/>
            <ac:spMk id="2" creationId="{AAB9F923-3D98-49EE-927E-35748313EB37}"/>
          </ac:spMkLst>
        </pc:spChg>
        <pc:picChg chg="add mod">
          <ac:chgData name="Margaret Fox" userId="892c1610-2351-4c35-b21d-3b293c8c172e" providerId="ADAL" clId="{F414125E-9724-40DF-AB1C-441E2BAB1F3C}" dt="2021-10-06T20:07:31.646" v="2514" actId="1076"/>
          <ac:picMkLst>
            <pc:docMk/>
            <pc:sldMk cId="3168865906" sldId="291"/>
            <ac:picMk id="4" creationId="{42515F7D-69F7-4957-8AE4-7ECCEA45AFBF}"/>
          </ac:picMkLst>
        </pc:picChg>
      </pc:sldChg>
      <pc:sldChg chg="addSp delSp modSp add del mod">
        <pc:chgData name="Margaret Fox" userId="892c1610-2351-4c35-b21d-3b293c8c172e" providerId="ADAL" clId="{F414125E-9724-40DF-AB1C-441E2BAB1F3C}" dt="2021-10-06T20:26:39.767" v="3069" actId="2696"/>
        <pc:sldMkLst>
          <pc:docMk/>
          <pc:sldMk cId="476759968" sldId="292"/>
        </pc:sldMkLst>
        <pc:spChg chg="mod">
          <ac:chgData name="Margaret Fox" userId="892c1610-2351-4c35-b21d-3b293c8c172e" providerId="ADAL" clId="{F414125E-9724-40DF-AB1C-441E2BAB1F3C}" dt="2021-10-06T20:20:20.296" v="2943" actId="20577"/>
          <ac:spMkLst>
            <pc:docMk/>
            <pc:sldMk cId="476759968" sldId="292"/>
            <ac:spMk id="2" creationId="{AAB9F923-3D98-49EE-927E-35748313EB37}"/>
          </ac:spMkLst>
        </pc:spChg>
        <pc:picChg chg="del">
          <ac:chgData name="Margaret Fox" userId="892c1610-2351-4c35-b21d-3b293c8c172e" providerId="ADAL" clId="{F414125E-9724-40DF-AB1C-441E2BAB1F3C}" dt="2021-10-06T20:07:49.826" v="2521" actId="478"/>
          <ac:picMkLst>
            <pc:docMk/>
            <pc:sldMk cId="476759968" sldId="292"/>
            <ac:picMk id="4" creationId="{42515F7D-69F7-4957-8AE4-7ECCEA45AFBF}"/>
          </ac:picMkLst>
        </pc:picChg>
        <pc:picChg chg="add mod">
          <ac:chgData name="Margaret Fox" userId="892c1610-2351-4c35-b21d-3b293c8c172e" providerId="ADAL" clId="{F414125E-9724-40DF-AB1C-441E2BAB1F3C}" dt="2021-10-06T20:17:00.634" v="2783" actId="1076"/>
          <ac:picMkLst>
            <pc:docMk/>
            <pc:sldMk cId="476759968" sldId="292"/>
            <ac:picMk id="2050" creationId="{4E0AF529-146B-4857-8F2A-D85E0A0802D2}"/>
          </ac:picMkLst>
        </pc:picChg>
      </pc:sldChg>
      <pc:sldChg chg="add del">
        <pc:chgData name="Margaret Fox" userId="892c1610-2351-4c35-b21d-3b293c8c172e" providerId="ADAL" clId="{F414125E-9724-40DF-AB1C-441E2BAB1F3C}" dt="2021-10-06T20:39:50.555" v="3212" actId="47"/>
        <pc:sldMkLst>
          <pc:docMk/>
          <pc:sldMk cId="3223973436" sldId="292"/>
        </pc:sldMkLst>
      </pc:sldChg>
      <pc:sldChg chg="modSp add">
        <pc:chgData name="Margaret Fox" userId="892c1610-2351-4c35-b21d-3b293c8c172e" providerId="ADAL" clId="{F414125E-9724-40DF-AB1C-441E2BAB1F3C}" dt="2021-10-06T20:52:14.365" v="4067" actId="1440"/>
        <pc:sldMkLst>
          <pc:docMk/>
          <pc:sldMk cId="1622323328" sldId="293"/>
        </pc:sldMkLst>
        <pc:picChg chg="mod">
          <ac:chgData name="Margaret Fox" userId="892c1610-2351-4c35-b21d-3b293c8c172e" providerId="ADAL" clId="{F414125E-9724-40DF-AB1C-441E2BAB1F3C}" dt="2021-10-06T20:52:14.365" v="4067" actId="1440"/>
          <ac:picMkLst>
            <pc:docMk/>
            <pc:sldMk cId="1622323328" sldId="293"/>
            <ac:picMk id="4" creationId="{42515F7D-69F7-4957-8AE4-7ECCEA45AFBF}"/>
          </ac:picMkLst>
        </pc:picChg>
      </pc:sldChg>
      <pc:sldChg chg="modSp add">
        <pc:chgData name="Margaret Fox" userId="892c1610-2351-4c35-b21d-3b293c8c172e" providerId="ADAL" clId="{F414125E-9724-40DF-AB1C-441E2BAB1F3C}" dt="2021-10-06T20:51:05.659" v="4063" actId="1076"/>
        <pc:sldMkLst>
          <pc:docMk/>
          <pc:sldMk cId="882035194" sldId="294"/>
        </pc:sldMkLst>
        <pc:picChg chg="mod">
          <ac:chgData name="Margaret Fox" userId="892c1610-2351-4c35-b21d-3b293c8c172e" providerId="ADAL" clId="{F414125E-9724-40DF-AB1C-441E2BAB1F3C}" dt="2021-10-06T20:51:05.659" v="4063" actId="1076"/>
          <ac:picMkLst>
            <pc:docMk/>
            <pc:sldMk cId="882035194" sldId="294"/>
            <ac:picMk id="2050" creationId="{4E0AF529-146B-4857-8F2A-D85E0A0802D2}"/>
          </ac:picMkLst>
        </pc:picChg>
      </pc:sldChg>
      <pc:sldChg chg="modSp add mod ord">
        <pc:chgData name="Margaret Fox" userId="892c1610-2351-4c35-b21d-3b293c8c172e" providerId="ADAL" clId="{F414125E-9724-40DF-AB1C-441E2BAB1F3C}" dt="2021-10-06T20:55:13.674" v="4072" actId="20577"/>
        <pc:sldMkLst>
          <pc:docMk/>
          <pc:sldMk cId="225176874" sldId="295"/>
        </pc:sldMkLst>
        <pc:spChg chg="mod">
          <ac:chgData name="Margaret Fox" userId="892c1610-2351-4c35-b21d-3b293c8c172e" providerId="ADAL" clId="{F414125E-9724-40DF-AB1C-441E2BAB1F3C}" dt="2021-10-06T20:55:13.674" v="4072" actId="20577"/>
          <ac:spMkLst>
            <pc:docMk/>
            <pc:sldMk cId="225176874" sldId="295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9A226E69-E73E-470C-9B4B-2A3C9FF9C8D4}"/>
    <pc:docChg chg="custSel addSld delSld modSld sldOrd">
      <pc:chgData name="Margaret Fox" userId="892c1610-2351-4c35-b21d-3b293c8c172e" providerId="ADAL" clId="{9A226E69-E73E-470C-9B4B-2A3C9FF9C8D4}" dt="2022-04-27T21:42:11.518" v="2296" actId="20577"/>
      <pc:docMkLst>
        <pc:docMk/>
      </pc:docMkLst>
      <pc:sldChg chg="modSp mod">
        <pc:chgData name="Margaret Fox" userId="892c1610-2351-4c35-b21d-3b293c8c172e" providerId="ADAL" clId="{9A226E69-E73E-470C-9B4B-2A3C9FF9C8D4}" dt="2022-04-27T20:24:38.461" v="160" actId="20577"/>
        <pc:sldMkLst>
          <pc:docMk/>
          <pc:sldMk cId="1809337763" sldId="277"/>
        </pc:sldMkLst>
        <pc:spChg chg="mod">
          <ac:chgData name="Margaret Fox" userId="892c1610-2351-4c35-b21d-3b293c8c172e" providerId="ADAL" clId="{9A226E69-E73E-470C-9B4B-2A3C9FF9C8D4}" dt="2022-04-27T20:24:38.461" v="160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addSp modSp mod">
        <pc:chgData name="Margaret Fox" userId="892c1610-2351-4c35-b21d-3b293c8c172e" providerId="ADAL" clId="{9A226E69-E73E-470C-9B4B-2A3C9FF9C8D4}" dt="2022-04-27T21:31:20.279" v="1837" actId="20577"/>
        <pc:sldMkLst>
          <pc:docMk/>
          <pc:sldMk cId="3447860658" sldId="445"/>
        </pc:sldMkLst>
        <pc:spChg chg="mod">
          <ac:chgData name="Margaret Fox" userId="892c1610-2351-4c35-b21d-3b293c8c172e" providerId="ADAL" clId="{9A226E69-E73E-470C-9B4B-2A3C9FF9C8D4}" dt="2022-04-27T21:31:20.279" v="1837" actId="20577"/>
          <ac:spMkLst>
            <pc:docMk/>
            <pc:sldMk cId="3447860658" sldId="445"/>
            <ac:spMk id="2" creationId="{AAB9F923-3D98-49EE-927E-35748313EB37}"/>
          </ac:spMkLst>
        </pc:spChg>
        <pc:picChg chg="add mod">
          <ac:chgData name="Margaret Fox" userId="892c1610-2351-4c35-b21d-3b293c8c172e" providerId="ADAL" clId="{9A226E69-E73E-470C-9B4B-2A3C9FF9C8D4}" dt="2022-04-27T21:31:08.282" v="1835" actId="732"/>
          <ac:picMkLst>
            <pc:docMk/>
            <pc:sldMk cId="3447860658" sldId="445"/>
            <ac:picMk id="1026" creationId="{28A496D9-74C1-4237-BEF4-3E674D94FEED}"/>
          </ac:picMkLst>
        </pc:picChg>
        <pc:picChg chg="add mod">
          <ac:chgData name="Margaret Fox" userId="892c1610-2351-4c35-b21d-3b293c8c172e" providerId="ADAL" clId="{9A226E69-E73E-470C-9B4B-2A3C9FF9C8D4}" dt="2022-04-27T21:30:52.665" v="1832" actId="1076"/>
          <ac:picMkLst>
            <pc:docMk/>
            <pc:sldMk cId="3447860658" sldId="445"/>
            <ac:picMk id="1028" creationId="{BD7F0D43-B2D9-457B-B255-E0978586ADEB}"/>
          </ac:picMkLst>
        </pc:picChg>
      </pc:sldChg>
      <pc:sldChg chg="del">
        <pc:chgData name="Margaret Fox" userId="892c1610-2351-4c35-b21d-3b293c8c172e" providerId="ADAL" clId="{9A226E69-E73E-470C-9B4B-2A3C9FF9C8D4}" dt="2022-04-27T20:22:54.148" v="0" actId="47"/>
        <pc:sldMkLst>
          <pc:docMk/>
          <pc:sldMk cId="2229022120" sldId="462"/>
        </pc:sldMkLst>
      </pc:sldChg>
      <pc:sldChg chg="del">
        <pc:chgData name="Margaret Fox" userId="892c1610-2351-4c35-b21d-3b293c8c172e" providerId="ADAL" clId="{9A226E69-E73E-470C-9B4B-2A3C9FF9C8D4}" dt="2022-04-27T20:22:54.148" v="0" actId="47"/>
        <pc:sldMkLst>
          <pc:docMk/>
          <pc:sldMk cId="3756410116" sldId="469"/>
        </pc:sldMkLst>
      </pc:sldChg>
      <pc:sldChg chg="del">
        <pc:chgData name="Margaret Fox" userId="892c1610-2351-4c35-b21d-3b293c8c172e" providerId="ADAL" clId="{9A226E69-E73E-470C-9B4B-2A3C9FF9C8D4}" dt="2022-04-27T20:22:54.148" v="0" actId="47"/>
        <pc:sldMkLst>
          <pc:docMk/>
          <pc:sldMk cId="1553192424" sldId="470"/>
        </pc:sldMkLst>
      </pc:sldChg>
      <pc:sldChg chg="del">
        <pc:chgData name="Margaret Fox" userId="892c1610-2351-4c35-b21d-3b293c8c172e" providerId="ADAL" clId="{9A226E69-E73E-470C-9B4B-2A3C9FF9C8D4}" dt="2022-04-27T20:22:54.148" v="0" actId="47"/>
        <pc:sldMkLst>
          <pc:docMk/>
          <pc:sldMk cId="1720282446" sldId="471"/>
        </pc:sldMkLst>
      </pc:sldChg>
      <pc:sldChg chg="delSp modSp add mod ord">
        <pc:chgData name="Margaret Fox" userId="892c1610-2351-4c35-b21d-3b293c8c172e" providerId="ADAL" clId="{9A226E69-E73E-470C-9B4B-2A3C9FF9C8D4}" dt="2022-04-27T20:27:48.612" v="373"/>
        <pc:sldMkLst>
          <pc:docMk/>
          <pc:sldMk cId="1133601990" sldId="473"/>
        </pc:sldMkLst>
        <pc:spChg chg="mod">
          <ac:chgData name="Margaret Fox" userId="892c1610-2351-4c35-b21d-3b293c8c172e" providerId="ADAL" clId="{9A226E69-E73E-470C-9B4B-2A3C9FF9C8D4}" dt="2022-04-27T20:27:43.676" v="371" actId="20577"/>
          <ac:spMkLst>
            <pc:docMk/>
            <pc:sldMk cId="1133601990" sldId="473"/>
            <ac:spMk id="2" creationId="{AAB9F923-3D98-49EE-927E-35748313EB37}"/>
          </ac:spMkLst>
        </pc:spChg>
        <pc:graphicFrameChg chg="del">
          <ac:chgData name="Margaret Fox" userId="892c1610-2351-4c35-b21d-3b293c8c172e" providerId="ADAL" clId="{9A226E69-E73E-470C-9B4B-2A3C9FF9C8D4}" dt="2022-04-27T20:27:13.276" v="162" actId="478"/>
          <ac:graphicFrameMkLst>
            <pc:docMk/>
            <pc:sldMk cId="1133601990" sldId="473"/>
            <ac:graphicFrameMk id="3" creationId="{AAABFD01-561E-E946-99AA-6499FD5C83F4}"/>
          </ac:graphicFrameMkLst>
        </pc:graphicFrameChg>
      </pc:sldChg>
      <pc:sldChg chg="modSp add mod">
        <pc:chgData name="Margaret Fox" userId="892c1610-2351-4c35-b21d-3b293c8c172e" providerId="ADAL" clId="{9A226E69-E73E-470C-9B4B-2A3C9FF9C8D4}" dt="2022-04-27T21:42:11.518" v="2296" actId="20577"/>
        <pc:sldMkLst>
          <pc:docMk/>
          <pc:sldMk cId="2219388563" sldId="474"/>
        </pc:sldMkLst>
        <pc:spChg chg="mod">
          <ac:chgData name="Margaret Fox" userId="892c1610-2351-4c35-b21d-3b293c8c172e" providerId="ADAL" clId="{9A226E69-E73E-470C-9B4B-2A3C9FF9C8D4}" dt="2022-04-27T21:42:11.518" v="2296" actId="20577"/>
          <ac:spMkLst>
            <pc:docMk/>
            <pc:sldMk cId="2219388563" sldId="474"/>
            <ac:spMk id="2" creationId="{AAB9F923-3D98-49EE-927E-35748313EB37}"/>
          </ac:spMkLst>
        </pc:spChg>
        <pc:graphicFrameChg chg="mod modGraphic">
          <ac:chgData name="Margaret Fox" userId="892c1610-2351-4c35-b21d-3b293c8c172e" providerId="ADAL" clId="{9A226E69-E73E-470C-9B4B-2A3C9FF9C8D4}" dt="2022-04-27T20:36:53.601" v="652" actId="1076"/>
          <ac:graphicFrameMkLst>
            <pc:docMk/>
            <pc:sldMk cId="2219388563" sldId="474"/>
            <ac:graphicFrameMk id="3" creationId="{AAABFD01-561E-E946-99AA-6499FD5C83F4}"/>
          </ac:graphicFrameMkLst>
        </pc:graphicFrameChg>
      </pc:sldChg>
      <pc:sldChg chg="delSp modSp add mod">
        <pc:chgData name="Margaret Fox" userId="892c1610-2351-4c35-b21d-3b293c8c172e" providerId="ADAL" clId="{9A226E69-E73E-470C-9B4B-2A3C9FF9C8D4}" dt="2022-04-27T21:06:28.212" v="1168" actId="20577"/>
        <pc:sldMkLst>
          <pc:docMk/>
          <pc:sldMk cId="160799844" sldId="475"/>
        </pc:sldMkLst>
        <pc:spChg chg="mod">
          <ac:chgData name="Margaret Fox" userId="892c1610-2351-4c35-b21d-3b293c8c172e" providerId="ADAL" clId="{9A226E69-E73E-470C-9B4B-2A3C9FF9C8D4}" dt="2022-04-27T21:06:28.212" v="1168" actId="20577"/>
          <ac:spMkLst>
            <pc:docMk/>
            <pc:sldMk cId="160799844" sldId="475"/>
            <ac:spMk id="2" creationId="{AAB9F923-3D98-49EE-927E-35748313EB37}"/>
          </ac:spMkLst>
        </pc:spChg>
        <pc:graphicFrameChg chg="del">
          <ac:chgData name="Margaret Fox" userId="892c1610-2351-4c35-b21d-3b293c8c172e" providerId="ADAL" clId="{9A226E69-E73E-470C-9B4B-2A3C9FF9C8D4}" dt="2022-04-27T20:34:57.948" v="438" actId="478"/>
          <ac:graphicFrameMkLst>
            <pc:docMk/>
            <pc:sldMk cId="160799844" sldId="475"/>
            <ac:graphicFrameMk id="3" creationId="{AAABFD01-561E-E946-99AA-6499FD5C83F4}"/>
          </ac:graphicFrameMkLst>
        </pc:graphicFrameChg>
      </pc:sldChg>
      <pc:sldChg chg="modSp add mod">
        <pc:chgData name="Margaret Fox" userId="892c1610-2351-4c35-b21d-3b293c8c172e" providerId="ADAL" clId="{9A226E69-E73E-470C-9B4B-2A3C9FF9C8D4}" dt="2022-04-27T20:38:49.603" v="853" actId="20577"/>
        <pc:sldMkLst>
          <pc:docMk/>
          <pc:sldMk cId="222599843" sldId="476"/>
        </pc:sldMkLst>
        <pc:spChg chg="mod">
          <ac:chgData name="Margaret Fox" userId="892c1610-2351-4c35-b21d-3b293c8c172e" providerId="ADAL" clId="{9A226E69-E73E-470C-9B4B-2A3C9FF9C8D4}" dt="2022-04-27T20:38:49.603" v="853" actId="20577"/>
          <ac:spMkLst>
            <pc:docMk/>
            <pc:sldMk cId="222599843" sldId="47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9A226E69-E73E-470C-9B4B-2A3C9FF9C8D4}" dt="2022-04-27T20:48:38.586" v="962" actId="20577"/>
        <pc:sldMkLst>
          <pc:docMk/>
          <pc:sldMk cId="2308597853" sldId="477"/>
        </pc:sldMkLst>
        <pc:spChg chg="mod">
          <ac:chgData name="Margaret Fox" userId="892c1610-2351-4c35-b21d-3b293c8c172e" providerId="ADAL" clId="{9A226E69-E73E-470C-9B4B-2A3C9FF9C8D4}" dt="2022-04-27T20:48:38.586" v="962" actId="20577"/>
          <ac:spMkLst>
            <pc:docMk/>
            <pc:sldMk cId="2308597853" sldId="47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9A226E69-E73E-470C-9B4B-2A3C9FF9C8D4}" dt="2022-04-27T21:07:29.459" v="1326" actId="20577"/>
        <pc:sldMkLst>
          <pc:docMk/>
          <pc:sldMk cId="617991566" sldId="478"/>
        </pc:sldMkLst>
        <pc:spChg chg="mod">
          <ac:chgData name="Margaret Fox" userId="892c1610-2351-4c35-b21d-3b293c8c172e" providerId="ADAL" clId="{9A226E69-E73E-470C-9B4B-2A3C9FF9C8D4}" dt="2022-04-27T21:07:29.459" v="1326" actId="20577"/>
          <ac:spMkLst>
            <pc:docMk/>
            <pc:sldMk cId="617991566" sldId="47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9A226E69-E73E-470C-9B4B-2A3C9FF9C8D4}" dt="2022-04-27T21:27:15.259" v="1805" actId="20577"/>
        <pc:sldMkLst>
          <pc:docMk/>
          <pc:sldMk cId="3121851284" sldId="479"/>
        </pc:sldMkLst>
        <pc:spChg chg="mod">
          <ac:chgData name="Margaret Fox" userId="892c1610-2351-4c35-b21d-3b293c8c172e" providerId="ADAL" clId="{9A226E69-E73E-470C-9B4B-2A3C9FF9C8D4}" dt="2022-04-27T21:27:15.259" v="1805" actId="20577"/>
          <ac:spMkLst>
            <pc:docMk/>
            <pc:sldMk cId="3121851284" sldId="47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9A226E69-E73E-470C-9B4B-2A3C9FF9C8D4}" dt="2022-04-27T21:38:38.415" v="2246" actId="20577"/>
        <pc:sldMkLst>
          <pc:docMk/>
          <pc:sldMk cId="973687879" sldId="480"/>
        </pc:sldMkLst>
        <pc:spChg chg="mod">
          <ac:chgData name="Margaret Fox" userId="892c1610-2351-4c35-b21d-3b293c8c172e" providerId="ADAL" clId="{9A226E69-E73E-470C-9B4B-2A3C9FF9C8D4}" dt="2022-04-27T21:38:38.415" v="2246" actId="20577"/>
          <ac:spMkLst>
            <pc:docMk/>
            <pc:sldMk cId="973687879" sldId="480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EDF87497-CE22-455F-99D9-6FF8C6661875}"/>
    <pc:docChg chg="undo custSel addSld delSld modSld sldOrd">
      <pc:chgData name="Margaret Fox" userId="892c1610-2351-4c35-b21d-3b293c8c172e" providerId="ADAL" clId="{EDF87497-CE22-455F-99D9-6FF8C6661875}" dt="2021-11-17T21:21:25.948" v="4058" actId="20577"/>
      <pc:docMkLst>
        <pc:docMk/>
      </pc:docMkLst>
      <pc:sldChg chg="modSp mod">
        <pc:chgData name="Margaret Fox" userId="892c1610-2351-4c35-b21d-3b293c8c172e" providerId="ADAL" clId="{EDF87497-CE22-455F-99D9-6FF8C6661875}" dt="2021-11-17T21:08:39.803" v="2850" actId="5793"/>
        <pc:sldMkLst>
          <pc:docMk/>
          <pc:sldMk cId="1260153591" sldId="257"/>
        </pc:sldMkLst>
        <pc:spChg chg="mod">
          <ac:chgData name="Margaret Fox" userId="892c1610-2351-4c35-b21d-3b293c8c172e" providerId="ADAL" clId="{EDF87497-CE22-455F-99D9-6FF8C6661875}" dt="2021-11-17T21:08:39.803" v="2850" actId="5793"/>
          <ac:spMkLst>
            <pc:docMk/>
            <pc:sldMk cId="1260153591" sldId="257"/>
            <ac:spMk id="2" creationId="{AAB9F923-3D98-49EE-927E-35748313EB37}"/>
          </ac:spMkLst>
        </pc:spChg>
        <pc:picChg chg="mod">
          <ac:chgData name="Margaret Fox" userId="892c1610-2351-4c35-b21d-3b293c8c172e" providerId="ADAL" clId="{EDF87497-CE22-455F-99D9-6FF8C6661875}" dt="2021-11-17T19:56:36.580" v="8" actId="1076"/>
          <ac:picMkLst>
            <pc:docMk/>
            <pc:sldMk cId="1260153591" sldId="257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EDF87497-CE22-455F-99D9-6FF8C6661875}" dt="2021-11-17T20:03:15.172" v="382" actId="113"/>
        <pc:sldMkLst>
          <pc:docMk/>
          <pc:sldMk cId="3285693065" sldId="262"/>
        </pc:sldMkLst>
        <pc:spChg chg="mod">
          <ac:chgData name="Margaret Fox" userId="892c1610-2351-4c35-b21d-3b293c8c172e" providerId="ADAL" clId="{EDF87497-CE22-455F-99D9-6FF8C6661875}" dt="2021-11-17T20:03:15.172" v="382" actId="113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DF87497-CE22-455F-99D9-6FF8C6661875}" dt="2021-11-17T21:21:25.948" v="4058" actId="20577"/>
        <pc:sldMkLst>
          <pc:docMk/>
          <pc:sldMk cId="1809337763" sldId="277"/>
        </pc:sldMkLst>
        <pc:spChg chg="mod">
          <ac:chgData name="Margaret Fox" userId="892c1610-2351-4c35-b21d-3b293c8c172e" providerId="ADAL" clId="{EDF87497-CE22-455F-99D9-6FF8C6661875}" dt="2021-11-17T21:21:25.948" v="4058" actId="20577"/>
          <ac:spMkLst>
            <pc:docMk/>
            <pc:sldMk cId="1809337763" sldId="277"/>
            <ac:spMk id="2" creationId="{AAB9F923-3D98-49EE-927E-35748313EB37}"/>
          </ac:spMkLst>
        </pc:spChg>
        <pc:picChg chg="mod">
          <ac:chgData name="Margaret Fox" userId="892c1610-2351-4c35-b21d-3b293c8c172e" providerId="ADAL" clId="{EDF87497-CE22-455F-99D9-6FF8C6661875}" dt="2021-11-17T21:05:32.718" v="2604" actId="1076"/>
          <ac:picMkLst>
            <pc:docMk/>
            <pc:sldMk cId="1809337763" sldId="277"/>
            <ac:picMk id="2050" creationId="{9E476F11-15D0-42A8-BDAC-FCD6AA8E73AE}"/>
          </ac:picMkLst>
        </pc:picChg>
      </pc:sldChg>
      <pc:sldChg chg="add del">
        <pc:chgData name="Margaret Fox" userId="892c1610-2351-4c35-b21d-3b293c8c172e" providerId="ADAL" clId="{EDF87497-CE22-455F-99D9-6FF8C6661875}" dt="2021-11-17T19:56:23.393" v="1" actId="47"/>
        <pc:sldMkLst>
          <pc:docMk/>
          <pc:sldMk cId="1128444069" sldId="278"/>
        </pc:sldMkLst>
      </pc:sldChg>
      <pc:sldChg chg="del">
        <pc:chgData name="Margaret Fox" userId="892c1610-2351-4c35-b21d-3b293c8c172e" providerId="ADAL" clId="{EDF87497-CE22-455F-99D9-6FF8C6661875}" dt="2021-11-17T21:05:04.260" v="2583" actId="47"/>
        <pc:sldMkLst>
          <pc:docMk/>
          <pc:sldMk cId="1771820215" sldId="287"/>
        </pc:sldMkLst>
      </pc:sldChg>
      <pc:sldChg chg="addSp delSp modSp mod">
        <pc:chgData name="Margaret Fox" userId="892c1610-2351-4c35-b21d-3b293c8c172e" providerId="ADAL" clId="{EDF87497-CE22-455F-99D9-6FF8C6661875}" dt="2021-11-17T20:09:12.088" v="814" actId="22"/>
        <pc:sldMkLst>
          <pc:docMk/>
          <pc:sldMk cId="2466888729" sldId="308"/>
        </pc:sldMkLst>
        <pc:spChg chg="mod">
          <ac:chgData name="Margaret Fox" userId="892c1610-2351-4c35-b21d-3b293c8c172e" providerId="ADAL" clId="{EDF87497-CE22-455F-99D9-6FF8C6661875}" dt="2021-11-17T20:04:25.699" v="411" actId="20577"/>
          <ac:spMkLst>
            <pc:docMk/>
            <pc:sldMk cId="2466888729" sldId="308"/>
            <ac:spMk id="2" creationId="{AAB9F923-3D98-49EE-927E-35748313EB37}"/>
          </ac:spMkLst>
        </pc:spChg>
        <pc:spChg chg="add del">
          <ac:chgData name="Margaret Fox" userId="892c1610-2351-4c35-b21d-3b293c8c172e" providerId="ADAL" clId="{EDF87497-CE22-455F-99D9-6FF8C6661875}" dt="2021-11-17T20:09:12.088" v="814" actId="22"/>
          <ac:spMkLst>
            <pc:docMk/>
            <pc:sldMk cId="2466888729" sldId="308"/>
            <ac:spMk id="5" creationId="{F8F1097F-77C7-4858-BC39-FEDF6FDF86D6}"/>
          </ac:spMkLst>
        </pc:spChg>
      </pc:sldChg>
      <pc:sldChg chg="modSp add mod">
        <pc:chgData name="Margaret Fox" userId="892c1610-2351-4c35-b21d-3b293c8c172e" providerId="ADAL" clId="{EDF87497-CE22-455F-99D9-6FF8C6661875}" dt="2021-11-17T21:04:46.669" v="2581" actId="5793"/>
        <pc:sldMkLst>
          <pc:docMk/>
          <pc:sldMk cId="1051045009" sldId="310"/>
        </pc:sldMkLst>
        <pc:spChg chg="mod">
          <ac:chgData name="Margaret Fox" userId="892c1610-2351-4c35-b21d-3b293c8c172e" providerId="ADAL" clId="{EDF87497-CE22-455F-99D9-6FF8C6661875}" dt="2021-11-17T21:04:46.669" v="2581" actId="5793"/>
          <ac:spMkLst>
            <pc:docMk/>
            <pc:sldMk cId="1051045009" sldId="310"/>
            <ac:spMk id="2" creationId="{AAB9F923-3D98-49EE-927E-35748313EB37}"/>
          </ac:spMkLst>
        </pc:spChg>
      </pc:sldChg>
      <pc:sldChg chg="modSp del mod ord modNotesTx">
        <pc:chgData name="Margaret Fox" userId="892c1610-2351-4c35-b21d-3b293c8c172e" providerId="ADAL" clId="{EDF87497-CE22-455F-99D9-6FF8C6661875}" dt="2021-11-17T21:03:53.960" v="2446" actId="2696"/>
        <pc:sldMkLst>
          <pc:docMk/>
          <pc:sldMk cId="1974659097" sldId="310"/>
        </pc:sldMkLst>
        <pc:spChg chg="mod">
          <ac:chgData name="Margaret Fox" userId="892c1610-2351-4c35-b21d-3b293c8c172e" providerId="ADAL" clId="{EDF87497-CE22-455F-99D9-6FF8C6661875}" dt="2021-11-17T20:22:27.528" v="1353" actId="20577"/>
          <ac:spMkLst>
            <pc:docMk/>
            <pc:sldMk cId="1974659097" sldId="310"/>
            <ac:spMk id="2" creationId="{AAB9F923-3D98-49EE-927E-35748313EB37}"/>
          </ac:spMkLst>
        </pc:spChg>
      </pc:sldChg>
      <pc:sldChg chg="delSp modSp mod modNotesTx">
        <pc:chgData name="Margaret Fox" userId="892c1610-2351-4c35-b21d-3b293c8c172e" providerId="ADAL" clId="{EDF87497-CE22-455F-99D9-6FF8C6661875}" dt="2021-11-17T20:16:53.046" v="1329" actId="20577"/>
        <pc:sldMkLst>
          <pc:docMk/>
          <pc:sldMk cId="1117480482" sldId="311"/>
        </pc:sldMkLst>
        <pc:spChg chg="mod">
          <ac:chgData name="Margaret Fox" userId="892c1610-2351-4c35-b21d-3b293c8c172e" providerId="ADAL" clId="{EDF87497-CE22-455F-99D9-6FF8C6661875}" dt="2021-11-17T20:16:53.046" v="1329" actId="20577"/>
          <ac:spMkLst>
            <pc:docMk/>
            <pc:sldMk cId="1117480482" sldId="311"/>
            <ac:spMk id="2" creationId="{AAB9F923-3D98-49EE-927E-35748313EB37}"/>
          </ac:spMkLst>
        </pc:spChg>
        <pc:picChg chg="del">
          <ac:chgData name="Margaret Fox" userId="892c1610-2351-4c35-b21d-3b293c8c172e" providerId="ADAL" clId="{EDF87497-CE22-455F-99D9-6FF8C6661875}" dt="2021-11-17T20:14:26.644" v="1072" actId="478"/>
          <ac:picMkLst>
            <pc:docMk/>
            <pc:sldMk cId="1117480482" sldId="311"/>
            <ac:picMk id="4098" creationId="{19889F1A-A051-4E52-BF20-DE7EFAF727D0}"/>
          </ac:picMkLst>
        </pc:picChg>
      </pc:sldChg>
      <pc:sldChg chg="del">
        <pc:chgData name="Margaret Fox" userId="892c1610-2351-4c35-b21d-3b293c8c172e" providerId="ADAL" clId="{EDF87497-CE22-455F-99D9-6FF8C6661875}" dt="2021-11-17T20:04:37.547" v="412" actId="47"/>
        <pc:sldMkLst>
          <pc:docMk/>
          <pc:sldMk cId="445794503" sldId="326"/>
        </pc:sldMkLst>
      </pc:sldChg>
      <pc:sldChg chg="addSp delSp modSp mod">
        <pc:chgData name="Margaret Fox" userId="892c1610-2351-4c35-b21d-3b293c8c172e" providerId="ADAL" clId="{EDF87497-CE22-455F-99D9-6FF8C6661875}" dt="2021-11-17T19:59:44.817" v="288"/>
        <pc:sldMkLst>
          <pc:docMk/>
          <pc:sldMk cId="2809317494" sldId="331"/>
        </pc:sldMkLst>
        <pc:spChg chg="add mod">
          <ac:chgData name="Margaret Fox" userId="892c1610-2351-4c35-b21d-3b293c8c172e" providerId="ADAL" clId="{EDF87497-CE22-455F-99D9-6FF8C6661875}" dt="2021-11-17T19:59:39.229" v="286" actId="255"/>
          <ac:spMkLst>
            <pc:docMk/>
            <pc:sldMk cId="2809317494" sldId="331"/>
            <ac:spMk id="2" creationId="{C0470EA8-6C68-4F20-A62C-03C8DDE134BD}"/>
          </ac:spMkLst>
        </pc:spChg>
        <pc:picChg chg="del">
          <ac:chgData name="Margaret Fox" userId="892c1610-2351-4c35-b21d-3b293c8c172e" providerId="ADAL" clId="{EDF87497-CE22-455F-99D9-6FF8C6661875}" dt="2021-11-17T19:57:25.080" v="40" actId="478"/>
          <ac:picMkLst>
            <pc:docMk/>
            <pc:sldMk cId="2809317494" sldId="331"/>
            <ac:picMk id="3" creationId="{7F0B90A3-6208-434E-A2EE-5D3A4743A080}"/>
          </ac:picMkLst>
        </pc:picChg>
        <pc:picChg chg="add del mod">
          <ac:chgData name="Margaret Fox" userId="892c1610-2351-4c35-b21d-3b293c8c172e" providerId="ADAL" clId="{EDF87497-CE22-455F-99D9-6FF8C6661875}" dt="2021-11-17T19:59:44.817" v="288"/>
          <ac:picMkLst>
            <pc:docMk/>
            <pc:sldMk cId="2809317494" sldId="331"/>
            <ac:picMk id="5" creationId="{9CA1B252-9728-4B44-9336-A10A1395BDA9}"/>
          </ac:picMkLst>
        </pc:picChg>
      </pc:sldChg>
      <pc:sldChg chg="del">
        <pc:chgData name="Margaret Fox" userId="892c1610-2351-4c35-b21d-3b293c8c172e" providerId="ADAL" clId="{EDF87497-CE22-455F-99D9-6FF8C6661875}" dt="2021-11-17T20:13:44.094" v="1068" actId="47"/>
        <pc:sldMkLst>
          <pc:docMk/>
          <pc:sldMk cId="2357995315" sldId="332"/>
        </pc:sldMkLst>
      </pc:sldChg>
      <pc:sldChg chg="ord">
        <pc:chgData name="Margaret Fox" userId="892c1610-2351-4c35-b21d-3b293c8c172e" providerId="ADAL" clId="{EDF87497-CE22-455F-99D9-6FF8C6661875}" dt="2021-11-17T20:14:42.494" v="1074"/>
        <pc:sldMkLst>
          <pc:docMk/>
          <pc:sldMk cId="273157310" sldId="333"/>
        </pc:sldMkLst>
      </pc:sldChg>
      <pc:sldChg chg="del">
        <pc:chgData name="Margaret Fox" userId="892c1610-2351-4c35-b21d-3b293c8c172e" providerId="ADAL" clId="{EDF87497-CE22-455F-99D9-6FF8C6661875}" dt="2021-11-17T21:05:02.742" v="2582" actId="47"/>
        <pc:sldMkLst>
          <pc:docMk/>
          <pc:sldMk cId="1409884127" sldId="334"/>
        </pc:sldMkLst>
      </pc:sldChg>
      <pc:sldChg chg="modSp mod">
        <pc:chgData name="Margaret Fox" userId="892c1610-2351-4c35-b21d-3b293c8c172e" providerId="ADAL" clId="{EDF87497-CE22-455F-99D9-6FF8C6661875}" dt="2021-11-17T21:17:13.021" v="3723" actId="20577"/>
        <pc:sldMkLst>
          <pc:docMk/>
          <pc:sldMk cId="1701177917" sldId="335"/>
        </pc:sldMkLst>
        <pc:spChg chg="mod">
          <ac:chgData name="Margaret Fox" userId="892c1610-2351-4c35-b21d-3b293c8c172e" providerId="ADAL" clId="{EDF87497-CE22-455F-99D9-6FF8C6661875}" dt="2021-11-17T21:17:13.021" v="3723" actId="20577"/>
          <ac:spMkLst>
            <pc:docMk/>
            <pc:sldMk cId="1701177917" sldId="335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EDF87497-CE22-455F-99D9-6FF8C6661875}" dt="2021-11-17T20:13:53.469" v="1069" actId="47"/>
        <pc:sldMkLst>
          <pc:docMk/>
          <pc:sldMk cId="3379270206" sldId="336"/>
        </pc:sldMkLst>
      </pc:sldChg>
      <pc:sldChg chg="del">
        <pc:chgData name="Margaret Fox" userId="892c1610-2351-4c35-b21d-3b293c8c172e" providerId="ADAL" clId="{EDF87497-CE22-455F-99D9-6FF8C6661875}" dt="2021-11-17T20:13:55.376" v="1070" actId="47"/>
        <pc:sldMkLst>
          <pc:docMk/>
          <pc:sldMk cId="305725023" sldId="337"/>
        </pc:sldMkLst>
      </pc:sldChg>
      <pc:sldChg chg="modSp add mod">
        <pc:chgData name="Margaret Fox" userId="892c1610-2351-4c35-b21d-3b293c8c172e" providerId="ADAL" clId="{EDF87497-CE22-455F-99D9-6FF8C6661875}" dt="2021-11-17T20:01:57.617" v="310" actId="20577"/>
        <pc:sldMkLst>
          <pc:docMk/>
          <pc:sldMk cId="152984106" sldId="338"/>
        </pc:sldMkLst>
        <pc:spChg chg="mod">
          <ac:chgData name="Margaret Fox" userId="892c1610-2351-4c35-b21d-3b293c8c172e" providerId="ADAL" clId="{EDF87497-CE22-455F-99D9-6FF8C6661875}" dt="2021-11-17T20:01:57.617" v="310" actId="20577"/>
          <ac:spMkLst>
            <pc:docMk/>
            <pc:sldMk cId="152984106" sldId="338"/>
            <ac:spMk id="2" creationId="{C0470EA8-6C68-4F20-A62C-03C8DDE134BD}"/>
          </ac:spMkLst>
        </pc:spChg>
      </pc:sldChg>
      <pc:sldChg chg="modSp add mod">
        <pc:chgData name="Margaret Fox" userId="892c1610-2351-4c35-b21d-3b293c8c172e" providerId="ADAL" clId="{EDF87497-CE22-455F-99D9-6FF8C6661875}" dt="2021-11-17T20:13:37.638" v="1067" actId="20577"/>
        <pc:sldMkLst>
          <pc:docMk/>
          <pc:sldMk cId="2253875392" sldId="339"/>
        </pc:sldMkLst>
        <pc:spChg chg="mod">
          <ac:chgData name="Margaret Fox" userId="892c1610-2351-4c35-b21d-3b293c8c172e" providerId="ADAL" clId="{EDF87497-CE22-455F-99D9-6FF8C6661875}" dt="2021-11-17T20:13:37.638" v="1067" actId="20577"/>
          <ac:spMkLst>
            <pc:docMk/>
            <pc:sldMk cId="2253875392" sldId="33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DF87497-CE22-455F-99D9-6FF8C6661875}" dt="2021-11-17T20:31:17.856" v="1781" actId="20577"/>
        <pc:sldMkLst>
          <pc:docMk/>
          <pc:sldMk cId="62060523" sldId="340"/>
        </pc:sldMkLst>
        <pc:spChg chg="mod">
          <ac:chgData name="Margaret Fox" userId="892c1610-2351-4c35-b21d-3b293c8c172e" providerId="ADAL" clId="{EDF87497-CE22-455F-99D9-6FF8C6661875}" dt="2021-11-17T20:31:17.856" v="1781" actId="20577"/>
          <ac:spMkLst>
            <pc:docMk/>
            <pc:sldMk cId="62060523" sldId="34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DF87497-CE22-455F-99D9-6FF8C6661875}" dt="2021-11-17T20:33:46.378" v="2187" actId="20577"/>
        <pc:sldMkLst>
          <pc:docMk/>
          <pc:sldMk cId="2059827622" sldId="341"/>
        </pc:sldMkLst>
        <pc:spChg chg="mod">
          <ac:chgData name="Margaret Fox" userId="892c1610-2351-4c35-b21d-3b293c8c172e" providerId="ADAL" clId="{EDF87497-CE22-455F-99D9-6FF8C6661875}" dt="2021-11-17T20:33:46.378" v="2187" actId="20577"/>
          <ac:spMkLst>
            <pc:docMk/>
            <pc:sldMk cId="2059827622" sldId="341"/>
            <ac:spMk id="2" creationId="{AAB9F923-3D98-49EE-927E-35748313EB37}"/>
          </ac:spMkLst>
        </pc:spChg>
      </pc:sldChg>
      <pc:sldChg chg="addSp delSp modSp add mod">
        <pc:chgData name="Margaret Fox" userId="892c1610-2351-4c35-b21d-3b293c8c172e" providerId="ADAL" clId="{EDF87497-CE22-455F-99D9-6FF8C6661875}" dt="2021-11-17T21:03:35.182" v="2445" actId="1076"/>
        <pc:sldMkLst>
          <pc:docMk/>
          <pc:sldMk cId="2457450281" sldId="342"/>
        </pc:sldMkLst>
        <pc:spChg chg="add del mod">
          <ac:chgData name="Margaret Fox" userId="892c1610-2351-4c35-b21d-3b293c8c172e" providerId="ADAL" clId="{EDF87497-CE22-455F-99D9-6FF8C6661875}" dt="2021-11-17T21:02:41.887" v="2429" actId="20577"/>
          <ac:spMkLst>
            <pc:docMk/>
            <pc:sldMk cId="2457450281" sldId="342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EDF87497-CE22-455F-99D9-6FF8C6661875}" dt="2021-11-17T20:57:24.698" v="2249" actId="478"/>
          <ac:picMkLst>
            <pc:docMk/>
            <pc:sldMk cId="2457450281" sldId="342"/>
            <ac:picMk id="1026" creationId="{BFC09C5C-7D1F-43B8-9BC0-722DA933D2C8}"/>
          </ac:picMkLst>
        </pc:picChg>
        <pc:picChg chg="add del mod">
          <ac:chgData name="Margaret Fox" userId="892c1610-2351-4c35-b21d-3b293c8c172e" providerId="ADAL" clId="{EDF87497-CE22-455F-99D9-6FF8C6661875}" dt="2021-11-17T20:37:14.856" v="2220" actId="478"/>
          <ac:picMkLst>
            <pc:docMk/>
            <pc:sldMk cId="2457450281" sldId="342"/>
            <ac:picMk id="1028" creationId="{6568A0A6-3D29-470D-80F9-2170C1676951}"/>
          </ac:picMkLst>
        </pc:picChg>
        <pc:picChg chg="add mod">
          <ac:chgData name="Margaret Fox" userId="892c1610-2351-4c35-b21d-3b293c8c172e" providerId="ADAL" clId="{EDF87497-CE22-455F-99D9-6FF8C6661875}" dt="2021-11-17T21:03:35.182" v="2445" actId="1076"/>
          <ac:picMkLst>
            <pc:docMk/>
            <pc:sldMk cId="2457450281" sldId="342"/>
            <ac:picMk id="1030" creationId="{46F63C0B-DF47-4206-9BD7-C74A9C6AC6CB}"/>
          </ac:picMkLst>
        </pc:picChg>
        <pc:picChg chg="add del mod">
          <ac:chgData name="Margaret Fox" userId="892c1610-2351-4c35-b21d-3b293c8c172e" providerId="ADAL" clId="{EDF87497-CE22-455F-99D9-6FF8C6661875}" dt="2021-11-17T20:57:25.257" v="2250" actId="478"/>
          <ac:picMkLst>
            <pc:docMk/>
            <pc:sldMk cId="2457450281" sldId="342"/>
            <ac:picMk id="1032" creationId="{5FE594BC-4AB7-4AAC-B88C-02F9A26DDE4D}"/>
          </ac:picMkLst>
        </pc:picChg>
        <pc:picChg chg="add del">
          <ac:chgData name="Margaret Fox" userId="892c1610-2351-4c35-b21d-3b293c8c172e" providerId="ADAL" clId="{EDF87497-CE22-455F-99D9-6FF8C6661875}" dt="2021-11-17T20:39:32.621" v="2234"/>
          <ac:picMkLst>
            <pc:docMk/>
            <pc:sldMk cId="2457450281" sldId="342"/>
            <ac:picMk id="1034" creationId="{FA627D33-5FD4-4778-8370-40C23A1A74F1}"/>
          </ac:picMkLst>
        </pc:picChg>
        <pc:picChg chg="mod">
          <ac:chgData name="Margaret Fox" userId="892c1610-2351-4c35-b21d-3b293c8c172e" providerId="ADAL" clId="{EDF87497-CE22-455F-99D9-6FF8C6661875}" dt="2021-11-17T20:36:14.314" v="2218" actId="1076"/>
          <ac:picMkLst>
            <pc:docMk/>
            <pc:sldMk cId="2457450281" sldId="342"/>
            <ac:picMk id="2050" creationId="{9E476F11-15D0-42A8-BDAC-FCD6AA8E73AE}"/>
          </ac:picMkLst>
        </pc:picChg>
      </pc:sldChg>
      <pc:sldChg chg="addSp delSp modSp add mod">
        <pc:chgData name="Margaret Fox" userId="892c1610-2351-4c35-b21d-3b293c8c172e" providerId="ADAL" clId="{EDF87497-CE22-455F-99D9-6FF8C6661875}" dt="2021-11-17T21:03:13.550" v="2439" actId="1076"/>
        <pc:sldMkLst>
          <pc:docMk/>
          <pc:sldMk cId="620142920" sldId="343"/>
        </pc:sldMkLst>
        <pc:spChg chg="mod">
          <ac:chgData name="Margaret Fox" userId="892c1610-2351-4c35-b21d-3b293c8c172e" providerId="ADAL" clId="{EDF87497-CE22-455F-99D9-6FF8C6661875}" dt="2021-11-17T21:02:50.735" v="2432" actId="20577"/>
          <ac:spMkLst>
            <pc:docMk/>
            <pc:sldMk cId="620142920" sldId="343"/>
            <ac:spMk id="2" creationId="{AAB9F923-3D98-49EE-927E-35748313EB37}"/>
          </ac:spMkLst>
        </pc:spChg>
        <pc:picChg chg="add mod">
          <ac:chgData name="Margaret Fox" userId="892c1610-2351-4c35-b21d-3b293c8c172e" providerId="ADAL" clId="{EDF87497-CE22-455F-99D9-6FF8C6661875}" dt="2021-11-17T21:03:13.550" v="2439" actId="1076"/>
          <ac:picMkLst>
            <pc:docMk/>
            <pc:sldMk cId="620142920" sldId="343"/>
            <ac:picMk id="3" creationId="{6E3279FB-0AF9-44F7-B9B0-168EC2C73A4E}"/>
          </ac:picMkLst>
        </pc:picChg>
        <pc:picChg chg="del">
          <ac:chgData name="Margaret Fox" userId="892c1610-2351-4c35-b21d-3b293c8c172e" providerId="ADAL" clId="{EDF87497-CE22-455F-99D9-6FF8C6661875}" dt="2021-11-17T20:40:28.361" v="2237" actId="478"/>
          <ac:picMkLst>
            <pc:docMk/>
            <pc:sldMk cId="620142920" sldId="343"/>
            <ac:picMk id="1026" creationId="{BFC09C5C-7D1F-43B8-9BC0-722DA933D2C8}"/>
          </ac:picMkLst>
        </pc:picChg>
        <pc:picChg chg="del">
          <ac:chgData name="Margaret Fox" userId="892c1610-2351-4c35-b21d-3b293c8c172e" providerId="ADAL" clId="{EDF87497-CE22-455F-99D9-6FF8C6661875}" dt="2021-11-17T20:40:27.657" v="2236" actId="478"/>
          <ac:picMkLst>
            <pc:docMk/>
            <pc:sldMk cId="620142920" sldId="343"/>
            <ac:picMk id="1030" creationId="{46F63C0B-DF47-4206-9BD7-C74A9C6AC6CB}"/>
          </ac:picMkLst>
        </pc:picChg>
        <pc:picChg chg="del">
          <ac:chgData name="Margaret Fox" userId="892c1610-2351-4c35-b21d-3b293c8c172e" providerId="ADAL" clId="{EDF87497-CE22-455F-99D9-6FF8C6661875}" dt="2021-11-17T20:40:29.033" v="2238" actId="478"/>
          <ac:picMkLst>
            <pc:docMk/>
            <pc:sldMk cId="620142920" sldId="343"/>
            <ac:picMk id="1032" creationId="{5FE594BC-4AB7-4AAC-B88C-02F9A26DDE4D}"/>
          </ac:picMkLst>
        </pc:picChg>
        <pc:picChg chg="add del mod">
          <ac:chgData name="Margaret Fox" userId="892c1610-2351-4c35-b21d-3b293c8c172e" providerId="ADAL" clId="{EDF87497-CE22-455F-99D9-6FF8C6661875}" dt="2021-11-17T20:58:53.033" v="2347" actId="478"/>
          <ac:picMkLst>
            <pc:docMk/>
            <pc:sldMk cId="620142920" sldId="343"/>
            <ac:picMk id="2052" creationId="{5F38DF9C-2EBE-42C1-AE20-F764989EFCC5}"/>
          </ac:picMkLst>
        </pc:picChg>
      </pc:sldChg>
      <pc:sldChg chg="delSp modSp add mod">
        <pc:chgData name="Margaret Fox" userId="892c1610-2351-4c35-b21d-3b293c8c172e" providerId="ADAL" clId="{EDF87497-CE22-455F-99D9-6FF8C6661875}" dt="2021-11-17T21:03:28.470" v="2444" actId="1076"/>
        <pc:sldMkLst>
          <pc:docMk/>
          <pc:sldMk cId="3510752935" sldId="344"/>
        </pc:sldMkLst>
        <pc:spChg chg="mod">
          <ac:chgData name="Margaret Fox" userId="892c1610-2351-4c35-b21d-3b293c8c172e" providerId="ADAL" clId="{EDF87497-CE22-455F-99D9-6FF8C6661875}" dt="2021-11-17T21:02:44.803" v="2430" actId="20577"/>
          <ac:spMkLst>
            <pc:docMk/>
            <pc:sldMk cId="3510752935" sldId="344"/>
            <ac:spMk id="2" creationId="{AAB9F923-3D98-49EE-927E-35748313EB37}"/>
          </ac:spMkLst>
        </pc:spChg>
        <pc:picChg chg="mod">
          <ac:chgData name="Margaret Fox" userId="892c1610-2351-4c35-b21d-3b293c8c172e" providerId="ADAL" clId="{EDF87497-CE22-455F-99D9-6FF8C6661875}" dt="2021-11-17T21:03:28.470" v="2444" actId="1076"/>
          <ac:picMkLst>
            <pc:docMk/>
            <pc:sldMk cId="3510752935" sldId="344"/>
            <ac:picMk id="1026" creationId="{BFC09C5C-7D1F-43B8-9BC0-722DA933D2C8}"/>
          </ac:picMkLst>
        </pc:picChg>
        <pc:picChg chg="del">
          <ac:chgData name="Margaret Fox" userId="892c1610-2351-4c35-b21d-3b293c8c172e" providerId="ADAL" clId="{EDF87497-CE22-455F-99D9-6FF8C6661875}" dt="2021-11-17T20:58:06.250" v="2310" actId="478"/>
          <ac:picMkLst>
            <pc:docMk/>
            <pc:sldMk cId="3510752935" sldId="344"/>
            <ac:picMk id="1030" creationId="{46F63C0B-DF47-4206-9BD7-C74A9C6AC6CB}"/>
          </ac:picMkLst>
        </pc:picChg>
        <pc:picChg chg="del">
          <ac:chgData name="Margaret Fox" userId="892c1610-2351-4c35-b21d-3b293c8c172e" providerId="ADAL" clId="{EDF87497-CE22-455F-99D9-6FF8C6661875}" dt="2021-11-17T20:58:06.953" v="2311" actId="478"/>
          <ac:picMkLst>
            <pc:docMk/>
            <pc:sldMk cId="3510752935" sldId="344"/>
            <ac:picMk id="1032" creationId="{5FE594BC-4AB7-4AAC-B88C-02F9A26DDE4D}"/>
          </ac:picMkLst>
        </pc:picChg>
      </pc:sldChg>
      <pc:sldChg chg="delSp modSp add mod">
        <pc:chgData name="Margaret Fox" userId="892c1610-2351-4c35-b21d-3b293c8c172e" providerId="ADAL" clId="{EDF87497-CE22-455F-99D9-6FF8C6661875}" dt="2021-11-17T21:03:24.157" v="2443" actId="1076"/>
        <pc:sldMkLst>
          <pc:docMk/>
          <pc:sldMk cId="2810947904" sldId="345"/>
        </pc:sldMkLst>
        <pc:spChg chg="mod">
          <ac:chgData name="Margaret Fox" userId="892c1610-2351-4c35-b21d-3b293c8c172e" providerId="ADAL" clId="{EDF87497-CE22-455F-99D9-6FF8C6661875}" dt="2021-11-17T21:02:47.630" v="2431" actId="20577"/>
          <ac:spMkLst>
            <pc:docMk/>
            <pc:sldMk cId="2810947904" sldId="345"/>
            <ac:spMk id="2" creationId="{AAB9F923-3D98-49EE-927E-35748313EB37}"/>
          </ac:spMkLst>
        </pc:spChg>
        <pc:picChg chg="del">
          <ac:chgData name="Margaret Fox" userId="892c1610-2351-4c35-b21d-3b293c8c172e" providerId="ADAL" clId="{EDF87497-CE22-455F-99D9-6FF8C6661875}" dt="2021-11-17T20:58:28.153" v="2318" actId="478"/>
          <ac:picMkLst>
            <pc:docMk/>
            <pc:sldMk cId="2810947904" sldId="345"/>
            <ac:picMk id="1026" creationId="{BFC09C5C-7D1F-43B8-9BC0-722DA933D2C8}"/>
          </ac:picMkLst>
        </pc:picChg>
        <pc:picChg chg="del">
          <ac:chgData name="Margaret Fox" userId="892c1610-2351-4c35-b21d-3b293c8c172e" providerId="ADAL" clId="{EDF87497-CE22-455F-99D9-6FF8C6661875}" dt="2021-11-17T20:58:27.545" v="2317" actId="478"/>
          <ac:picMkLst>
            <pc:docMk/>
            <pc:sldMk cId="2810947904" sldId="345"/>
            <ac:picMk id="1030" creationId="{46F63C0B-DF47-4206-9BD7-C74A9C6AC6CB}"/>
          </ac:picMkLst>
        </pc:picChg>
        <pc:picChg chg="mod">
          <ac:chgData name="Margaret Fox" userId="892c1610-2351-4c35-b21d-3b293c8c172e" providerId="ADAL" clId="{EDF87497-CE22-455F-99D9-6FF8C6661875}" dt="2021-11-17T21:03:24.157" v="2443" actId="1076"/>
          <ac:picMkLst>
            <pc:docMk/>
            <pc:sldMk cId="2810947904" sldId="345"/>
            <ac:picMk id="1032" creationId="{5FE594BC-4AB7-4AAC-B88C-02F9A26DDE4D}"/>
          </ac:picMkLst>
        </pc:picChg>
      </pc:sldChg>
      <pc:sldChg chg="addSp delSp modSp add mod">
        <pc:chgData name="Margaret Fox" userId="892c1610-2351-4c35-b21d-3b293c8c172e" providerId="ADAL" clId="{EDF87497-CE22-455F-99D9-6FF8C6661875}" dt="2021-11-17T21:03:10.606" v="2438" actId="1076"/>
        <pc:sldMkLst>
          <pc:docMk/>
          <pc:sldMk cId="977375305" sldId="346"/>
        </pc:sldMkLst>
        <pc:spChg chg="mod">
          <ac:chgData name="Margaret Fox" userId="892c1610-2351-4c35-b21d-3b293c8c172e" providerId="ADAL" clId="{EDF87497-CE22-455F-99D9-6FF8C6661875}" dt="2021-11-17T21:02:54.256" v="2433" actId="20577"/>
          <ac:spMkLst>
            <pc:docMk/>
            <pc:sldMk cId="977375305" sldId="346"/>
            <ac:spMk id="2" creationId="{AAB9F923-3D98-49EE-927E-35748313EB37}"/>
          </ac:spMkLst>
        </pc:spChg>
        <pc:picChg chg="del">
          <ac:chgData name="Margaret Fox" userId="892c1610-2351-4c35-b21d-3b293c8c172e" providerId="ADAL" clId="{EDF87497-CE22-455F-99D9-6FF8C6661875}" dt="2021-11-17T20:59:20.889" v="2398" actId="478"/>
          <ac:picMkLst>
            <pc:docMk/>
            <pc:sldMk cId="977375305" sldId="346"/>
            <ac:picMk id="3" creationId="{6E3279FB-0AF9-44F7-B9B0-168EC2C73A4E}"/>
          </ac:picMkLst>
        </pc:picChg>
        <pc:picChg chg="add mod">
          <ac:chgData name="Margaret Fox" userId="892c1610-2351-4c35-b21d-3b293c8c172e" providerId="ADAL" clId="{EDF87497-CE22-455F-99D9-6FF8C6661875}" dt="2021-11-17T21:03:10.606" v="2438" actId="1076"/>
          <ac:picMkLst>
            <pc:docMk/>
            <pc:sldMk cId="977375305" sldId="346"/>
            <ac:picMk id="6" creationId="{D7BE2C61-306C-4DA8-B294-DA9232F60531}"/>
          </ac:picMkLst>
        </pc:picChg>
        <pc:picChg chg="mod">
          <ac:chgData name="Margaret Fox" userId="892c1610-2351-4c35-b21d-3b293c8c172e" providerId="ADAL" clId="{EDF87497-CE22-455F-99D9-6FF8C6661875}" dt="2021-11-17T21:03:07.965" v="2437" actId="1076"/>
          <ac:picMkLst>
            <pc:docMk/>
            <pc:sldMk cId="977375305" sldId="346"/>
            <ac:picMk id="2052" creationId="{5F38DF9C-2EBE-42C1-AE20-F764989EFCC5}"/>
          </ac:picMkLst>
        </pc:picChg>
      </pc:sldChg>
      <pc:sldChg chg="addSp delSp modSp add mod">
        <pc:chgData name="Margaret Fox" userId="892c1610-2351-4c35-b21d-3b293c8c172e" providerId="ADAL" clId="{EDF87497-CE22-455F-99D9-6FF8C6661875}" dt="2021-11-17T21:03:05.054" v="2436" actId="1076"/>
        <pc:sldMkLst>
          <pc:docMk/>
          <pc:sldMk cId="1162117100" sldId="347"/>
        </pc:sldMkLst>
        <pc:spChg chg="mod">
          <ac:chgData name="Margaret Fox" userId="892c1610-2351-4c35-b21d-3b293c8c172e" providerId="ADAL" clId="{EDF87497-CE22-455F-99D9-6FF8C6661875}" dt="2021-11-17T21:02:58.446" v="2434" actId="20577"/>
          <ac:spMkLst>
            <pc:docMk/>
            <pc:sldMk cId="1162117100" sldId="347"/>
            <ac:spMk id="2" creationId="{AAB9F923-3D98-49EE-927E-35748313EB37}"/>
          </ac:spMkLst>
        </pc:spChg>
        <pc:picChg chg="del">
          <ac:chgData name="Margaret Fox" userId="892c1610-2351-4c35-b21d-3b293c8c172e" providerId="ADAL" clId="{EDF87497-CE22-455F-99D9-6FF8C6661875}" dt="2021-11-17T21:02:04.793" v="2421" actId="478"/>
          <ac:picMkLst>
            <pc:docMk/>
            <pc:sldMk cId="1162117100" sldId="347"/>
            <ac:picMk id="6" creationId="{D7BE2C61-306C-4DA8-B294-DA9232F60531}"/>
          </ac:picMkLst>
        </pc:picChg>
        <pc:picChg chg="del">
          <ac:chgData name="Margaret Fox" userId="892c1610-2351-4c35-b21d-3b293c8c172e" providerId="ADAL" clId="{EDF87497-CE22-455F-99D9-6FF8C6661875}" dt="2021-11-17T21:02:04.218" v="2420" actId="478"/>
          <ac:picMkLst>
            <pc:docMk/>
            <pc:sldMk cId="1162117100" sldId="347"/>
            <ac:picMk id="2052" creationId="{5F38DF9C-2EBE-42C1-AE20-F764989EFCC5}"/>
          </ac:picMkLst>
        </pc:picChg>
        <pc:picChg chg="add mod">
          <ac:chgData name="Margaret Fox" userId="892c1610-2351-4c35-b21d-3b293c8c172e" providerId="ADAL" clId="{EDF87497-CE22-455F-99D9-6FF8C6661875}" dt="2021-11-17T21:03:05.054" v="2436" actId="1076"/>
          <ac:picMkLst>
            <pc:docMk/>
            <pc:sldMk cId="1162117100" sldId="347"/>
            <ac:picMk id="3074" creationId="{2A6130FC-5B61-4D80-8BEF-DB7CFB34F2E2}"/>
          </ac:picMkLst>
        </pc:picChg>
        <pc:picChg chg="add mod">
          <ac:chgData name="Margaret Fox" userId="892c1610-2351-4c35-b21d-3b293c8c172e" providerId="ADAL" clId="{EDF87497-CE22-455F-99D9-6FF8C6661875}" dt="2021-11-17T21:03:03.366" v="2435" actId="1076"/>
          <ac:picMkLst>
            <pc:docMk/>
            <pc:sldMk cId="1162117100" sldId="347"/>
            <ac:picMk id="3076" creationId="{49D20D41-B072-47F0-B1C8-AAAC98373AD6}"/>
          </ac:picMkLst>
        </pc:picChg>
      </pc:sldChg>
      <pc:sldChg chg="modSp add mod">
        <pc:chgData name="Margaret Fox" userId="892c1610-2351-4c35-b21d-3b293c8c172e" providerId="ADAL" clId="{EDF87497-CE22-455F-99D9-6FF8C6661875}" dt="2021-11-17T21:17:56.989" v="3784" actId="20577"/>
        <pc:sldMkLst>
          <pc:docMk/>
          <pc:sldMk cId="700559569" sldId="348"/>
        </pc:sldMkLst>
        <pc:spChg chg="mod">
          <ac:chgData name="Margaret Fox" userId="892c1610-2351-4c35-b21d-3b293c8c172e" providerId="ADAL" clId="{EDF87497-CE22-455F-99D9-6FF8C6661875}" dt="2021-11-17T21:17:56.989" v="3784" actId="20577"/>
          <ac:spMkLst>
            <pc:docMk/>
            <pc:sldMk cId="700559569" sldId="348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EDF87497-CE22-455F-99D9-6FF8C6661875}" dt="2021-11-17T21:20:12.782" v="3994" actId="20577"/>
        <pc:sldMkLst>
          <pc:docMk/>
          <pc:sldMk cId="2086337223" sldId="349"/>
        </pc:sldMkLst>
        <pc:spChg chg="mod">
          <ac:chgData name="Margaret Fox" userId="892c1610-2351-4c35-b21d-3b293c8c172e" providerId="ADAL" clId="{EDF87497-CE22-455F-99D9-6FF8C6661875}" dt="2021-11-17T21:20:12.782" v="3994" actId="20577"/>
          <ac:spMkLst>
            <pc:docMk/>
            <pc:sldMk cId="2086337223" sldId="349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EDF87497-CE22-455F-99D9-6FF8C6661875}" dt="2021-11-17T21:16:42.688" v="3634"/>
        <pc:sldMkLst>
          <pc:docMk/>
          <pc:sldMk cId="1153364666" sldId="350"/>
        </pc:sldMkLst>
        <pc:spChg chg="mod">
          <ac:chgData name="Margaret Fox" userId="892c1610-2351-4c35-b21d-3b293c8c172e" providerId="ADAL" clId="{EDF87497-CE22-455F-99D9-6FF8C6661875}" dt="2021-11-17T21:16:32.111" v="3630" actId="1076"/>
          <ac:spMkLst>
            <pc:docMk/>
            <pc:sldMk cId="1153364666" sldId="350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EDF87497-CE22-455F-99D9-6FF8C6661875}" dt="2021-11-17T21:18:21.154" v="3786"/>
        <pc:sldMkLst>
          <pc:docMk/>
          <pc:sldMk cId="1040682455" sldId="351"/>
        </pc:sldMkLst>
      </pc:sldChg>
      <pc:sldChg chg="modSp add mod">
        <pc:chgData name="Margaret Fox" userId="892c1610-2351-4c35-b21d-3b293c8c172e" providerId="ADAL" clId="{EDF87497-CE22-455F-99D9-6FF8C6661875}" dt="2021-11-17T21:18:51.164" v="3939" actId="20577"/>
        <pc:sldMkLst>
          <pc:docMk/>
          <pc:sldMk cId="2077932830" sldId="351"/>
        </pc:sldMkLst>
        <pc:spChg chg="mod">
          <ac:chgData name="Margaret Fox" userId="892c1610-2351-4c35-b21d-3b293c8c172e" providerId="ADAL" clId="{EDF87497-CE22-455F-99D9-6FF8C6661875}" dt="2021-11-17T21:18:51.164" v="3939" actId="20577"/>
          <ac:spMkLst>
            <pc:docMk/>
            <pc:sldMk cId="2077932830" sldId="351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8A8715C4-53B3-4ECA-ADBD-2425079E35A8}"/>
    <pc:docChg chg="custSel addSld delSld modSld">
      <pc:chgData name="Margaret Fox" userId="892c1610-2351-4c35-b21d-3b293c8c172e" providerId="ADAL" clId="{8A8715C4-53B3-4ECA-ADBD-2425079E35A8}" dt="2022-01-19T15:48:31.689" v="2655" actId="1076"/>
      <pc:docMkLst>
        <pc:docMk/>
      </pc:docMkLst>
      <pc:sldChg chg="modSp mod">
        <pc:chgData name="Margaret Fox" userId="892c1610-2351-4c35-b21d-3b293c8c172e" providerId="ADAL" clId="{8A8715C4-53B3-4ECA-ADBD-2425079E35A8}" dt="2022-01-19T14:59:29.047" v="12" actId="20577"/>
        <pc:sldMkLst>
          <pc:docMk/>
          <pc:sldMk cId="1260153591" sldId="257"/>
        </pc:sldMkLst>
        <pc:spChg chg="mod">
          <ac:chgData name="Margaret Fox" userId="892c1610-2351-4c35-b21d-3b293c8c172e" providerId="ADAL" clId="{8A8715C4-53B3-4ECA-ADBD-2425079E35A8}" dt="2022-01-19T14:59:29.047" v="12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8A8715C4-53B3-4ECA-ADBD-2425079E35A8}" dt="2022-01-19T15:47:58.959" v="2646" actId="20577"/>
        <pc:sldMkLst>
          <pc:docMk/>
          <pc:sldMk cId="3285693065" sldId="262"/>
        </pc:sldMkLst>
        <pc:spChg chg="mod">
          <ac:chgData name="Margaret Fox" userId="892c1610-2351-4c35-b21d-3b293c8c172e" providerId="ADAL" clId="{8A8715C4-53B3-4ECA-ADBD-2425079E35A8}" dt="2022-01-19T15:47:58.959" v="2646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8A8715C4-53B3-4ECA-ADBD-2425079E35A8}" dt="2022-01-19T14:59:19.688" v="0" actId="20577"/>
        <pc:sldMkLst>
          <pc:docMk/>
          <pc:sldMk cId="1128444069" sldId="278"/>
        </pc:sldMkLst>
        <pc:spChg chg="mod">
          <ac:chgData name="Margaret Fox" userId="892c1610-2351-4c35-b21d-3b293c8c172e" providerId="ADAL" clId="{8A8715C4-53B3-4ECA-ADBD-2425079E35A8}" dt="2022-01-19T14:59:19.688" v="0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8A8715C4-53B3-4ECA-ADBD-2425079E35A8}" dt="2022-01-19T15:05:25.161" v="268" actId="20577"/>
        <pc:sldMkLst>
          <pc:docMk/>
          <pc:sldMk cId="2077932830" sldId="351"/>
        </pc:sldMkLst>
        <pc:spChg chg="mod">
          <ac:chgData name="Margaret Fox" userId="892c1610-2351-4c35-b21d-3b293c8c172e" providerId="ADAL" clId="{8A8715C4-53B3-4ECA-ADBD-2425079E35A8}" dt="2022-01-19T15:05:25.161" v="268" actId="20577"/>
          <ac:spMkLst>
            <pc:docMk/>
            <pc:sldMk cId="2077932830" sldId="35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8A8715C4-53B3-4ECA-ADBD-2425079E35A8}" dt="2022-01-19T15:25:43.973" v="993" actId="20577"/>
        <pc:sldMkLst>
          <pc:docMk/>
          <pc:sldMk cId="554324149" sldId="353"/>
        </pc:sldMkLst>
        <pc:spChg chg="mod">
          <ac:chgData name="Margaret Fox" userId="892c1610-2351-4c35-b21d-3b293c8c172e" providerId="ADAL" clId="{8A8715C4-53B3-4ECA-ADBD-2425079E35A8}" dt="2022-01-19T15:25:43.973" v="993" actId="20577"/>
          <ac:spMkLst>
            <pc:docMk/>
            <pc:sldMk cId="554324149" sldId="353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8A8715C4-53B3-4ECA-ADBD-2425079E35A8}" dt="2022-01-19T15:45:17.398" v="2639" actId="47"/>
        <pc:sldMkLst>
          <pc:docMk/>
          <pc:sldMk cId="3044047525" sldId="354"/>
        </pc:sldMkLst>
      </pc:sldChg>
      <pc:sldChg chg="del">
        <pc:chgData name="Margaret Fox" userId="892c1610-2351-4c35-b21d-3b293c8c172e" providerId="ADAL" clId="{8A8715C4-53B3-4ECA-ADBD-2425079E35A8}" dt="2022-01-19T15:45:22.554" v="2641" actId="47"/>
        <pc:sldMkLst>
          <pc:docMk/>
          <pc:sldMk cId="1364605714" sldId="355"/>
        </pc:sldMkLst>
      </pc:sldChg>
      <pc:sldChg chg="del">
        <pc:chgData name="Margaret Fox" userId="892c1610-2351-4c35-b21d-3b293c8c172e" providerId="ADAL" clId="{8A8715C4-53B3-4ECA-ADBD-2425079E35A8}" dt="2022-01-19T15:45:23.992" v="2642" actId="47"/>
        <pc:sldMkLst>
          <pc:docMk/>
          <pc:sldMk cId="1023788377" sldId="356"/>
        </pc:sldMkLst>
      </pc:sldChg>
      <pc:sldChg chg="modSp mod">
        <pc:chgData name="Margaret Fox" userId="892c1610-2351-4c35-b21d-3b293c8c172e" providerId="ADAL" clId="{8A8715C4-53B3-4ECA-ADBD-2425079E35A8}" dt="2022-01-19T15:35:32.918" v="1896" actId="20577"/>
        <pc:sldMkLst>
          <pc:docMk/>
          <pc:sldMk cId="3719398790" sldId="362"/>
        </pc:sldMkLst>
        <pc:spChg chg="mod">
          <ac:chgData name="Margaret Fox" userId="892c1610-2351-4c35-b21d-3b293c8c172e" providerId="ADAL" clId="{8A8715C4-53B3-4ECA-ADBD-2425079E35A8}" dt="2022-01-19T15:35:32.918" v="1896" actId="20577"/>
          <ac:spMkLst>
            <pc:docMk/>
            <pc:sldMk cId="3719398790" sldId="362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8A8715C4-53B3-4ECA-ADBD-2425079E35A8}" dt="2022-01-19T15:45:15.632" v="2638" actId="47"/>
        <pc:sldMkLst>
          <pc:docMk/>
          <pc:sldMk cId="4143872747" sldId="363"/>
        </pc:sldMkLst>
      </pc:sldChg>
      <pc:sldChg chg="del">
        <pc:chgData name="Margaret Fox" userId="892c1610-2351-4c35-b21d-3b293c8c172e" providerId="ADAL" clId="{8A8715C4-53B3-4ECA-ADBD-2425079E35A8}" dt="2022-01-19T15:45:20.210" v="2640" actId="47"/>
        <pc:sldMkLst>
          <pc:docMk/>
          <pc:sldMk cId="2647800926" sldId="364"/>
        </pc:sldMkLst>
      </pc:sldChg>
      <pc:sldChg chg="del">
        <pc:chgData name="Margaret Fox" userId="892c1610-2351-4c35-b21d-3b293c8c172e" providerId="ADAL" clId="{8A8715C4-53B3-4ECA-ADBD-2425079E35A8}" dt="2022-01-19T15:45:25.601" v="2643" actId="47"/>
        <pc:sldMkLst>
          <pc:docMk/>
          <pc:sldMk cId="714788982" sldId="365"/>
        </pc:sldMkLst>
      </pc:sldChg>
      <pc:sldChg chg="del">
        <pc:chgData name="Margaret Fox" userId="892c1610-2351-4c35-b21d-3b293c8c172e" providerId="ADAL" clId="{8A8715C4-53B3-4ECA-ADBD-2425079E35A8}" dt="2022-01-19T15:45:28.742" v="2644" actId="47"/>
        <pc:sldMkLst>
          <pc:docMk/>
          <pc:sldMk cId="690981044" sldId="366"/>
        </pc:sldMkLst>
      </pc:sldChg>
      <pc:sldChg chg="del">
        <pc:chgData name="Margaret Fox" userId="892c1610-2351-4c35-b21d-3b293c8c172e" providerId="ADAL" clId="{8A8715C4-53B3-4ECA-ADBD-2425079E35A8}" dt="2022-01-19T15:45:30.679" v="2645" actId="47"/>
        <pc:sldMkLst>
          <pc:docMk/>
          <pc:sldMk cId="102731782" sldId="367"/>
        </pc:sldMkLst>
      </pc:sldChg>
      <pc:sldChg chg="modSp add mod">
        <pc:chgData name="Margaret Fox" userId="892c1610-2351-4c35-b21d-3b293c8c172e" providerId="ADAL" clId="{8A8715C4-53B3-4ECA-ADBD-2425079E35A8}" dt="2022-01-19T15:29:59.820" v="1446" actId="20577"/>
        <pc:sldMkLst>
          <pc:docMk/>
          <pc:sldMk cId="802137255" sldId="368"/>
        </pc:sldMkLst>
        <pc:spChg chg="mod">
          <ac:chgData name="Margaret Fox" userId="892c1610-2351-4c35-b21d-3b293c8c172e" providerId="ADAL" clId="{8A8715C4-53B3-4ECA-ADBD-2425079E35A8}" dt="2022-01-19T15:29:59.820" v="1446" actId="20577"/>
          <ac:spMkLst>
            <pc:docMk/>
            <pc:sldMk cId="802137255" sldId="36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8A8715C4-53B3-4ECA-ADBD-2425079E35A8}" dt="2022-01-19T15:26:34.099" v="1048" actId="20577"/>
        <pc:sldMkLst>
          <pc:docMk/>
          <pc:sldMk cId="75710195" sldId="369"/>
        </pc:sldMkLst>
        <pc:spChg chg="mod">
          <ac:chgData name="Margaret Fox" userId="892c1610-2351-4c35-b21d-3b293c8c172e" providerId="ADAL" clId="{8A8715C4-53B3-4ECA-ADBD-2425079E35A8}" dt="2022-01-19T15:26:34.099" v="1048" actId="20577"/>
          <ac:spMkLst>
            <pc:docMk/>
            <pc:sldMk cId="75710195" sldId="36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8A8715C4-53B3-4ECA-ADBD-2425079E35A8}" dt="2022-01-19T15:29:36.070" v="1384" actId="313"/>
        <pc:sldMkLst>
          <pc:docMk/>
          <pc:sldMk cId="3391215321" sldId="370"/>
        </pc:sldMkLst>
        <pc:spChg chg="mod">
          <ac:chgData name="Margaret Fox" userId="892c1610-2351-4c35-b21d-3b293c8c172e" providerId="ADAL" clId="{8A8715C4-53B3-4ECA-ADBD-2425079E35A8}" dt="2022-01-19T15:29:36.070" v="1384" actId="313"/>
          <ac:spMkLst>
            <pc:docMk/>
            <pc:sldMk cId="3391215321" sldId="37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8A8715C4-53B3-4ECA-ADBD-2425079E35A8}" dt="2022-01-19T15:33:28.229" v="1633" actId="20577"/>
        <pc:sldMkLst>
          <pc:docMk/>
          <pc:sldMk cId="2339776281" sldId="371"/>
        </pc:sldMkLst>
        <pc:spChg chg="mod">
          <ac:chgData name="Margaret Fox" userId="892c1610-2351-4c35-b21d-3b293c8c172e" providerId="ADAL" clId="{8A8715C4-53B3-4ECA-ADBD-2425079E35A8}" dt="2022-01-19T15:33:28.229" v="1633" actId="20577"/>
          <ac:spMkLst>
            <pc:docMk/>
            <pc:sldMk cId="2339776281" sldId="37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8A8715C4-53B3-4ECA-ADBD-2425079E35A8}" dt="2022-01-19T15:37:46.377" v="2179" actId="20577"/>
        <pc:sldMkLst>
          <pc:docMk/>
          <pc:sldMk cId="1900446373" sldId="372"/>
        </pc:sldMkLst>
        <pc:spChg chg="mod">
          <ac:chgData name="Margaret Fox" userId="892c1610-2351-4c35-b21d-3b293c8c172e" providerId="ADAL" clId="{8A8715C4-53B3-4ECA-ADBD-2425079E35A8}" dt="2022-01-19T15:37:46.377" v="2179" actId="20577"/>
          <ac:spMkLst>
            <pc:docMk/>
            <pc:sldMk cId="1900446373" sldId="37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8A8715C4-53B3-4ECA-ADBD-2425079E35A8}" dt="2022-01-19T15:40:16.222" v="2349" actId="20577"/>
        <pc:sldMkLst>
          <pc:docMk/>
          <pc:sldMk cId="3822828589" sldId="373"/>
        </pc:sldMkLst>
        <pc:spChg chg="mod">
          <ac:chgData name="Margaret Fox" userId="892c1610-2351-4c35-b21d-3b293c8c172e" providerId="ADAL" clId="{8A8715C4-53B3-4ECA-ADBD-2425079E35A8}" dt="2022-01-19T15:40:16.222" v="2349" actId="20577"/>
          <ac:spMkLst>
            <pc:docMk/>
            <pc:sldMk cId="3822828589" sldId="37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8A8715C4-53B3-4ECA-ADBD-2425079E35A8}" dt="2022-01-19T15:45:07.570" v="2637" actId="20577"/>
        <pc:sldMkLst>
          <pc:docMk/>
          <pc:sldMk cId="990030597" sldId="374"/>
        </pc:sldMkLst>
        <pc:spChg chg="mod">
          <ac:chgData name="Margaret Fox" userId="892c1610-2351-4c35-b21d-3b293c8c172e" providerId="ADAL" clId="{8A8715C4-53B3-4ECA-ADBD-2425079E35A8}" dt="2022-01-19T15:45:07.570" v="2637" actId="20577"/>
          <ac:spMkLst>
            <pc:docMk/>
            <pc:sldMk cId="990030597" sldId="374"/>
            <ac:spMk id="2" creationId="{AAB9F923-3D98-49EE-927E-35748313EB37}"/>
          </ac:spMkLst>
        </pc:spChg>
      </pc:sldChg>
      <pc:sldChg chg="addSp delSp modSp add mod">
        <pc:chgData name="Margaret Fox" userId="892c1610-2351-4c35-b21d-3b293c8c172e" providerId="ADAL" clId="{8A8715C4-53B3-4ECA-ADBD-2425079E35A8}" dt="2022-01-19T15:48:31.689" v="2655" actId="1076"/>
        <pc:sldMkLst>
          <pc:docMk/>
          <pc:sldMk cId="707019860" sldId="375"/>
        </pc:sldMkLst>
        <pc:spChg chg="del mod">
          <ac:chgData name="Margaret Fox" userId="892c1610-2351-4c35-b21d-3b293c8c172e" providerId="ADAL" clId="{8A8715C4-53B3-4ECA-ADBD-2425079E35A8}" dt="2022-01-19T15:48:14.499" v="2650" actId="478"/>
          <ac:spMkLst>
            <pc:docMk/>
            <pc:sldMk cId="707019860" sldId="375"/>
            <ac:spMk id="2" creationId="{AAB9F923-3D98-49EE-927E-35748313EB37}"/>
          </ac:spMkLst>
        </pc:spChg>
        <pc:picChg chg="add mod">
          <ac:chgData name="Margaret Fox" userId="892c1610-2351-4c35-b21d-3b293c8c172e" providerId="ADAL" clId="{8A8715C4-53B3-4ECA-ADBD-2425079E35A8}" dt="2022-01-19T15:48:31.689" v="2655" actId="1076"/>
          <ac:picMkLst>
            <pc:docMk/>
            <pc:sldMk cId="707019860" sldId="375"/>
            <ac:picMk id="3" creationId="{4313F771-6ACC-45C6-AD35-8632841E6105}"/>
          </ac:picMkLst>
        </pc:picChg>
      </pc:sldChg>
    </pc:docChg>
  </pc:docChgLst>
  <pc:docChgLst>
    <pc:chgData name="Margaret Fox" userId="892c1610-2351-4c35-b21d-3b293c8c172e" providerId="ADAL" clId="{6A38BC81-1F9A-2342-BB6F-A0F0F50A12E1}"/>
    <pc:docChg chg="undo custSel addSld delSld modSld modShowInfo">
      <pc:chgData name="Margaret Fox" userId="892c1610-2351-4c35-b21d-3b293c8c172e" providerId="ADAL" clId="{6A38BC81-1F9A-2342-BB6F-A0F0F50A12E1}" dt="2021-10-20T21:38:01.608" v="296" actId="2744"/>
      <pc:docMkLst>
        <pc:docMk/>
      </pc:docMkLst>
      <pc:sldChg chg="modSp mod">
        <pc:chgData name="Margaret Fox" userId="892c1610-2351-4c35-b21d-3b293c8c172e" providerId="ADAL" clId="{6A38BC81-1F9A-2342-BB6F-A0F0F50A12E1}" dt="2021-10-20T21:37:12.054" v="295" actId="20577"/>
        <pc:sldMkLst>
          <pc:docMk/>
          <pc:sldMk cId="1771820215" sldId="287"/>
        </pc:sldMkLst>
        <pc:spChg chg="mod">
          <ac:chgData name="Margaret Fox" userId="892c1610-2351-4c35-b21d-3b293c8c172e" providerId="ADAL" clId="{6A38BC81-1F9A-2342-BB6F-A0F0F50A12E1}" dt="2021-10-20T21:37:12.054" v="295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6A38BC81-1F9A-2342-BB6F-A0F0F50A12E1}" dt="2021-10-20T21:25:29.262" v="97" actId="20577"/>
        <pc:sldMkLst>
          <pc:docMk/>
          <pc:sldMk cId="3996046552" sldId="312"/>
        </pc:sldMkLst>
        <pc:spChg chg="mod">
          <ac:chgData name="Margaret Fox" userId="892c1610-2351-4c35-b21d-3b293c8c172e" providerId="ADAL" clId="{6A38BC81-1F9A-2342-BB6F-A0F0F50A12E1}" dt="2021-10-20T21:25:29.262" v="97" actId="20577"/>
          <ac:spMkLst>
            <pc:docMk/>
            <pc:sldMk cId="3996046552" sldId="312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6A38BC81-1F9A-2342-BB6F-A0F0F50A12E1}" dt="2021-10-20T21:25:34.664" v="98" actId="2696"/>
        <pc:sldMkLst>
          <pc:docMk/>
          <pc:sldMk cId="3881256304" sldId="313"/>
        </pc:sldMkLst>
      </pc:sldChg>
      <pc:sldChg chg="modSp add mod">
        <pc:chgData name="Margaret Fox" userId="892c1610-2351-4c35-b21d-3b293c8c172e" providerId="ADAL" clId="{6A38BC81-1F9A-2342-BB6F-A0F0F50A12E1}" dt="2021-10-20T21:24:25.274" v="23" actId="20577"/>
        <pc:sldMkLst>
          <pc:docMk/>
          <pc:sldMk cId="1696810628" sldId="317"/>
        </pc:sldMkLst>
        <pc:spChg chg="mod">
          <ac:chgData name="Margaret Fox" userId="892c1610-2351-4c35-b21d-3b293c8c172e" providerId="ADAL" clId="{6A38BC81-1F9A-2342-BB6F-A0F0F50A12E1}" dt="2021-10-20T21:24:25.274" v="23" actId="20577"/>
          <ac:spMkLst>
            <pc:docMk/>
            <pc:sldMk cId="1696810628" sldId="31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6A38BC81-1F9A-2342-BB6F-A0F0F50A12E1}" dt="2021-10-20T21:27:59.684" v="133" actId="313"/>
        <pc:sldMkLst>
          <pc:docMk/>
          <pc:sldMk cId="2180226212" sldId="318"/>
        </pc:sldMkLst>
        <pc:spChg chg="mod">
          <ac:chgData name="Margaret Fox" userId="892c1610-2351-4c35-b21d-3b293c8c172e" providerId="ADAL" clId="{6A38BC81-1F9A-2342-BB6F-A0F0F50A12E1}" dt="2021-10-20T21:27:59.684" v="133" actId="313"/>
          <ac:spMkLst>
            <pc:docMk/>
            <pc:sldMk cId="2180226212" sldId="318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31177FFD-A067-4E38-9F28-ABE5DA12FB4C}"/>
    <pc:docChg chg="undo custSel addSld delSld modSld sldOrd">
      <pc:chgData name="Margaret Fox" userId="892c1610-2351-4c35-b21d-3b293c8c172e" providerId="ADAL" clId="{31177FFD-A067-4E38-9F28-ABE5DA12FB4C}" dt="2022-01-26T21:15:06.841" v="6000" actId="20577"/>
      <pc:docMkLst>
        <pc:docMk/>
      </pc:docMkLst>
      <pc:sldChg chg="addSp delSp modSp del mod">
        <pc:chgData name="Margaret Fox" userId="892c1610-2351-4c35-b21d-3b293c8c172e" providerId="ADAL" clId="{31177FFD-A067-4E38-9F28-ABE5DA12FB4C}" dt="2022-01-26T20:56:16.132" v="4900" actId="47"/>
        <pc:sldMkLst>
          <pc:docMk/>
          <pc:sldMk cId="1260153591" sldId="257"/>
        </pc:sldMkLst>
        <pc:spChg chg="mod">
          <ac:chgData name="Margaret Fox" userId="892c1610-2351-4c35-b21d-3b293c8c172e" providerId="ADAL" clId="{31177FFD-A067-4E38-9F28-ABE5DA12FB4C}" dt="2022-01-26T16:59:09.667" v="40" actId="20577"/>
          <ac:spMkLst>
            <pc:docMk/>
            <pc:sldMk cId="1260153591" sldId="257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31177FFD-A067-4E38-9F28-ABE5DA12FB4C}" dt="2022-01-26T20:40:20.173" v="3727" actId="21"/>
          <ac:picMkLst>
            <pc:docMk/>
            <pc:sldMk cId="1260153591" sldId="257"/>
            <ac:picMk id="1026" creationId="{123BB0F0-DDE1-4E9E-A183-6A2D25E20812}"/>
          </ac:picMkLst>
        </pc:picChg>
        <pc:picChg chg="add del mod">
          <ac:chgData name="Margaret Fox" userId="892c1610-2351-4c35-b21d-3b293c8c172e" providerId="ADAL" clId="{31177FFD-A067-4E38-9F28-ABE5DA12FB4C}" dt="2022-01-26T20:40:20.173" v="3727" actId="21"/>
          <ac:picMkLst>
            <pc:docMk/>
            <pc:sldMk cId="1260153591" sldId="257"/>
            <ac:picMk id="1028" creationId="{6B0BABB7-408B-4394-A9DA-7162002D699D}"/>
          </ac:picMkLst>
        </pc:picChg>
        <pc:picChg chg="mod">
          <ac:chgData name="Margaret Fox" userId="892c1610-2351-4c35-b21d-3b293c8c172e" providerId="ADAL" clId="{31177FFD-A067-4E38-9F28-ABE5DA12FB4C}" dt="2022-01-26T16:58:24.715" v="35" actId="14100"/>
          <ac:picMkLst>
            <pc:docMk/>
            <pc:sldMk cId="1260153591" sldId="257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31177FFD-A067-4E38-9F28-ABE5DA12FB4C}" dt="2022-01-26T17:00:11.781" v="107" actId="20577"/>
        <pc:sldMkLst>
          <pc:docMk/>
          <pc:sldMk cId="3285693065" sldId="262"/>
        </pc:sldMkLst>
        <pc:spChg chg="mod">
          <ac:chgData name="Margaret Fox" userId="892c1610-2351-4c35-b21d-3b293c8c172e" providerId="ADAL" clId="{31177FFD-A067-4E38-9F28-ABE5DA12FB4C}" dt="2022-01-26T17:00:11.781" v="107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31177FFD-A067-4E38-9F28-ABE5DA12FB4C}" dt="2022-01-26T17:11:17.206" v="574" actId="20577"/>
        <pc:sldMkLst>
          <pc:docMk/>
          <pc:sldMk cId="1809337763" sldId="277"/>
        </pc:sldMkLst>
        <pc:spChg chg="mod">
          <ac:chgData name="Margaret Fox" userId="892c1610-2351-4c35-b21d-3b293c8c172e" providerId="ADAL" clId="{31177FFD-A067-4E38-9F28-ABE5DA12FB4C}" dt="2022-01-26T17:11:17.206" v="574" actId="20577"/>
          <ac:spMkLst>
            <pc:docMk/>
            <pc:sldMk cId="1809337763" sldId="277"/>
            <ac:spMk id="2" creationId="{AAB9F923-3D98-49EE-927E-35748313EB37}"/>
          </ac:spMkLst>
        </pc:spChg>
        <pc:spChg chg="add del">
          <ac:chgData name="Margaret Fox" userId="892c1610-2351-4c35-b21d-3b293c8c172e" providerId="ADAL" clId="{31177FFD-A067-4E38-9F28-ABE5DA12FB4C}" dt="2022-01-26T17:09:05.466" v="548" actId="11529"/>
          <ac:spMkLst>
            <pc:docMk/>
            <pc:sldMk cId="1809337763" sldId="277"/>
            <ac:spMk id="3" creationId="{3FBD6024-BAE0-4C43-BC02-A6AC783D1CC5}"/>
          </ac:spMkLst>
        </pc:spChg>
        <pc:spChg chg="add mod">
          <ac:chgData name="Margaret Fox" userId="892c1610-2351-4c35-b21d-3b293c8c172e" providerId="ADAL" clId="{31177FFD-A067-4E38-9F28-ABE5DA12FB4C}" dt="2022-01-26T17:09:43.342" v="553" actId="1076"/>
          <ac:spMkLst>
            <pc:docMk/>
            <pc:sldMk cId="1809337763" sldId="277"/>
            <ac:spMk id="4" creationId="{91CC7658-5DC3-4E28-AE1B-DF9C19710715}"/>
          </ac:spMkLst>
        </pc:spChg>
        <pc:spChg chg="add mod">
          <ac:chgData name="Margaret Fox" userId="892c1610-2351-4c35-b21d-3b293c8c172e" providerId="ADAL" clId="{31177FFD-A067-4E38-9F28-ABE5DA12FB4C}" dt="2022-01-26T17:10:15.214" v="559" actId="1076"/>
          <ac:spMkLst>
            <pc:docMk/>
            <pc:sldMk cId="1809337763" sldId="277"/>
            <ac:spMk id="5" creationId="{DC235C81-8A85-47CF-ACD5-B8ACB22BCD0A}"/>
          </ac:spMkLst>
        </pc:spChg>
      </pc:sldChg>
      <pc:sldChg chg="modSp mod">
        <pc:chgData name="Margaret Fox" userId="892c1610-2351-4c35-b21d-3b293c8c172e" providerId="ADAL" clId="{31177FFD-A067-4E38-9F28-ABE5DA12FB4C}" dt="2022-01-26T17:05:19.204" v="493" actId="20577"/>
        <pc:sldMkLst>
          <pc:docMk/>
          <pc:sldMk cId="2077932830" sldId="351"/>
        </pc:sldMkLst>
        <pc:spChg chg="mod">
          <ac:chgData name="Margaret Fox" userId="892c1610-2351-4c35-b21d-3b293c8c172e" providerId="ADAL" clId="{31177FFD-A067-4E38-9F28-ABE5DA12FB4C}" dt="2022-01-26T17:05:19.204" v="493" actId="20577"/>
          <ac:spMkLst>
            <pc:docMk/>
            <pc:sldMk cId="2077932830" sldId="35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1177FFD-A067-4E38-9F28-ABE5DA12FB4C}" dt="2022-01-26T17:18:08.192" v="874" actId="20577"/>
        <pc:sldMkLst>
          <pc:docMk/>
          <pc:sldMk cId="554324149" sldId="353"/>
        </pc:sldMkLst>
        <pc:spChg chg="mod">
          <ac:chgData name="Margaret Fox" userId="892c1610-2351-4c35-b21d-3b293c8c172e" providerId="ADAL" clId="{31177FFD-A067-4E38-9F28-ABE5DA12FB4C}" dt="2022-01-26T17:18:08.192" v="874" actId="20577"/>
          <ac:spMkLst>
            <pc:docMk/>
            <pc:sldMk cId="554324149" sldId="353"/>
            <ac:spMk id="2" creationId="{AAB9F923-3D98-49EE-927E-35748313EB37}"/>
          </ac:spMkLst>
        </pc:spChg>
      </pc:sldChg>
      <pc:sldChg chg="addSp modSp mod">
        <pc:chgData name="Margaret Fox" userId="892c1610-2351-4c35-b21d-3b293c8c172e" providerId="ADAL" clId="{31177FFD-A067-4E38-9F28-ABE5DA12FB4C}" dt="2022-01-26T20:41:18.557" v="3744" actId="1076"/>
        <pc:sldMkLst>
          <pc:docMk/>
          <pc:sldMk cId="3719398790" sldId="362"/>
        </pc:sldMkLst>
        <pc:spChg chg="mod">
          <ac:chgData name="Margaret Fox" userId="892c1610-2351-4c35-b21d-3b293c8c172e" providerId="ADAL" clId="{31177FFD-A067-4E38-9F28-ABE5DA12FB4C}" dt="2022-01-26T20:41:18.557" v="3744" actId="1076"/>
          <ac:spMkLst>
            <pc:docMk/>
            <pc:sldMk cId="3719398790" sldId="362"/>
            <ac:spMk id="2" creationId="{AAB9F923-3D98-49EE-927E-35748313EB37}"/>
          </ac:spMkLst>
        </pc:spChg>
        <pc:picChg chg="add mod">
          <ac:chgData name="Margaret Fox" userId="892c1610-2351-4c35-b21d-3b293c8c172e" providerId="ADAL" clId="{31177FFD-A067-4E38-9F28-ABE5DA12FB4C}" dt="2022-01-26T20:41:07.253" v="3741" actId="1076"/>
          <ac:picMkLst>
            <pc:docMk/>
            <pc:sldMk cId="3719398790" sldId="362"/>
            <ac:picMk id="4" creationId="{255A4C9F-6614-4BB3-96CB-6C4A2C8D13CA}"/>
          </ac:picMkLst>
        </pc:picChg>
        <pc:picChg chg="add mod">
          <ac:chgData name="Margaret Fox" userId="892c1610-2351-4c35-b21d-3b293c8c172e" providerId="ADAL" clId="{31177FFD-A067-4E38-9F28-ABE5DA12FB4C}" dt="2022-01-26T20:41:13.333" v="3743" actId="1076"/>
          <ac:picMkLst>
            <pc:docMk/>
            <pc:sldMk cId="3719398790" sldId="362"/>
            <ac:picMk id="5" creationId="{F3FB6B5A-317E-45D8-99B8-CB880B7D41A2}"/>
          </ac:picMkLst>
        </pc:picChg>
      </pc:sldChg>
      <pc:sldChg chg="modSp mod">
        <pc:chgData name="Margaret Fox" userId="892c1610-2351-4c35-b21d-3b293c8c172e" providerId="ADAL" clId="{31177FFD-A067-4E38-9F28-ABE5DA12FB4C}" dt="2022-01-26T17:40:38.299" v="1894" actId="20577"/>
        <pc:sldMkLst>
          <pc:docMk/>
          <pc:sldMk cId="802137255" sldId="368"/>
        </pc:sldMkLst>
        <pc:spChg chg="mod">
          <ac:chgData name="Margaret Fox" userId="892c1610-2351-4c35-b21d-3b293c8c172e" providerId="ADAL" clId="{31177FFD-A067-4E38-9F28-ABE5DA12FB4C}" dt="2022-01-26T17:40:38.299" v="1894" actId="20577"/>
          <ac:spMkLst>
            <pc:docMk/>
            <pc:sldMk cId="802137255" sldId="368"/>
            <ac:spMk id="2" creationId="{AAB9F923-3D98-49EE-927E-35748313EB37}"/>
          </ac:spMkLst>
        </pc:spChg>
      </pc:sldChg>
      <pc:sldChg chg="modSp mod ord">
        <pc:chgData name="Margaret Fox" userId="892c1610-2351-4c35-b21d-3b293c8c172e" providerId="ADAL" clId="{31177FFD-A067-4E38-9F28-ABE5DA12FB4C}" dt="2022-01-26T19:40:04.872" v="2546"/>
        <pc:sldMkLst>
          <pc:docMk/>
          <pc:sldMk cId="75710195" sldId="369"/>
        </pc:sldMkLst>
        <pc:spChg chg="mod">
          <ac:chgData name="Margaret Fox" userId="892c1610-2351-4c35-b21d-3b293c8c172e" providerId="ADAL" clId="{31177FFD-A067-4E38-9F28-ABE5DA12FB4C}" dt="2022-01-26T17:26:40.284" v="1225" actId="20577"/>
          <ac:spMkLst>
            <pc:docMk/>
            <pc:sldMk cId="75710195" sldId="369"/>
            <ac:spMk id="2" creationId="{AAB9F923-3D98-49EE-927E-35748313EB37}"/>
          </ac:spMkLst>
        </pc:spChg>
      </pc:sldChg>
      <pc:sldChg chg="modSp mod ord">
        <pc:chgData name="Margaret Fox" userId="892c1610-2351-4c35-b21d-3b293c8c172e" providerId="ADAL" clId="{31177FFD-A067-4E38-9F28-ABE5DA12FB4C}" dt="2022-01-26T19:22:14.842" v="2518" actId="20577"/>
        <pc:sldMkLst>
          <pc:docMk/>
          <pc:sldMk cId="3391215321" sldId="370"/>
        </pc:sldMkLst>
        <pc:spChg chg="mod">
          <ac:chgData name="Margaret Fox" userId="892c1610-2351-4c35-b21d-3b293c8c172e" providerId="ADAL" clId="{31177FFD-A067-4E38-9F28-ABE5DA12FB4C}" dt="2022-01-26T19:22:14.842" v="2518" actId="20577"/>
          <ac:spMkLst>
            <pc:docMk/>
            <pc:sldMk cId="3391215321" sldId="370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1177FFD-A067-4E38-9F28-ABE5DA12FB4C}" dt="2022-01-26T20:38:57.606" v="3596" actId="20577"/>
        <pc:sldMkLst>
          <pc:docMk/>
          <pc:sldMk cId="2339776281" sldId="371"/>
        </pc:sldMkLst>
        <pc:spChg chg="mod">
          <ac:chgData name="Margaret Fox" userId="892c1610-2351-4c35-b21d-3b293c8c172e" providerId="ADAL" clId="{31177FFD-A067-4E38-9F28-ABE5DA12FB4C}" dt="2022-01-26T20:38:57.606" v="3596" actId="20577"/>
          <ac:spMkLst>
            <pc:docMk/>
            <pc:sldMk cId="2339776281" sldId="37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1177FFD-A067-4E38-9F28-ABE5DA12FB4C}" dt="2022-01-26T20:47:29.764" v="4535" actId="20577"/>
        <pc:sldMkLst>
          <pc:docMk/>
          <pc:sldMk cId="1900446373" sldId="372"/>
        </pc:sldMkLst>
        <pc:spChg chg="mod">
          <ac:chgData name="Margaret Fox" userId="892c1610-2351-4c35-b21d-3b293c8c172e" providerId="ADAL" clId="{31177FFD-A067-4E38-9F28-ABE5DA12FB4C}" dt="2022-01-26T20:47:29.764" v="4535" actId="20577"/>
          <ac:spMkLst>
            <pc:docMk/>
            <pc:sldMk cId="1900446373" sldId="37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1177FFD-A067-4E38-9F28-ABE5DA12FB4C}" dt="2022-01-26T20:55:58.282" v="4897" actId="20577"/>
        <pc:sldMkLst>
          <pc:docMk/>
          <pc:sldMk cId="3822828589" sldId="373"/>
        </pc:sldMkLst>
        <pc:spChg chg="mod">
          <ac:chgData name="Margaret Fox" userId="892c1610-2351-4c35-b21d-3b293c8c172e" providerId="ADAL" clId="{31177FFD-A067-4E38-9F28-ABE5DA12FB4C}" dt="2022-01-26T20:55:58.282" v="4897" actId="20577"/>
          <ac:spMkLst>
            <pc:docMk/>
            <pc:sldMk cId="3822828589" sldId="373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31177FFD-A067-4E38-9F28-ABE5DA12FB4C}" dt="2022-01-26T20:56:37.289" v="4925" actId="47"/>
        <pc:sldMkLst>
          <pc:docMk/>
          <pc:sldMk cId="990030597" sldId="374"/>
        </pc:sldMkLst>
      </pc:sldChg>
      <pc:sldChg chg="del">
        <pc:chgData name="Margaret Fox" userId="892c1610-2351-4c35-b21d-3b293c8c172e" providerId="ADAL" clId="{31177FFD-A067-4E38-9F28-ABE5DA12FB4C}" dt="2022-01-26T16:57:21.767" v="10" actId="47"/>
        <pc:sldMkLst>
          <pc:docMk/>
          <pc:sldMk cId="707019860" sldId="375"/>
        </pc:sldMkLst>
      </pc:sldChg>
      <pc:sldChg chg="modSp add mod">
        <pc:chgData name="Margaret Fox" userId="892c1610-2351-4c35-b21d-3b293c8c172e" providerId="ADAL" clId="{31177FFD-A067-4E38-9F28-ABE5DA12FB4C}" dt="2022-01-26T16:59:32.310" v="68" actId="20577"/>
        <pc:sldMkLst>
          <pc:docMk/>
          <pc:sldMk cId="2773300615" sldId="375"/>
        </pc:sldMkLst>
        <pc:spChg chg="mod">
          <ac:chgData name="Margaret Fox" userId="892c1610-2351-4c35-b21d-3b293c8c172e" providerId="ADAL" clId="{31177FFD-A067-4E38-9F28-ABE5DA12FB4C}" dt="2022-01-26T16:59:32.310" v="68" actId="20577"/>
          <ac:spMkLst>
            <pc:docMk/>
            <pc:sldMk cId="2773300615" sldId="375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31177FFD-A067-4E38-9F28-ABE5DA12FB4C}" dt="2022-01-26T17:17:18.168" v="734" actId="47"/>
        <pc:sldMkLst>
          <pc:docMk/>
          <pc:sldMk cId="864145425" sldId="376"/>
        </pc:sldMkLst>
        <pc:spChg chg="mod">
          <ac:chgData name="Margaret Fox" userId="892c1610-2351-4c35-b21d-3b293c8c172e" providerId="ADAL" clId="{31177FFD-A067-4E38-9F28-ABE5DA12FB4C}" dt="2022-01-26T17:17:10.768" v="733" actId="20577"/>
          <ac:spMkLst>
            <pc:docMk/>
            <pc:sldMk cId="864145425" sldId="37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31177FFD-A067-4E38-9F28-ABE5DA12FB4C}" dt="2022-01-26T17:41:24.985" v="2021" actId="20577"/>
        <pc:sldMkLst>
          <pc:docMk/>
          <pc:sldMk cId="955110588" sldId="376"/>
        </pc:sldMkLst>
        <pc:spChg chg="mod">
          <ac:chgData name="Margaret Fox" userId="892c1610-2351-4c35-b21d-3b293c8c172e" providerId="ADAL" clId="{31177FFD-A067-4E38-9F28-ABE5DA12FB4C}" dt="2022-01-26T17:41:24.985" v="2021" actId="20577"/>
          <ac:spMkLst>
            <pc:docMk/>
            <pc:sldMk cId="955110588" sldId="376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31177FFD-A067-4E38-9F28-ABE5DA12FB4C}" dt="2022-01-26T19:15:59.372" v="2141" actId="47"/>
        <pc:sldMkLst>
          <pc:docMk/>
          <pc:sldMk cId="2734625192" sldId="377"/>
        </pc:sldMkLst>
        <pc:spChg chg="mod">
          <ac:chgData name="Margaret Fox" userId="892c1610-2351-4c35-b21d-3b293c8c172e" providerId="ADAL" clId="{31177FFD-A067-4E38-9F28-ABE5DA12FB4C}" dt="2022-01-26T19:06:13.648" v="2131" actId="20577"/>
          <ac:spMkLst>
            <pc:docMk/>
            <pc:sldMk cId="2734625192" sldId="377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31177FFD-A067-4E38-9F28-ABE5DA12FB4C}" dt="2022-01-26T19:44:58.373" v="2842" actId="20577"/>
        <pc:sldMkLst>
          <pc:docMk/>
          <pc:sldMk cId="999701682" sldId="378"/>
        </pc:sldMkLst>
        <pc:spChg chg="mod">
          <ac:chgData name="Margaret Fox" userId="892c1610-2351-4c35-b21d-3b293c8c172e" providerId="ADAL" clId="{31177FFD-A067-4E38-9F28-ABE5DA12FB4C}" dt="2022-01-26T19:44:58.373" v="2842" actId="20577"/>
          <ac:spMkLst>
            <pc:docMk/>
            <pc:sldMk cId="999701682" sldId="378"/>
            <ac:spMk id="2" creationId="{AAB9F923-3D98-49EE-927E-35748313EB37}"/>
          </ac:spMkLst>
        </pc:spChg>
      </pc:sldChg>
      <pc:sldChg chg="addSp delSp modSp add mod">
        <pc:chgData name="Margaret Fox" userId="892c1610-2351-4c35-b21d-3b293c8c172e" providerId="ADAL" clId="{31177FFD-A067-4E38-9F28-ABE5DA12FB4C}" dt="2022-01-26T19:30:19.018" v="2544" actId="1076"/>
        <pc:sldMkLst>
          <pc:docMk/>
          <pc:sldMk cId="3958151922" sldId="379"/>
        </pc:sldMkLst>
        <pc:spChg chg="mod">
          <ac:chgData name="Margaret Fox" userId="892c1610-2351-4c35-b21d-3b293c8c172e" providerId="ADAL" clId="{31177FFD-A067-4E38-9F28-ABE5DA12FB4C}" dt="2022-01-26T19:29:11.770" v="2531" actId="1076"/>
          <ac:spMkLst>
            <pc:docMk/>
            <pc:sldMk cId="3958151922" sldId="379"/>
            <ac:spMk id="2" creationId="{AAB9F923-3D98-49EE-927E-35748313EB37}"/>
          </ac:spMkLst>
        </pc:spChg>
        <pc:spChg chg="add mod">
          <ac:chgData name="Margaret Fox" userId="892c1610-2351-4c35-b21d-3b293c8c172e" providerId="ADAL" clId="{31177FFD-A067-4E38-9F28-ABE5DA12FB4C}" dt="2022-01-26T19:29:52.727" v="2537" actId="208"/>
          <ac:spMkLst>
            <pc:docMk/>
            <pc:sldMk cId="3958151922" sldId="379"/>
            <ac:spMk id="4" creationId="{79289FA1-AF93-44DE-A833-334E3B092E38}"/>
          </ac:spMkLst>
        </pc:spChg>
        <pc:spChg chg="add mod">
          <ac:chgData name="Margaret Fox" userId="892c1610-2351-4c35-b21d-3b293c8c172e" providerId="ADAL" clId="{31177FFD-A067-4E38-9F28-ABE5DA12FB4C}" dt="2022-01-26T19:30:10.281" v="2542" actId="14100"/>
          <ac:spMkLst>
            <pc:docMk/>
            <pc:sldMk cId="3958151922" sldId="379"/>
            <ac:spMk id="6" creationId="{3FF7199E-E398-4072-8B92-0F6317F997ED}"/>
          </ac:spMkLst>
        </pc:spChg>
        <pc:spChg chg="add mod">
          <ac:chgData name="Margaret Fox" userId="892c1610-2351-4c35-b21d-3b293c8c172e" providerId="ADAL" clId="{31177FFD-A067-4E38-9F28-ABE5DA12FB4C}" dt="2022-01-26T19:30:19.018" v="2544" actId="1076"/>
          <ac:spMkLst>
            <pc:docMk/>
            <pc:sldMk cId="3958151922" sldId="379"/>
            <ac:spMk id="7" creationId="{7D6074FE-43A8-4514-B2E5-42D03C7BA320}"/>
          </ac:spMkLst>
        </pc:spChg>
        <pc:picChg chg="add mod">
          <ac:chgData name="Margaret Fox" userId="892c1610-2351-4c35-b21d-3b293c8c172e" providerId="ADAL" clId="{31177FFD-A067-4E38-9F28-ABE5DA12FB4C}" dt="2022-01-26T19:30:00.951" v="2540" actId="1076"/>
          <ac:picMkLst>
            <pc:docMk/>
            <pc:sldMk cId="3958151922" sldId="379"/>
            <ac:picMk id="3" creationId="{C0A7C29D-DB67-468C-A774-56E7C3F5F327}"/>
          </ac:picMkLst>
        </pc:picChg>
        <pc:picChg chg="del">
          <ac:chgData name="Margaret Fox" userId="892c1610-2351-4c35-b21d-3b293c8c172e" providerId="ADAL" clId="{31177FFD-A067-4E38-9F28-ABE5DA12FB4C}" dt="2022-01-26T19:29:06.201" v="2530" actId="478"/>
          <ac:picMkLst>
            <pc:docMk/>
            <pc:sldMk cId="3958151922" sldId="379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31177FFD-A067-4E38-9F28-ABE5DA12FB4C}" dt="2022-01-26T20:16:39.730" v="3164" actId="20577"/>
        <pc:sldMkLst>
          <pc:docMk/>
          <pc:sldMk cId="1200373546" sldId="380"/>
        </pc:sldMkLst>
        <pc:spChg chg="mod">
          <ac:chgData name="Margaret Fox" userId="892c1610-2351-4c35-b21d-3b293c8c172e" providerId="ADAL" clId="{31177FFD-A067-4E38-9F28-ABE5DA12FB4C}" dt="2022-01-26T20:16:39.730" v="3164" actId="20577"/>
          <ac:spMkLst>
            <pc:docMk/>
            <pc:sldMk cId="1200373546" sldId="38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31177FFD-A067-4E38-9F28-ABE5DA12FB4C}" dt="2022-01-26T20:39:50.922" v="3710" actId="20577"/>
        <pc:sldMkLst>
          <pc:docMk/>
          <pc:sldMk cId="3701336943" sldId="381"/>
        </pc:sldMkLst>
        <pc:spChg chg="mod">
          <ac:chgData name="Margaret Fox" userId="892c1610-2351-4c35-b21d-3b293c8c172e" providerId="ADAL" clId="{31177FFD-A067-4E38-9F28-ABE5DA12FB4C}" dt="2022-01-26T20:39:50.922" v="3710" actId="20577"/>
          <ac:spMkLst>
            <pc:docMk/>
            <pc:sldMk cId="3701336943" sldId="38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31177FFD-A067-4E38-9F28-ABE5DA12FB4C}" dt="2022-01-26T20:47:00.845" v="4461" actId="20577"/>
        <pc:sldMkLst>
          <pc:docMk/>
          <pc:sldMk cId="440949944" sldId="382"/>
        </pc:sldMkLst>
        <pc:spChg chg="mod">
          <ac:chgData name="Margaret Fox" userId="892c1610-2351-4c35-b21d-3b293c8c172e" providerId="ADAL" clId="{31177FFD-A067-4E38-9F28-ABE5DA12FB4C}" dt="2022-01-26T20:47:00.845" v="4461" actId="20577"/>
          <ac:spMkLst>
            <pc:docMk/>
            <pc:sldMk cId="440949944" sldId="382"/>
            <ac:spMk id="2" creationId="{AAB9F923-3D98-49EE-927E-35748313EB37}"/>
          </ac:spMkLst>
        </pc:spChg>
      </pc:sldChg>
      <pc:sldChg chg="delSp modSp add mod">
        <pc:chgData name="Margaret Fox" userId="892c1610-2351-4c35-b21d-3b293c8c172e" providerId="ADAL" clId="{31177FFD-A067-4E38-9F28-ABE5DA12FB4C}" dt="2022-01-26T20:46:25.971" v="4357" actId="20577"/>
        <pc:sldMkLst>
          <pc:docMk/>
          <pc:sldMk cId="777861788" sldId="383"/>
        </pc:sldMkLst>
        <pc:spChg chg="mod">
          <ac:chgData name="Margaret Fox" userId="892c1610-2351-4c35-b21d-3b293c8c172e" providerId="ADAL" clId="{31177FFD-A067-4E38-9F28-ABE5DA12FB4C}" dt="2022-01-26T20:46:25.971" v="4357" actId="20577"/>
          <ac:spMkLst>
            <pc:docMk/>
            <pc:sldMk cId="777861788" sldId="383"/>
            <ac:spMk id="2" creationId="{AAB9F923-3D98-49EE-927E-35748313EB37}"/>
          </ac:spMkLst>
        </pc:spChg>
        <pc:picChg chg="del">
          <ac:chgData name="Margaret Fox" userId="892c1610-2351-4c35-b21d-3b293c8c172e" providerId="ADAL" clId="{31177FFD-A067-4E38-9F28-ABE5DA12FB4C}" dt="2022-01-26T20:45:30.865" v="4253" actId="478"/>
          <ac:picMkLst>
            <pc:docMk/>
            <pc:sldMk cId="777861788" sldId="383"/>
            <ac:picMk id="4" creationId="{255A4C9F-6614-4BB3-96CB-6C4A2C8D13CA}"/>
          </ac:picMkLst>
        </pc:picChg>
        <pc:picChg chg="del">
          <ac:chgData name="Margaret Fox" userId="892c1610-2351-4c35-b21d-3b293c8c172e" providerId="ADAL" clId="{31177FFD-A067-4E38-9F28-ABE5DA12FB4C}" dt="2022-01-26T20:45:31.377" v="4254" actId="478"/>
          <ac:picMkLst>
            <pc:docMk/>
            <pc:sldMk cId="777861788" sldId="383"/>
            <ac:picMk id="5" creationId="{F3FB6B5A-317E-45D8-99B8-CB880B7D41A2}"/>
          </ac:picMkLst>
        </pc:picChg>
      </pc:sldChg>
      <pc:sldChg chg="add del">
        <pc:chgData name="Margaret Fox" userId="892c1610-2351-4c35-b21d-3b293c8c172e" providerId="ADAL" clId="{31177FFD-A067-4E38-9F28-ABE5DA12FB4C}" dt="2022-01-26T20:56:35.725" v="4924" actId="47"/>
        <pc:sldMkLst>
          <pc:docMk/>
          <pc:sldMk cId="666132426" sldId="384"/>
        </pc:sldMkLst>
      </pc:sldChg>
      <pc:sldChg chg="modSp add mod">
        <pc:chgData name="Margaret Fox" userId="892c1610-2351-4c35-b21d-3b293c8c172e" providerId="ADAL" clId="{31177FFD-A067-4E38-9F28-ABE5DA12FB4C}" dt="2022-01-26T21:03:39.825" v="5571" actId="20577"/>
        <pc:sldMkLst>
          <pc:docMk/>
          <pc:sldMk cId="3189242028" sldId="385"/>
        </pc:sldMkLst>
        <pc:spChg chg="mod">
          <ac:chgData name="Margaret Fox" userId="892c1610-2351-4c35-b21d-3b293c8c172e" providerId="ADAL" clId="{31177FFD-A067-4E38-9F28-ABE5DA12FB4C}" dt="2022-01-26T21:03:39.825" v="5571" actId="20577"/>
          <ac:spMkLst>
            <pc:docMk/>
            <pc:sldMk cId="3189242028" sldId="38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31177FFD-A067-4E38-9F28-ABE5DA12FB4C}" dt="2022-01-26T21:13:19.830" v="5649" actId="20577"/>
        <pc:sldMkLst>
          <pc:docMk/>
          <pc:sldMk cId="866155778" sldId="386"/>
        </pc:sldMkLst>
        <pc:spChg chg="mod">
          <ac:chgData name="Margaret Fox" userId="892c1610-2351-4c35-b21d-3b293c8c172e" providerId="ADAL" clId="{31177FFD-A067-4E38-9F28-ABE5DA12FB4C}" dt="2022-01-26T21:13:19.830" v="5649" actId="20577"/>
          <ac:spMkLst>
            <pc:docMk/>
            <pc:sldMk cId="866155778" sldId="386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31177FFD-A067-4E38-9F28-ABE5DA12FB4C}" dt="2022-01-26T21:01:25.729" v="5359" actId="47"/>
        <pc:sldMkLst>
          <pc:docMk/>
          <pc:sldMk cId="2861922367" sldId="386"/>
        </pc:sldMkLst>
      </pc:sldChg>
      <pc:sldChg chg="add del">
        <pc:chgData name="Margaret Fox" userId="892c1610-2351-4c35-b21d-3b293c8c172e" providerId="ADAL" clId="{31177FFD-A067-4E38-9F28-ABE5DA12FB4C}" dt="2022-01-26T21:01:26.714" v="5360" actId="47"/>
        <pc:sldMkLst>
          <pc:docMk/>
          <pc:sldMk cId="3825780086" sldId="387"/>
        </pc:sldMkLst>
      </pc:sldChg>
      <pc:sldChg chg="modSp add mod">
        <pc:chgData name="Margaret Fox" userId="892c1610-2351-4c35-b21d-3b293c8c172e" providerId="ADAL" clId="{31177FFD-A067-4E38-9F28-ABE5DA12FB4C}" dt="2022-01-26T21:15:06.841" v="6000" actId="20577"/>
        <pc:sldMkLst>
          <pc:docMk/>
          <pc:sldMk cId="4163044135" sldId="387"/>
        </pc:sldMkLst>
        <pc:spChg chg="mod">
          <ac:chgData name="Margaret Fox" userId="892c1610-2351-4c35-b21d-3b293c8c172e" providerId="ADAL" clId="{31177FFD-A067-4E38-9F28-ABE5DA12FB4C}" dt="2022-01-26T21:15:06.841" v="6000" actId="20577"/>
          <ac:spMkLst>
            <pc:docMk/>
            <pc:sldMk cId="4163044135" sldId="387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31177FFD-A067-4E38-9F28-ABE5DA12FB4C}" dt="2022-01-26T21:01:58.851" v="5394"/>
        <pc:sldMkLst>
          <pc:docMk/>
          <pc:sldMk cId="485771251" sldId="388"/>
        </pc:sldMkLst>
        <pc:spChg chg="mod">
          <ac:chgData name="Margaret Fox" userId="892c1610-2351-4c35-b21d-3b293c8c172e" providerId="ADAL" clId="{31177FFD-A067-4E38-9F28-ABE5DA12FB4C}" dt="2022-01-26T21:01:52.048" v="5392" actId="15"/>
          <ac:spMkLst>
            <pc:docMk/>
            <pc:sldMk cId="485771251" sldId="388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0CE3A784-C784-DC47-AACF-B2101F1943E4}"/>
    <pc:docChg chg="undo custSel addSld delSld modSld">
      <pc:chgData name="Margaret Fox" userId="892c1610-2351-4c35-b21d-3b293c8c172e" providerId="ADAL" clId="{0CE3A784-C784-DC47-AACF-B2101F1943E4}" dt="2021-10-13T00:31:44.505" v="3574" actId="2696"/>
      <pc:docMkLst>
        <pc:docMk/>
      </pc:docMkLst>
      <pc:sldChg chg="modSp mod">
        <pc:chgData name="Margaret Fox" userId="892c1610-2351-4c35-b21d-3b293c8c172e" providerId="ADAL" clId="{0CE3A784-C784-DC47-AACF-B2101F1943E4}" dt="2021-10-12T23:51:55.356" v="15" actId="20577"/>
        <pc:sldMkLst>
          <pc:docMk/>
          <pc:sldMk cId="1260153591" sldId="257"/>
        </pc:sldMkLst>
        <pc:spChg chg="mod">
          <ac:chgData name="Margaret Fox" userId="892c1610-2351-4c35-b21d-3b293c8c172e" providerId="ADAL" clId="{0CE3A784-C784-DC47-AACF-B2101F1943E4}" dt="2021-10-12T23:51:55.356" v="1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CE3A784-C784-DC47-AACF-B2101F1943E4}" dt="2021-10-13T00:18:40.385" v="2803" actId="20577"/>
        <pc:sldMkLst>
          <pc:docMk/>
          <pc:sldMk cId="1885176252" sldId="258"/>
        </pc:sldMkLst>
        <pc:spChg chg="mod">
          <ac:chgData name="Margaret Fox" userId="892c1610-2351-4c35-b21d-3b293c8c172e" providerId="ADAL" clId="{0CE3A784-C784-DC47-AACF-B2101F1943E4}" dt="2021-10-13T00:18:40.385" v="2803" actId="20577"/>
          <ac:spMkLst>
            <pc:docMk/>
            <pc:sldMk cId="1885176252" sldId="258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0CE3A784-C784-DC47-AACF-B2101F1943E4}" dt="2021-10-13T00:26:08.796" v="3103" actId="1076"/>
        <pc:sldMkLst>
          <pc:docMk/>
          <pc:sldMk cId="2586962450" sldId="259"/>
        </pc:sldMkLst>
        <pc:spChg chg="mod">
          <ac:chgData name="Margaret Fox" userId="892c1610-2351-4c35-b21d-3b293c8c172e" providerId="ADAL" clId="{0CE3A784-C784-DC47-AACF-B2101F1943E4}" dt="2021-10-13T00:24:12.424" v="3091" actId="21"/>
          <ac:spMkLst>
            <pc:docMk/>
            <pc:sldMk cId="2586962450" sldId="259"/>
            <ac:spMk id="2" creationId="{AAB9F923-3D98-49EE-927E-35748313EB37}"/>
          </ac:spMkLst>
        </pc:spChg>
        <pc:spChg chg="add mod">
          <ac:chgData name="Margaret Fox" userId="892c1610-2351-4c35-b21d-3b293c8c172e" providerId="ADAL" clId="{0CE3A784-C784-DC47-AACF-B2101F1943E4}" dt="2021-10-13T00:25:50.094" v="3100" actId="255"/>
          <ac:spMkLst>
            <pc:docMk/>
            <pc:sldMk cId="2586962450" sldId="259"/>
            <ac:spMk id="4" creationId="{1D48D5B2-2B65-D04B-B4B1-7803BA7F8E4C}"/>
          </ac:spMkLst>
        </pc:spChg>
        <pc:picChg chg="del">
          <ac:chgData name="Margaret Fox" userId="892c1610-2351-4c35-b21d-3b293c8c172e" providerId="ADAL" clId="{0CE3A784-C784-DC47-AACF-B2101F1943E4}" dt="2021-10-13T00:21:38.012" v="2835" actId="478"/>
          <ac:picMkLst>
            <pc:docMk/>
            <pc:sldMk cId="2586962450" sldId="259"/>
            <ac:picMk id="3" creationId="{EE90A307-CB6B-4B7B-832A-C417E447B38B}"/>
          </ac:picMkLst>
        </pc:picChg>
        <pc:picChg chg="add mod">
          <ac:chgData name="Margaret Fox" userId="892c1610-2351-4c35-b21d-3b293c8c172e" providerId="ADAL" clId="{0CE3A784-C784-DC47-AACF-B2101F1943E4}" dt="2021-10-13T00:26:08.796" v="3103" actId="1076"/>
          <ac:picMkLst>
            <pc:docMk/>
            <pc:sldMk cId="2586962450" sldId="259"/>
            <ac:picMk id="7" creationId="{F8C93160-2951-2343-97D4-3FD8B8F81378}"/>
          </ac:picMkLst>
        </pc:picChg>
      </pc:sldChg>
      <pc:sldChg chg="modSp mod">
        <pc:chgData name="Margaret Fox" userId="892c1610-2351-4c35-b21d-3b293c8c172e" providerId="ADAL" clId="{0CE3A784-C784-DC47-AACF-B2101F1943E4}" dt="2021-10-12T23:56:20.659" v="215" actId="20577"/>
        <pc:sldMkLst>
          <pc:docMk/>
          <pc:sldMk cId="3285693065" sldId="262"/>
        </pc:sldMkLst>
        <pc:spChg chg="mod">
          <ac:chgData name="Margaret Fox" userId="892c1610-2351-4c35-b21d-3b293c8c172e" providerId="ADAL" clId="{0CE3A784-C784-DC47-AACF-B2101F1943E4}" dt="2021-10-12T23:56:20.659" v="215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CE3A784-C784-DC47-AACF-B2101F1943E4}" dt="2021-10-12T23:51:26.796" v="7" actId="20577"/>
        <pc:sldMkLst>
          <pc:docMk/>
          <pc:sldMk cId="1128444069" sldId="278"/>
        </pc:sldMkLst>
        <pc:spChg chg="mod">
          <ac:chgData name="Margaret Fox" userId="892c1610-2351-4c35-b21d-3b293c8c172e" providerId="ADAL" clId="{0CE3A784-C784-DC47-AACF-B2101F1943E4}" dt="2021-10-12T23:51:26.796" v="7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0CE3A784-C784-DC47-AACF-B2101F1943E4}" dt="2021-10-13T00:31:38.761" v="3573" actId="2696"/>
        <pc:sldMkLst>
          <pc:docMk/>
          <pc:sldMk cId="2118827932" sldId="279"/>
        </pc:sldMkLst>
      </pc:sldChg>
      <pc:sldChg chg="del">
        <pc:chgData name="Margaret Fox" userId="892c1610-2351-4c35-b21d-3b293c8c172e" providerId="ADAL" clId="{0CE3A784-C784-DC47-AACF-B2101F1943E4}" dt="2021-10-12T23:51:33.483" v="8" actId="2696"/>
        <pc:sldMkLst>
          <pc:docMk/>
          <pc:sldMk cId="104100806" sldId="289"/>
        </pc:sldMkLst>
      </pc:sldChg>
      <pc:sldChg chg="addSp delSp modSp mod">
        <pc:chgData name="Margaret Fox" userId="892c1610-2351-4c35-b21d-3b293c8c172e" providerId="ADAL" clId="{0CE3A784-C784-DC47-AACF-B2101F1943E4}" dt="2021-10-13T00:24:03.881" v="3090" actId="21"/>
        <pc:sldMkLst>
          <pc:docMk/>
          <pc:sldMk cId="3252564777" sldId="290"/>
        </pc:sldMkLst>
        <pc:spChg chg="mod">
          <ac:chgData name="Margaret Fox" userId="892c1610-2351-4c35-b21d-3b293c8c172e" providerId="ADAL" clId="{0CE3A784-C784-DC47-AACF-B2101F1943E4}" dt="2021-10-13T00:15:27.091" v="2587" actId="255"/>
          <ac:spMkLst>
            <pc:docMk/>
            <pc:sldMk cId="3252564777" sldId="290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CE3A784-C784-DC47-AACF-B2101F1943E4}" dt="2021-10-13T00:24:03.881" v="3090" actId="21"/>
          <ac:picMkLst>
            <pc:docMk/>
            <pc:sldMk cId="3252564777" sldId="290"/>
            <ac:picMk id="1026" creationId="{C5726821-B730-C54D-B56E-EAD0A372D1C4}"/>
          </ac:picMkLst>
        </pc:picChg>
      </pc:sldChg>
      <pc:sldChg chg="addSp delSp modSp mod">
        <pc:chgData name="Margaret Fox" userId="892c1610-2351-4c35-b21d-3b293c8c172e" providerId="ADAL" clId="{0CE3A784-C784-DC47-AACF-B2101F1943E4}" dt="2021-10-13T00:28:32.021" v="3269"/>
        <pc:sldMkLst>
          <pc:docMk/>
          <pc:sldMk cId="1622323328" sldId="293"/>
        </pc:sldMkLst>
        <pc:spChg chg="mod">
          <ac:chgData name="Margaret Fox" userId="892c1610-2351-4c35-b21d-3b293c8c172e" providerId="ADAL" clId="{0CE3A784-C784-DC47-AACF-B2101F1943E4}" dt="2021-10-13T00:28:24.470" v="3267" actId="1076"/>
          <ac:spMkLst>
            <pc:docMk/>
            <pc:sldMk cId="1622323328" sldId="293"/>
            <ac:spMk id="2" creationId="{AAB9F923-3D98-49EE-927E-35748313EB37}"/>
          </ac:spMkLst>
        </pc:spChg>
        <pc:picChg chg="del">
          <ac:chgData name="Margaret Fox" userId="892c1610-2351-4c35-b21d-3b293c8c172e" providerId="ADAL" clId="{0CE3A784-C784-DC47-AACF-B2101F1943E4}" dt="2021-10-13T00:27:16.035" v="3120" actId="478"/>
          <ac:picMkLst>
            <pc:docMk/>
            <pc:sldMk cId="1622323328" sldId="293"/>
            <ac:picMk id="4" creationId="{42515F7D-69F7-4957-8AE4-7ECCEA45AFBF}"/>
          </ac:picMkLst>
        </pc:picChg>
        <pc:picChg chg="add del mod">
          <ac:chgData name="Margaret Fox" userId="892c1610-2351-4c35-b21d-3b293c8c172e" providerId="ADAL" clId="{0CE3A784-C784-DC47-AACF-B2101F1943E4}" dt="2021-10-13T00:28:32.021" v="3269"/>
          <ac:picMkLst>
            <pc:docMk/>
            <pc:sldMk cId="1622323328" sldId="293"/>
            <ac:picMk id="5" creationId="{F5BD4F75-D971-5642-8276-4FD17E8BDB6B}"/>
          </ac:picMkLst>
        </pc:picChg>
      </pc:sldChg>
      <pc:sldChg chg="del">
        <pc:chgData name="Margaret Fox" userId="892c1610-2351-4c35-b21d-3b293c8c172e" providerId="ADAL" clId="{0CE3A784-C784-DC47-AACF-B2101F1943E4}" dt="2021-10-13T00:31:44.505" v="3574" actId="2696"/>
        <pc:sldMkLst>
          <pc:docMk/>
          <pc:sldMk cId="882035194" sldId="294"/>
        </pc:sldMkLst>
      </pc:sldChg>
      <pc:sldChg chg="del">
        <pc:chgData name="Margaret Fox" userId="892c1610-2351-4c35-b21d-3b293c8c172e" providerId="ADAL" clId="{0CE3A784-C784-DC47-AACF-B2101F1943E4}" dt="2021-10-13T00:31:34.625" v="3572" actId="2696"/>
        <pc:sldMkLst>
          <pc:docMk/>
          <pc:sldMk cId="225176874" sldId="295"/>
        </pc:sldMkLst>
      </pc:sldChg>
      <pc:sldChg chg="addSp delSp modSp add mod">
        <pc:chgData name="Margaret Fox" userId="892c1610-2351-4c35-b21d-3b293c8c172e" providerId="ADAL" clId="{0CE3A784-C784-DC47-AACF-B2101F1943E4}" dt="2021-10-13T00:01:54.559" v="869"/>
        <pc:sldMkLst>
          <pc:docMk/>
          <pc:sldMk cId="1477906069" sldId="296"/>
        </pc:sldMkLst>
        <pc:spChg chg="mod">
          <ac:chgData name="Margaret Fox" userId="892c1610-2351-4c35-b21d-3b293c8c172e" providerId="ADAL" clId="{0CE3A784-C784-DC47-AACF-B2101F1943E4}" dt="2021-10-13T00:01:45.573" v="867" actId="1076"/>
          <ac:spMkLst>
            <pc:docMk/>
            <pc:sldMk cId="1477906069" sldId="296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CE3A784-C784-DC47-AACF-B2101F1943E4}" dt="2021-10-13T00:00:12.543" v="651"/>
          <ac:picMkLst>
            <pc:docMk/>
            <pc:sldMk cId="1477906069" sldId="296"/>
            <ac:picMk id="4" creationId="{633D599B-4ACE-2142-BAAB-CF31247D5B09}"/>
          </ac:picMkLst>
        </pc:picChg>
        <pc:picChg chg="add del mod">
          <ac:chgData name="Margaret Fox" userId="892c1610-2351-4c35-b21d-3b293c8c172e" providerId="ADAL" clId="{0CE3A784-C784-DC47-AACF-B2101F1943E4}" dt="2021-10-13T00:01:54.559" v="869"/>
          <ac:picMkLst>
            <pc:docMk/>
            <pc:sldMk cId="1477906069" sldId="296"/>
            <ac:picMk id="5" creationId="{F5206EB9-D7F4-E540-8172-76F51D441A2B}"/>
          </ac:picMkLst>
        </pc:picChg>
      </pc:sldChg>
      <pc:sldChg chg="modSp add del mod">
        <pc:chgData name="Margaret Fox" userId="892c1610-2351-4c35-b21d-3b293c8c172e" providerId="ADAL" clId="{0CE3A784-C784-DC47-AACF-B2101F1943E4}" dt="2021-10-13T00:02:03.458" v="872" actId="2696"/>
        <pc:sldMkLst>
          <pc:docMk/>
          <pc:sldMk cId="3403601704" sldId="297"/>
        </pc:sldMkLst>
        <pc:spChg chg="mod">
          <ac:chgData name="Margaret Fox" userId="892c1610-2351-4c35-b21d-3b293c8c172e" providerId="ADAL" clId="{0CE3A784-C784-DC47-AACF-B2101F1943E4}" dt="2021-10-13T00:02:00.974" v="871" actId="21"/>
          <ac:spMkLst>
            <pc:docMk/>
            <pc:sldMk cId="3403601704" sldId="29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08:18.872" v="1868" actId="20577"/>
        <pc:sldMkLst>
          <pc:docMk/>
          <pc:sldMk cId="3433489096" sldId="298"/>
        </pc:sldMkLst>
        <pc:spChg chg="mod">
          <ac:chgData name="Margaret Fox" userId="892c1610-2351-4c35-b21d-3b293c8c172e" providerId="ADAL" clId="{0CE3A784-C784-DC47-AACF-B2101F1943E4}" dt="2021-10-13T00:08:18.872" v="1868" actId="20577"/>
          <ac:spMkLst>
            <pc:docMk/>
            <pc:sldMk cId="3433489096" sldId="29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08:22.971" v="1873" actId="20577"/>
        <pc:sldMkLst>
          <pc:docMk/>
          <pc:sldMk cId="1555310607" sldId="299"/>
        </pc:sldMkLst>
        <pc:spChg chg="mod">
          <ac:chgData name="Margaret Fox" userId="892c1610-2351-4c35-b21d-3b293c8c172e" providerId="ADAL" clId="{0CE3A784-C784-DC47-AACF-B2101F1943E4}" dt="2021-10-13T00:08:22.971" v="1873" actId="20577"/>
          <ac:spMkLst>
            <pc:docMk/>
            <pc:sldMk cId="1555310607" sldId="29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13:57.452" v="2553" actId="20577"/>
        <pc:sldMkLst>
          <pc:docMk/>
          <pc:sldMk cId="3494816798" sldId="300"/>
        </pc:sldMkLst>
        <pc:spChg chg="mod">
          <ac:chgData name="Margaret Fox" userId="892c1610-2351-4c35-b21d-3b293c8c172e" providerId="ADAL" clId="{0CE3A784-C784-DC47-AACF-B2101F1943E4}" dt="2021-10-13T00:13:57.452" v="2553" actId="20577"/>
          <ac:spMkLst>
            <pc:docMk/>
            <pc:sldMk cId="3494816798" sldId="300"/>
            <ac:spMk id="2" creationId="{AAB9F923-3D98-49EE-927E-35748313EB37}"/>
          </ac:spMkLst>
        </pc:spChg>
        <pc:picChg chg="mod">
          <ac:chgData name="Margaret Fox" userId="892c1610-2351-4c35-b21d-3b293c8c172e" providerId="ADAL" clId="{0CE3A784-C784-DC47-AACF-B2101F1943E4}" dt="2021-10-13T00:13:49.181" v="2552" actId="1076"/>
          <ac:picMkLst>
            <pc:docMk/>
            <pc:sldMk cId="3494816798" sldId="300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0CE3A784-C784-DC47-AACF-B2101F1943E4}" dt="2021-10-13T00:30:58.374" v="3571" actId="20577"/>
        <pc:sldMkLst>
          <pc:docMk/>
          <pc:sldMk cId="2779301137" sldId="301"/>
        </pc:sldMkLst>
        <pc:spChg chg="mod">
          <ac:chgData name="Margaret Fox" userId="892c1610-2351-4c35-b21d-3b293c8c172e" providerId="ADAL" clId="{0CE3A784-C784-DC47-AACF-B2101F1943E4}" dt="2021-10-13T00:30:58.374" v="3571" actId="20577"/>
          <ac:spMkLst>
            <pc:docMk/>
            <pc:sldMk cId="2779301137" sldId="301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4574A786-5D2F-41B0-A44B-2C060F5A3BA6}"/>
    <pc:docChg chg="undo custSel addSld delSld modSld">
      <pc:chgData name="Margaret Fox" userId="892c1610-2351-4c35-b21d-3b293c8c172e" providerId="ADAL" clId="{4574A786-5D2F-41B0-A44B-2C060F5A3BA6}" dt="2021-11-03T21:18:09.877" v="5033" actId="20577"/>
      <pc:docMkLst>
        <pc:docMk/>
      </pc:docMkLst>
      <pc:sldChg chg="modSp mod">
        <pc:chgData name="Margaret Fox" userId="892c1610-2351-4c35-b21d-3b293c8c172e" providerId="ADAL" clId="{4574A786-5D2F-41B0-A44B-2C060F5A3BA6}" dt="2021-11-03T19:54:17.239" v="95" actId="20577"/>
        <pc:sldMkLst>
          <pc:docMk/>
          <pc:sldMk cId="1260153591" sldId="257"/>
        </pc:sldMkLst>
        <pc:spChg chg="mod">
          <ac:chgData name="Margaret Fox" userId="892c1610-2351-4c35-b21d-3b293c8c172e" providerId="ADAL" clId="{4574A786-5D2F-41B0-A44B-2C060F5A3BA6}" dt="2021-11-03T19:54:17.239" v="9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19:57:45.102" v="200" actId="1076"/>
        <pc:sldMkLst>
          <pc:docMk/>
          <pc:sldMk cId="3285693065" sldId="262"/>
        </pc:sldMkLst>
        <pc:spChg chg="mod">
          <ac:chgData name="Margaret Fox" userId="892c1610-2351-4c35-b21d-3b293c8c172e" providerId="ADAL" clId="{4574A786-5D2F-41B0-A44B-2C060F5A3BA6}" dt="2021-11-03T19:57:45.102" v="200" actId="1076"/>
          <ac:spMkLst>
            <pc:docMk/>
            <pc:sldMk cId="3285693065" sldId="262"/>
            <ac:spMk id="2" creationId="{AAB9F923-3D98-49EE-927E-35748313EB37}"/>
          </ac:spMkLst>
        </pc:spChg>
        <pc:picChg chg="mod">
          <ac:chgData name="Margaret Fox" userId="892c1610-2351-4c35-b21d-3b293c8c172e" providerId="ADAL" clId="{4574A786-5D2F-41B0-A44B-2C060F5A3BA6}" dt="2021-11-03T19:57:41.465" v="199" actId="1076"/>
          <ac:picMkLst>
            <pc:docMk/>
            <pc:sldMk cId="3285693065" sldId="262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4574A786-5D2F-41B0-A44B-2C060F5A3BA6}" dt="2021-11-03T21:16:56.197" v="4963" actId="20577"/>
        <pc:sldMkLst>
          <pc:docMk/>
          <pc:sldMk cId="1809337763" sldId="277"/>
        </pc:sldMkLst>
        <pc:spChg chg="mod">
          <ac:chgData name="Margaret Fox" userId="892c1610-2351-4c35-b21d-3b293c8c172e" providerId="ADAL" clId="{4574A786-5D2F-41B0-A44B-2C060F5A3BA6}" dt="2021-11-03T21:16:56.197" v="4963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19:53:46.407" v="14" actId="20577"/>
        <pc:sldMkLst>
          <pc:docMk/>
          <pc:sldMk cId="1128444069" sldId="278"/>
        </pc:sldMkLst>
        <pc:spChg chg="mod">
          <ac:chgData name="Margaret Fox" userId="892c1610-2351-4c35-b21d-3b293c8c172e" providerId="ADAL" clId="{4574A786-5D2F-41B0-A44B-2C060F5A3BA6}" dt="2021-11-03T19:53:46.407" v="14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21:18:09.877" v="5033" actId="20577"/>
        <pc:sldMkLst>
          <pc:docMk/>
          <pc:sldMk cId="1771820215" sldId="287"/>
        </pc:sldMkLst>
        <pc:spChg chg="mod">
          <ac:chgData name="Margaret Fox" userId="892c1610-2351-4c35-b21d-3b293c8c172e" providerId="ADAL" clId="{4574A786-5D2F-41B0-A44B-2C060F5A3BA6}" dt="2021-11-03T21:18:09.877" v="5033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4574A786-5D2F-41B0-A44B-2C060F5A3BA6}" dt="2021-11-03T19:59:39.514" v="470"/>
        <pc:sldMkLst>
          <pc:docMk/>
          <pc:sldMk cId="2466888729" sldId="308"/>
        </pc:sldMkLst>
        <pc:spChg chg="mod">
          <ac:chgData name="Margaret Fox" userId="892c1610-2351-4c35-b21d-3b293c8c172e" providerId="ADAL" clId="{4574A786-5D2F-41B0-A44B-2C060F5A3BA6}" dt="2021-11-03T19:59:28.857" v="468" actId="113"/>
          <ac:spMkLst>
            <pc:docMk/>
            <pc:sldMk cId="2466888729" sldId="308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4574A786-5D2F-41B0-A44B-2C060F5A3BA6}" dt="2021-11-03T19:59:39.514" v="470"/>
          <ac:picMkLst>
            <pc:docMk/>
            <pc:sldMk cId="2466888729" sldId="308"/>
            <ac:picMk id="4" creationId="{8A9CB5F8-41E7-467F-A9DD-6AABA99C2F25}"/>
          </ac:picMkLst>
        </pc:picChg>
      </pc:sldChg>
      <pc:sldChg chg="modSp mod">
        <pc:chgData name="Margaret Fox" userId="892c1610-2351-4c35-b21d-3b293c8c172e" providerId="ADAL" clId="{4574A786-5D2F-41B0-A44B-2C060F5A3BA6}" dt="2021-11-03T20:03:36.717" v="1263" actId="20577"/>
        <pc:sldMkLst>
          <pc:docMk/>
          <pc:sldMk cId="1974659097" sldId="310"/>
        </pc:sldMkLst>
        <pc:spChg chg="mod">
          <ac:chgData name="Margaret Fox" userId="892c1610-2351-4c35-b21d-3b293c8c172e" providerId="ADAL" clId="{4574A786-5D2F-41B0-A44B-2C060F5A3BA6}" dt="2021-11-03T20:03:36.717" v="1263" actId="20577"/>
          <ac:spMkLst>
            <pc:docMk/>
            <pc:sldMk cId="1974659097" sldId="310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20:17:49.788" v="2708" actId="20577"/>
        <pc:sldMkLst>
          <pc:docMk/>
          <pc:sldMk cId="1117480482" sldId="311"/>
        </pc:sldMkLst>
        <pc:spChg chg="mod">
          <ac:chgData name="Margaret Fox" userId="892c1610-2351-4c35-b21d-3b293c8c172e" providerId="ADAL" clId="{4574A786-5D2F-41B0-A44B-2C060F5A3BA6}" dt="2021-11-03T20:17:49.788" v="2708" actId="20577"/>
          <ac:spMkLst>
            <pc:docMk/>
            <pc:sldMk cId="1117480482" sldId="311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4574A786-5D2F-41B0-A44B-2C060F5A3BA6}" dt="2021-11-03T21:11:20.060" v="4618" actId="47"/>
        <pc:sldMkLst>
          <pc:docMk/>
          <pc:sldMk cId="3996046552" sldId="312"/>
        </pc:sldMkLst>
      </pc:sldChg>
      <pc:sldChg chg="del">
        <pc:chgData name="Margaret Fox" userId="892c1610-2351-4c35-b21d-3b293c8c172e" providerId="ADAL" clId="{4574A786-5D2F-41B0-A44B-2C060F5A3BA6}" dt="2021-11-03T19:53:48.615" v="15" actId="47"/>
        <pc:sldMkLst>
          <pc:docMk/>
          <pc:sldMk cId="3008954777" sldId="319"/>
        </pc:sldMkLst>
      </pc:sldChg>
      <pc:sldChg chg="addSp modSp mod">
        <pc:chgData name="Margaret Fox" userId="892c1610-2351-4c35-b21d-3b293c8c172e" providerId="ADAL" clId="{4574A786-5D2F-41B0-A44B-2C060F5A3BA6}" dt="2021-11-03T20:44:10.004" v="4048" actId="1076"/>
        <pc:sldMkLst>
          <pc:docMk/>
          <pc:sldMk cId="2032702914" sldId="320"/>
        </pc:sldMkLst>
        <pc:spChg chg="mod">
          <ac:chgData name="Margaret Fox" userId="892c1610-2351-4c35-b21d-3b293c8c172e" providerId="ADAL" clId="{4574A786-5D2F-41B0-A44B-2C060F5A3BA6}" dt="2021-11-03T20:34:10.251" v="3175" actId="20577"/>
          <ac:spMkLst>
            <pc:docMk/>
            <pc:sldMk cId="2032702914" sldId="320"/>
            <ac:spMk id="2" creationId="{AAB9F923-3D98-49EE-927E-35748313EB37}"/>
          </ac:spMkLst>
        </pc:spChg>
        <pc:picChg chg="add mod">
          <ac:chgData name="Margaret Fox" userId="892c1610-2351-4c35-b21d-3b293c8c172e" providerId="ADAL" clId="{4574A786-5D2F-41B0-A44B-2C060F5A3BA6}" dt="2021-11-03T20:44:10.004" v="4048" actId="1076"/>
          <ac:picMkLst>
            <pc:docMk/>
            <pc:sldMk cId="2032702914" sldId="320"/>
            <ac:picMk id="1026" creationId="{28B05483-0530-4048-B8A3-3D58108908A3}"/>
          </ac:picMkLst>
        </pc:picChg>
      </pc:sldChg>
      <pc:sldChg chg="modSp mod">
        <pc:chgData name="Margaret Fox" userId="892c1610-2351-4c35-b21d-3b293c8c172e" providerId="ADAL" clId="{4574A786-5D2F-41B0-A44B-2C060F5A3BA6}" dt="2021-11-03T20:41:57.034" v="4043" actId="20577"/>
        <pc:sldMkLst>
          <pc:docMk/>
          <pc:sldMk cId="1245164664" sldId="321"/>
        </pc:sldMkLst>
        <pc:spChg chg="mod">
          <ac:chgData name="Margaret Fox" userId="892c1610-2351-4c35-b21d-3b293c8c172e" providerId="ADAL" clId="{4574A786-5D2F-41B0-A44B-2C060F5A3BA6}" dt="2021-11-03T20:41:57.034" v="4043" actId="20577"/>
          <ac:spMkLst>
            <pc:docMk/>
            <pc:sldMk cId="1245164664" sldId="32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20:55:54.983" v="4186" actId="20577"/>
        <pc:sldMkLst>
          <pc:docMk/>
          <pc:sldMk cId="2173630304" sldId="322"/>
        </pc:sldMkLst>
        <pc:spChg chg="mod">
          <ac:chgData name="Margaret Fox" userId="892c1610-2351-4c35-b21d-3b293c8c172e" providerId="ADAL" clId="{4574A786-5D2F-41B0-A44B-2C060F5A3BA6}" dt="2021-11-03T20:55:54.983" v="4186" actId="20577"/>
          <ac:spMkLst>
            <pc:docMk/>
            <pc:sldMk cId="2173630304" sldId="32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21:05:59.447" v="4587" actId="20577"/>
        <pc:sldMkLst>
          <pc:docMk/>
          <pc:sldMk cId="3595692726" sldId="323"/>
        </pc:sldMkLst>
        <pc:spChg chg="mod">
          <ac:chgData name="Margaret Fox" userId="892c1610-2351-4c35-b21d-3b293c8c172e" providerId="ADAL" clId="{4574A786-5D2F-41B0-A44B-2C060F5A3BA6}" dt="2021-11-03T21:05:59.447" v="4587" actId="20577"/>
          <ac:spMkLst>
            <pc:docMk/>
            <pc:sldMk cId="3595692726" sldId="323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4574A786-5D2F-41B0-A44B-2C060F5A3BA6}" dt="2021-11-03T21:10:41.778" v="4616" actId="47"/>
        <pc:sldMkLst>
          <pc:docMk/>
          <pc:sldMk cId="177095039" sldId="324"/>
        </pc:sldMkLst>
      </pc:sldChg>
      <pc:sldChg chg="del">
        <pc:chgData name="Margaret Fox" userId="892c1610-2351-4c35-b21d-3b293c8c172e" providerId="ADAL" clId="{4574A786-5D2F-41B0-A44B-2C060F5A3BA6}" dt="2021-11-03T21:10:43.391" v="4617" actId="47"/>
        <pc:sldMkLst>
          <pc:docMk/>
          <pc:sldMk cId="2859815796" sldId="325"/>
        </pc:sldMkLst>
      </pc:sldChg>
      <pc:sldChg chg="modSp add mod">
        <pc:chgData name="Margaret Fox" userId="892c1610-2351-4c35-b21d-3b293c8c172e" providerId="ADAL" clId="{4574A786-5D2F-41B0-A44B-2C060F5A3BA6}" dt="2021-11-03T20:02:34.762" v="968" actId="113"/>
        <pc:sldMkLst>
          <pc:docMk/>
          <pc:sldMk cId="445794503" sldId="326"/>
        </pc:sldMkLst>
        <pc:spChg chg="mod">
          <ac:chgData name="Margaret Fox" userId="892c1610-2351-4c35-b21d-3b293c8c172e" providerId="ADAL" clId="{4574A786-5D2F-41B0-A44B-2C060F5A3BA6}" dt="2021-11-03T20:02:34.762" v="968" actId="113"/>
          <ac:spMkLst>
            <pc:docMk/>
            <pc:sldMk cId="445794503" sldId="32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4574A786-5D2F-41B0-A44B-2C060F5A3BA6}" dt="2021-11-03T20:10:57.756" v="2424" actId="1076"/>
        <pc:sldMkLst>
          <pc:docMk/>
          <pc:sldMk cId="637305951" sldId="327"/>
        </pc:sldMkLst>
        <pc:spChg chg="mod">
          <ac:chgData name="Margaret Fox" userId="892c1610-2351-4c35-b21d-3b293c8c172e" providerId="ADAL" clId="{4574A786-5D2F-41B0-A44B-2C060F5A3BA6}" dt="2021-11-03T20:10:57.756" v="2424" actId="1076"/>
          <ac:spMkLst>
            <pc:docMk/>
            <pc:sldMk cId="637305951" sldId="32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4574A786-5D2F-41B0-A44B-2C060F5A3BA6}" dt="2021-11-03T20:10:37.624" v="2423" actId="20577"/>
        <pc:sldMkLst>
          <pc:docMk/>
          <pc:sldMk cId="3123773632" sldId="328"/>
        </pc:sldMkLst>
        <pc:spChg chg="mod">
          <ac:chgData name="Margaret Fox" userId="892c1610-2351-4c35-b21d-3b293c8c172e" providerId="ADAL" clId="{4574A786-5D2F-41B0-A44B-2C060F5A3BA6}" dt="2021-11-03T20:10:37.624" v="2423" actId="20577"/>
          <ac:spMkLst>
            <pc:docMk/>
            <pc:sldMk cId="3123773632" sldId="328"/>
            <ac:spMk id="2" creationId="{AAB9F923-3D98-49EE-927E-35748313EB37}"/>
          </ac:spMkLst>
        </pc:spChg>
      </pc:sldChg>
      <pc:sldChg chg="addSp modSp add mod">
        <pc:chgData name="Margaret Fox" userId="892c1610-2351-4c35-b21d-3b293c8c172e" providerId="ADAL" clId="{4574A786-5D2F-41B0-A44B-2C060F5A3BA6}" dt="2021-11-03T20:45:37.772" v="4060" actId="20577"/>
        <pc:sldMkLst>
          <pc:docMk/>
          <pc:sldMk cId="2577543020" sldId="329"/>
        </pc:sldMkLst>
        <pc:spChg chg="mod">
          <ac:chgData name="Margaret Fox" userId="892c1610-2351-4c35-b21d-3b293c8c172e" providerId="ADAL" clId="{4574A786-5D2F-41B0-A44B-2C060F5A3BA6}" dt="2021-11-03T20:45:37.772" v="4060" actId="20577"/>
          <ac:spMkLst>
            <pc:docMk/>
            <pc:sldMk cId="2577543020" sldId="329"/>
            <ac:spMk id="2" creationId="{AAB9F923-3D98-49EE-927E-35748313EB37}"/>
          </ac:spMkLst>
        </pc:spChg>
        <pc:picChg chg="add mod">
          <ac:chgData name="Margaret Fox" userId="892c1610-2351-4c35-b21d-3b293c8c172e" providerId="ADAL" clId="{4574A786-5D2F-41B0-A44B-2C060F5A3BA6}" dt="2021-11-03T20:45:23.964" v="4056" actId="1076"/>
          <ac:picMkLst>
            <pc:docMk/>
            <pc:sldMk cId="2577543020" sldId="329"/>
            <ac:picMk id="3" creationId="{15D0856E-7E4C-4768-84BF-C977CB941BD4}"/>
          </ac:picMkLst>
        </pc:picChg>
      </pc:sldChg>
      <pc:sldChg chg="add del">
        <pc:chgData name="Margaret Fox" userId="892c1610-2351-4c35-b21d-3b293c8c172e" providerId="ADAL" clId="{4574A786-5D2F-41B0-A44B-2C060F5A3BA6}" dt="2021-11-03T20:44:46.829" v="4050"/>
        <pc:sldMkLst>
          <pc:docMk/>
          <pc:sldMk cId="45255569" sldId="330"/>
        </pc:sldMkLst>
      </pc:sldChg>
      <pc:sldChg chg="modSp add mod">
        <pc:chgData name="Margaret Fox" userId="892c1610-2351-4c35-b21d-3b293c8c172e" providerId="ADAL" clId="{4574A786-5D2F-41B0-A44B-2C060F5A3BA6}" dt="2021-11-03T21:16:01.813" v="4952" actId="20577"/>
        <pc:sldMkLst>
          <pc:docMk/>
          <pc:sldMk cId="1763709331" sldId="330"/>
        </pc:sldMkLst>
        <pc:spChg chg="mod">
          <ac:chgData name="Margaret Fox" userId="892c1610-2351-4c35-b21d-3b293c8c172e" providerId="ADAL" clId="{4574A786-5D2F-41B0-A44B-2C060F5A3BA6}" dt="2021-11-03T21:16:01.813" v="4952" actId="20577"/>
          <ac:spMkLst>
            <pc:docMk/>
            <pc:sldMk cId="1763709331" sldId="330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1A185259-43C4-4AB1-A2E2-DA0A9B92935A}"/>
    <pc:docChg chg="undo redo custSel addSld delSld modSld sldOrd modNotesMaster">
      <pc:chgData name="Margaret Fox" userId="892c1610-2351-4c35-b21d-3b293c8c172e" providerId="ADAL" clId="{1A185259-43C4-4AB1-A2E2-DA0A9B92935A}" dt="2021-11-10T21:13:20.356" v="4249" actId="20577"/>
      <pc:docMkLst>
        <pc:docMk/>
      </pc:docMkLst>
      <pc:sldChg chg="addSp delSp modSp mod">
        <pc:chgData name="Margaret Fox" userId="892c1610-2351-4c35-b21d-3b293c8c172e" providerId="ADAL" clId="{1A185259-43C4-4AB1-A2E2-DA0A9B92935A}" dt="2021-11-10T14:35:00.464" v="98" actId="21"/>
        <pc:sldMkLst>
          <pc:docMk/>
          <pc:sldMk cId="1260153591" sldId="257"/>
        </pc:sldMkLst>
        <pc:spChg chg="mod">
          <ac:chgData name="Margaret Fox" userId="892c1610-2351-4c35-b21d-3b293c8c172e" providerId="ADAL" clId="{1A185259-43C4-4AB1-A2E2-DA0A9B92935A}" dt="2021-11-10T14:34:45.758" v="96" actId="1076"/>
          <ac:spMkLst>
            <pc:docMk/>
            <pc:sldMk cId="1260153591" sldId="257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1A185259-43C4-4AB1-A2E2-DA0A9B92935A}" dt="2021-11-10T14:35:00.464" v="98" actId="21"/>
          <ac:picMkLst>
            <pc:docMk/>
            <pc:sldMk cId="1260153591" sldId="257"/>
            <ac:picMk id="1026" creationId="{4473A03D-63A8-4767-AA4F-194666D5D7A0}"/>
          </ac:picMkLst>
        </pc:picChg>
      </pc:sldChg>
      <pc:sldChg chg="modSp mod">
        <pc:chgData name="Margaret Fox" userId="892c1610-2351-4c35-b21d-3b293c8c172e" providerId="ADAL" clId="{1A185259-43C4-4AB1-A2E2-DA0A9B92935A}" dt="2021-11-10T14:37:41.779" v="330" actId="20577"/>
        <pc:sldMkLst>
          <pc:docMk/>
          <pc:sldMk cId="3285693065" sldId="262"/>
        </pc:sldMkLst>
        <pc:spChg chg="mod">
          <ac:chgData name="Margaret Fox" userId="892c1610-2351-4c35-b21d-3b293c8c172e" providerId="ADAL" clId="{1A185259-43C4-4AB1-A2E2-DA0A9B92935A}" dt="2021-11-10T14:37:41.779" v="330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 modNotesTx">
        <pc:chgData name="Margaret Fox" userId="892c1610-2351-4c35-b21d-3b293c8c172e" providerId="ADAL" clId="{1A185259-43C4-4AB1-A2E2-DA0A9B92935A}" dt="2021-11-10T21:13:20.356" v="4249" actId="20577"/>
        <pc:sldMkLst>
          <pc:docMk/>
          <pc:sldMk cId="1809337763" sldId="277"/>
        </pc:sldMkLst>
        <pc:spChg chg="mod">
          <ac:chgData name="Margaret Fox" userId="892c1610-2351-4c35-b21d-3b293c8c172e" providerId="ADAL" clId="{1A185259-43C4-4AB1-A2E2-DA0A9B92935A}" dt="2021-11-10T15:50:47.013" v="3225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A185259-43C4-4AB1-A2E2-DA0A9B92935A}" dt="2021-11-10T14:33:23.482" v="0" actId="20577"/>
        <pc:sldMkLst>
          <pc:docMk/>
          <pc:sldMk cId="1128444069" sldId="278"/>
        </pc:sldMkLst>
        <pc:spChg chg="mod">
          <ac:chgData name="Margaret Fox" userId="892c1610-2351-4c35-b21d-3b293c8c172e" providerId="ADAL" clId="{1A185259-43C4-4AB1-A2E2-DA0A9B92935A}" dt="2021-11-10T14:33:23.482" v="0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A185259-43C4-4AB1-A2E2-DA0A9B92935A}" dt="2021-11-10T18:42:19.266" v="4242" actId="20577"/>
        <pc:sldMkLst>
          <pc:docMk/>
          <pc:sldMk cId="1771820215" sldId="287"/>
        </pc:sldMkLst>
        <pc:spChg chg="mod">
          <ac:chgData name="Margaret Fox" userId="892c1610-2351-4c35-b21d-3b293c8c172e" providerId="ADAL" clId="{1A185259-43C4-4AB1-A2E2-DA0A9B92935A}" dt="2021-11-10T18:42:19.266" v="4242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A185259-43C4-4AB1-A2E2-DA0A9B92935A}" dt="2021-11-10T14:39:50.854" v="368" actId="113"/>
        <pc:sldMkLst>
          <pc:docMk/>
          <pc:sldMk cId="2466888729" sldId="308"/>
        </pc:sldMkLst>
        <pc:spChg chg="mod">
          <ac:chgData name="Margaret Fox" userId="892c1610-2351-4c35-b21d-3b293c8c172e" providerId="ADAL" clId="{1A185259-43C4-4AB1-A2E2-DA0A9B92935A}" dt="2021-11-10T14:39:50.854" v="368" actId="113"/>
          <ac:spMkLst>
            <pc:docMk/>
            <pc:sldMk cId="2466888729" sldId="308"/>
            <ac:spMk id="2" creationId="{AAB9F923-3D98-49EE-927E-35748313EB37}"/>
          </ac:spMkLst>
        </pc:spChg>
      </pc:sldChg>
      <pc:sldChg chg="modSp mod modNotesTx">
        <pc:chgData name="Margaret Fox" userId="892c1610-2351-4c35-b21d-3b293c8c172e" providerId="ADAL" clId="{1A185259-43C4-4AB1-A2E2-DA0A9B92935A}" dt="2021-11-10T14:58:00.073" v="1497" actId="20577"/>
        <pc:sldMkLst>
          <pc:docMk/>
          <pc:sldMk cId="1974659097" sldId="310"/>
        </pc:sldMkLst>
        <pc:spChg chg="mod">
          <ac:chgData name="Margaret Fox" userId="892c1610-2351-4c35-b21d-3b293c8c172e" providerId="ADAL" clId="{1A185259-43C4-4AB1-A2E2-DA0A9B92935A}" dt="2021-11-10T14:56:37.475" v="1202" actId="313"/>
          <ac:spMkLst>
            <pc:docMk/>
            <pc:sldMk cId="1974659097" sldId="310"/>
            <ac:spMk id="2" creationId="{AAB9F923-3D98-49EE-927E-35748313EB37}"/>
          </ac:spMkLst>
        </pc:spChg>
      </pc:sldChg>
      <pc:sldChg chg="addSp modSp mod modNotesTx">
        <pc:chgData name="Margaret Fox" userId="892c1610-2351-4c35-b21d-3b293c8c172e" providerId="ADAL" clId="{1A185259-43C4-4AB1-A2E2-DA0A9B92935A}" dt="2021-11-10T15:25:19.294" v="2769" actId="1076"/>
        <pc:sldMkLst>
          <pc:docMk/>
          <pc:sldMk cId="1117480482" sldId="311"/>
        </pc:sldMkLst>
        <pc:spChg chg="mod">
          <ac:chgData name="Margaret Fox" userId="892c1610-2351-4c35-b21d-3b293c8c172e" providerId="ADAL" clId="{1A185259-43C4-4AB1-A2E2-DA0A9B92935A}" dt="2021-11-10T15:21:23.012" v="2628" actId="20577"/>
          <ac:spMkLst>
            <pc:docMk/>
            <pc:sldMk cId="1117480482" sldId="311"/>
            <ac:spMk id="2" creationId="{AAB9F923-3D98-49EE-927E-35748313EB37}"/>
          </ac:spMkLst>
        </pc:spChg>
        <pc:picChg chg="add mod">
          <ac:chgData name="Margaret Fox" userId="892c1610-2351-4c35-b21d-3b293c8c172e" providerId="ADAL" clId="{1A185259-43C4-4AB1-A2E2-DA0A9B92935A}" dt="2021-11-10T15:25:19.294" v="2769" actId="1076"/>
          <ac:picMkLst>
            <pc:docMk/>
            <pc:sldMk cId="1117480482" sldId="311"/>
            <ac:picMk id="4098" creationId="{19889F1A-A051-4E52-BF20-DE7EFAF727D0}"/>
          </ac:picMkLst>
        </pc:picChg>
      </pc:sldChg>
      <pc:sldChg chg="del">
        <pc:chgData name="Margaret Fox" userId="892c1610-2351-4c35-b21d-3b293c8c172e" providerId="ADAL" clId="{1A185259-43C4-4AB1-A2E2-DA0A9B92935A}" dt="2021-11-10T18:12:30.707" v="3226" actId="47"/>
        <pc:sldMkLst>
          <pc:docMk/>
          <pc:sldMk cId="2032702914" sldId="320"/>
        </pc:sldMkLst>
      </pc:sldChg>
      <pc:sldChg chg="del">
        <pc:chgData name="Margaret Fox" userId="892c1610-2351-4c35-b21d-3b293c8c172e" providerId="ADAL" clId="{1A185259-43C4-4AB1-A2E2-DA0A9B92935A}" dt="2021-11-10T18:12:41.666" v="3228" actId="47"/>
        <pc:sldMkLst>
          <pc:docMk/>
          <pc:sldMk cId="1245164664" sldId="321"/>
        </pc:sldMkLst>
      </pc:sldChg>
      <pc:sldChg chg="del">
        <pc:chgData name="Margaret Fox" userId="892c1610-2351-4c35-b21d-3b293c8c172e" providerId="ADAL" clId="{1A185259-43C4-4AB1-A2E2-DA0A9B92935A}" dt="2021-11-10T18:12:41.666" v="3228" actId="47"/>
        <pc:sldMkLst>
          <pc:docMk/>
          <pc:sldMk cId="2173630304" sldId="322"/>
        </pc:sldMkLst>
      </pc:sldChg>
      <pc:sldChg chg="del">
        <pc:chgData name="Margaret Fox" userId="892c1610-2351-4c35-b21d-3b293c8c172e" providerId="ADAL" clId="{1A185259-43C4-4AB1-A2E2-DA0A9B92935A}" dt="2021-11-10T18:12:41.666" v="3228" actId="47"/>
        <pc:sldMkLst>
          <pc:docMk/>
          <pc:sldMk cId="3595692726" sldId="323"/>
        </pc:sldMkLst>
      </pc:sldChg>
      <pc:sldChg chg="addSp delSp modSp mod modNotesTx">
        <pc:chgData name="Margaret Fox" userId="892c1610-2351-4c35-b21d-3b293c8c172e" providerId="ADAL" clId="{1A185259-43C4-4AB1-A2E2-DA0A9B92935A}" dt="2021-11-10T14:51:26.940" v="793" actId="20577"/>
        <pc:sldMkLst>
          <pc:docMk/>
          <pc:sldMk cId="445794503" sldId="326"/>
        </pc:sldMkLst>
        <pc:spChg chg="mod">
          <ac:chgData name="Margaret Fox" userId="892c1610-2351-4c35-b21d-3b293c8c172e" providerId="ADAL" clId="{1A185259-43C4-4AB1-A2E2-DA0A9B92935A}" dt="2021-11-10T14:49:24.536" v="698" actId="20577"/>
          <ac:spMkLst>
            <pc:docMk/>
            <pc:sldMk cId="445794503" sldId="326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1A185259-43C4-4AB1-A2E2-DA0A9B92935A}" dt="2021-11-10T14:44:09.445" v="396" actId="478"/>
          <ac:picMkLst>
            <pc:docMk/>
            <pc:sldMk cId="445794503" sldId="326"/>
            <ac:picMk id="3074" creationId="{BA97C278-DFBC-4773-836B-CD5BF580DA9D}"/>
          </ac:picMkLst>
        </pc:picChg>
        <pc:picChg chg="add mod">
          <ac:chgData name="Margaret Fox" userId="892c1610-2351-4c35-b21d-3b293c8c172e" providerId="ADAL" clId="{1A185259-43C4-4AB1-A2E2-DA0A9B92935A}" dt="2021-11-10T14:44:27.552" v="402" actId="732"/>
          <ac:picMkLst>
            <pc:docMk/>
            <pc:sldMk cId="445794503" sldId="326"/>
            <ac:picMk id="3076" creationId="{3E7770D6-A3DD-449A-BB12-18BAFCC32F90}"/>
          </ac:picMkLst>
        </pc:picChg>
      </pc:sldChg>
      <pc:sldChg chg="del">
        <pc:chgData name="Margaret Fox" userId="892c1610-2351-4c35-b21d-3b293c8c172e" providerId="ADAL" clId="{1A185259-43C4-4AB1-A2E2-DA0A9B92935A}" dt="2021-11-10T14:51:55.196" v="794" actId="47"/>
        <pc:sldMkLst>
          <pc:docMk/>
          <pc:sldMk cId="637305951" sldId="327"/>
        </pc:sldMkLst>
      </pc:sldChg>
      <pc:sldChg chg="del">
        <pc:chgData name="Margaret Fox" userId="892c1610-2351-4c35-b21d-3b293c8c172e" providerId="ADAL" clId="{1A185259-43C4-4AB1-A2E2-DA0A9B92935A}" dt="2021-11-10T14:51:58.885" v="795" actId="47"/>
        <pc:sldMkLst>
          <pc:docMk/>
          <pc:sldMk cId="3123773632" sldId="328"/>
        </pc:sldMkLst>
      </pc:sldChg>
      <pc:sldChg chg="del">
        <pc:chgData name="Margaret Fox" userId="892c1610-2351-4c35-b21d-3b293c8c172e" providerId="ADAL" clId="{1A185259-43C4-4AB1-A2E2-DA0A9B92935A}" dt="2021-11-10T18:12:34.492" v="3227" actId="47"/>
        <pc:sldMkLst>
          <pc:docMk/>
          <pc:sldMk cId="2577543020" sldId="329"/>
        </pc:sldMkLst>
      </pc:sldChg>
      <pc:sldChg chg="del">
        <pc:chgData name="Margaret Fox" userId="892c1610-2351-4c35-b21d-3b293c8c172e" providerId="ADAL" clId="{1A185259-43C4-4AB1-A2E2-DA0A9B92935A}" dt="2021-11-10T18:12:41.666" v="3228" actId="47"/>
        <pc:sldMkLst>
          <pc:docMk/>
          <pc:sldMk cId="1763709331" sldId="330"/>
        </pc:sldMkLst>
      </pc:sldChg>
      <pc:sldChg chg="addSp delSp modSp add mod">
        <pc:chgData name="Margaret Fox" userId="892c1610-2351-4c35-b21d-3b293c8c172e" providerId="ADAL" clId="{1A185259-43C4-4AB1-A2E2-DA0A9B92935A}" dt="2021-11-10T14:35:27.690" v="105"/>
        <pc:sldMkLst>
          <pc:docMk/>
          <pc:sldMk cId="2809317494" sldId="331"/>
        </pc:sldMkLst>
        <pc:spChg chg="del mod">
          <ac:chgData name="Margaret Fox" userId="892c1610-2351-4c35-b21d-3b293c8c172e" providerId="ADAL" clId="{1A185259-43C4-4AB1-A2E2-DA0A9B92935A}" dt="2021-11-10T14:35:27.690" v="105"/>
          <ac:spMkLst>
            <pc:docMk/>
            <pc:sldMk cId="2809317494" sldId="331"/>
            <ac:spMk id="2" creationId="{AAB9F923-3D98-49EE-927E-35748313EB37}"/>
          </ac:spMkLst>
        </pc:spChg>
        <pc:picChg chg="add mod">
          <ac:chgData name="Margaret Fox" userId="892c1610-2351-4c35-b21d-3b293c8c172e" providerId="ADAL" clId="{1A185259-43C4-4AB1-A2E2-DA0A9B92935A}" dt="2021-11-10T14:35:22.053" v="103" actId="14100"/>
          <ac:picMkLst>
            <pc:docMk/>
            <pc:sldMk cId="2809317494" sldId="331"/>
            <ac:picMk id="3" creationId="{7F0B90A3-6208-434E-A2EE-5D3A4743A080}"/>
          </ac:picMkLst>
        </pc:picChg>
      </pc:sldChg>
      <pc:sldChg chg="modSp add mod modNotesTx">
        <pc:chgData name="Margaret Fox" userId="892c1610-2351-4c35-b21d-3b293c8c172e" providerId="ADAL" clId="{1A185259-43C4-4AB1-A2E2-DA0A9B92935A}" dt="2021-11-10T21:11:07.079" v="4245" actId="20577"/>
        <pc:sldMkLst>
          <pc:docMk/>
          <pc:sldMk cId="2357995315" sldId="332"/>
        </pc:sldMkLst>
        <pc:spChg chg="mod">
          <ac:chgData name="Margaret Fox" userId="892c1610-2351-4c35-b21d-3b293c8c172e" providerId="ADAL" clId="{1A185259-43C4-4AB1-A2E2-DA0A9B92935A}" dt="2021-11-10T15:10:26.463" v="2078" actId="20577"/>
          <ac:spMkLst>
            <pc:docMk/>
            <pc:sldMk cId="2357995315" sldId="332"/>
            <ac:spMk id="2" creationId="{AAB9F923-3D98-49EE-927E-35748313EB37}"/>
          </ac:spMkLst>
        </pc:spChg>
      </pc:sldChg>
      <pc:sldChg chg="modSp add mod modNotesTx">
        <pc:chgData name="Margaret Fox" userId="892c1610-2351-4c35-b21d-3b293c8c172e" providerId="ADAL" clId="{1A185259-43C4-4AB1-A2E2-DA0A9B92935A}" dt="2021-11-10T21:11:09.206" v="4246" actId="20577"/>
        <pc:sldMkLst>
          <pc:docMk/>
          <pc:sldMk cId="273157310" sldId="333"/>
        </pc:sldMkLst>
        <pc:spChg chg="mod">
          <ac:chgData name="Margaret Fox" userId="892c1610-2351-4c35-b21d-3b293c8c172e" providerId="ADAL" clId="{1A185259-43C4-4AB1-A2E2-DA0A9B92935A}" dt="2021-11-10T15:11:53.041" v="2283" actId="20577"/>
          <ac:spMkLst>
            <pc:docMk/>
            <pc:sldMk cId="273157310" sldId="333"/>
            <ac:spMk id="2" creationId="{AAB9F923-3D98-49EE-927E-35748313EB37}"/>
          </ac:spMkLst>
        </pc:spChg>
      </pc:sldChg>
      <pc:sldChg chg="delSp modSp add mod modNotesTx">
        <pc:chgData name="Margaret Fox" userId="892c1610-2351-4c35-b21d-3b293c8c172e" providerId="ADAL" clId="{1A185259-43C4-4AB1-A2E2-DA0A9B92935A}" dt="2021-11-10T21:13:00.581" v="4247" actId="20577"/>
        <pc:sldMkLst>
          <pc:docMk/>
          <pc:sldMk cId="1409884127" sldId="334"/>
        </pc:sldMkLst>
        <pc:spChg chg="mod">
          <ac:chgData name="Margaret Fox" userId="892c1610-2351-4c35-b21d-3b293c8c172e" providerId="ADAL" clId="{1A185259-43C4-4AB1-A2E2-DA0A9B92935A}" dt="2021-11-10T18:15:13.382" v="3518" actId="20577"/>
          <ac:spMkLst>
            <pc:docMk/>
            <pc:sldMk cId="1409884127" sldId="334"/>
            <ac:spMk id="2" creationId="{AAB9F923-3D98-49EE-927E-35748313EB37}"/>
          </ac:spMkLst>
        </pc:spChg>
        <pc:picChg chg="del">
          <ac:chgData name="Margaret Fox" userId="892c1610-2351-4c35-b21d-3b293c8c172e" providerId="ADAL" clId="{1A185259-43C4-4AB1-A2E2-DA0A9B92935A}" dt="2021-11-10T15:25:55.762" v="2789" actId="478"/>
          <ac:picMkLst>
            <pc:docMk/>
            <pc:sldMk cId="1409884127" sldId="334"/>
            <ac:picMk id="4098" creationId="{19889F1A-A051-4E52-BF20-DE7EFAF727D0}"/>
          </ac:picMkLst>
        </pc:picChg>
      </pc:sldChg>
      <pc:sldChg chg="modSp add mod ord modNotesTx">
        <pc:chgData name="Margaret Fox" userId="892c1610-2351-4c35-b21d-3b293c8c172e" providerId="ADAL" clId="{1A185259-43C4-4AB1-A2E2-DA0A9B92935A}" dt="2021-11-10T21:13:04.693" v="4248" actId="20577"/>
        <pc:sldMkLst>
          <pc:docMk/>
          <pc:sldMk cId="1701177917" sldId="335"/>
        </pc:sldMkLst>
        <pc:spChg chg="mod">
          <ac:chgData name="Margaret Fox" userId="892c1610-2351-4c35-b21d-3b293c8c172e" providerId="ADAL" clId="{1A185259-43C4-4AB1-A2E2-DA0A9B92935A}" dt="2021-11-10T15:49:53.336" v="3153" actId="1076"/>
          <ac:spMkLst>
            <pc:docMk/>
            <pc:sldMk cId="1701177917" sldId="335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1A185259-43C4-4AB1-A2E2-DA0A9B92935A}" dt="2021-11-10T18:41:00.100" v="3900"/>
        <pc:sldMkLst>
          <pc:docMk/>
          <pc:sldMk cId="3379270206" sldId="336"/>
        </pc:sldMkLst>
        <pc:spChg chg="mod">
          <ac:chgData name="Margaret Fox" userId="892c1610-2351-4c35-b21d-3b293c8c172e" providerId="ADAL" clId="{1A185259-43C4-4AB1-A2E2-DA0A9B92935A}" dt="2021-11-10T18:35:39.620" v="3898" actId="20577"/>
          <ac:spMkLst>
            <pc:docMk/>
            <pc:sldMk cId="3379270206" sldId="336"/>
            <ac:spMk id="2" creationId="{AAB9F923-3D98-49EE-927E-35748313EB37}"/>
          </ac:spMkLst>
        </pc:spChg>
      </pc:sldChg>
      <pc:sldChg chg="modSp add mod modNotesTx">
        <pc:chgData name="Margaret Fox" userId="892c1610-2351-4c35-b21d-3b293c8c172e" providerId="ADAL" clId="{1A185259-43C4-4AB1-A2E2-DA0A9B92935A}" dt="2021-11-10T18:41:48.750" v="4044" actId="20577"/>
        <pc:sldMkLst>
          <pc:docMk/>
          <pc:sldMk cId="305725023" sldId="337"/>
        </pc:sldMkLst>
        <pc:spChg chg="mod">
          <ac:chgData name="Margaret Fox" userId="892c1610-2351-4c35-b21d-3b293c8c172e" providerId="ADAL" clId="{1A185259-43C4-4AB1-A2E2-DA0A9B92935A}" dt="2021-11-10T18:41:34.672" v="3976" actId="20577"/>
          <ac:spMkLst>
            <pc:docMk/>
            <pc:sldMk cId="305725023" sldId="337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E55F5CF6-E4D3-4347-90EC-BC6A65DF078D}"/>
    <pc:docChg chg="undo custSel addSld delSld modSld sldOrd">
      <pc:chgData name="Margaret Fox" userId="892c1610-2351-4c35-b21d-3b293c8c172e" providerId="ADAL" clId="{E55F5CF6-E4D3-4347-90EC-BC6A65DF078D}" dt="2022-02-09T17:02:47.068" v="4777"/>
      <pc:docMkLst>
        <pc:docMk/>
      </pc:docMkLst>
      <pc:sldChg chg="modSp mod">
        <pc:chgData name="Margaret Fox" userId="892c1610-2351-4c35-b21d-3b293c8c172e" providerId="ADAL" clId="{E55F5CF6-E4D3-4347-90EC-BC6A65DF078D}" dt="2022-02-09T15:56:44.826" v="61" actId="20577"/>
        <pc:sldMkLst>
          <pc:docMk/>
          <pc:sldMk cId="3285693065" sldId="262"/>
        </pc:sldMkLst>
        <pc:spChg chg="mod">
          <ac:chgData name="Margaret Fox" userId="892c1610-2351-4c35-b21d-3b293c8c172e" providerId="ADAL" clId="{E55F5CF6-E4D3-4347-90EC-BC6A65DF078D}" dt="2022-02-09T15:56:44.826" v="61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55F5CF6-E4D3-4347-90EC-BC6A65DF078D}" dt="2022-02-09T16:51:29.774" v="3559" actId="20577"/>
        <pc:sldMkLst>
          <pc:docMk/>
          <pc:sldMk cId="1809337763" sldId="277"/>
        </pc:sldMkLst>
        <pc:spChg chg="mod">
          <ac:chgData name="Margaret Fox" userId="892c1610-2351-4c35-b21d-3b293c8c172e" providerId="ADAL" clId="{E55F5CF6-E4D3-4347-90EC-BC6A65DF078D}" dt="2022-02-09T16:51:29.774" v="3559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E55F5CF6-E4D3-4347-90EC-BC6A65DF078D}" dt="2022-02-09T16:47:07.667" v="2817" actId="47"/>
        <pc:sldMkLst>
          <pc:docMk/>
          <pc:sldMk cId="2077932830" sldId="351"/>
        </pc:sldMkLst>
      </pc:sldChg>
      <pc:sldChg chg="del">
        <pc:chgData name="Margaret Fox" userId="892c1610-2351-4c35-b21d-3b293c8c172e" providerId="ADAL" clId="{E55F5CF6-E4D3-4347-90EC-BC6A65DF078D}" dt="2022-02-09T16:47:07.667" v="2817" actId="47"/>
        <pc:sldMkLst>
          <pc:docMk/>
          <pc:sldMk cId="554324149" sldId="353"/>
        </pc:sldMkLst>
      </pc:sldChg>
      <pc:sldChg chg="del">
        <pc:chgData name="Margaret Fox" userId="892c1610-2351-4c35-b21d-3b293c8c172e" providerId="ADAL" clId="{E55F5CF6-E4D3-4347-90EC-BC6A65DF078D}" dt="2022-02-09T16:47:07.667" v="2817" actId="47"/>
        <pc:sldMkLst>
          <pc:docMk/>
          <pc:sldMk cId="802137255" sldId="368"/>
        </pc:sldMkLst>
      </pc:sldChg>
      <pc:sldChg chg="del">
        <pc:chgData name="Margaret Fox" userId="892c1610-2351-4c35-b21d-3b293c8c172e" providerId="ADAL" clId="{E55F5CF6-E4D3-4347-90EC-BC6A65DF078D}" dt="2022-02-09T16:47:07.667" v="2817" actId="47"/>
        <pc:sldMkLst>
          <pc:docMk/>
          <pc:sldMk cId="75710195" sldId="369"/>
        </pc:sldMkLst>
      </pc:sldChg>
      <pc:sldChg chg="del">
        <pc:chgData name="Margaret Fox" userId="892c1610-2351-4c35-b21d-3b293c8c172e" providerId="ADAL" clId="{E55F5CF6-E4D3-4347-90EC-BC6A65DF078D}" dt="2022-02-09T16:47:07.667" v="2817" actId="47"/>
        <pc:sldMkLst>
          <pc:docMk/>
          <pc:sldMk cId="3391215321" sldId="370"/>
        </pc:sldMkLst>
      </pc:sldChg>
      <pc:sldChg chg="modSp mod">
        <pc:chgData name="Margaret Fox" userId="892c1610-2351-4c35-b21d-3b293c8c172e" providerId="ADAL" clId="{E55F5CF6-E4D3-4347-90EC-BC6A65DF078D}" dt="2022-02-09T15:55:46.364" v="6" actId="20577"/>
        <pc:sldMkLst>
          <pc:docMk/>
          <pc:sldMk cId="2773300615" sldId="375"/>
        </pc:sldMkLst>
        <pc:spChg chg="mod">
          <ac:chgData name="Margaret Fox" userId="892c1610-2351-4c35-b21d-3b293c8c172e" providerId="ADAL" clId="{E55F5CF6-E4D3-4347-90EC-BC6A65DF078D}" dt="2022-02-09T15:55:46.364" v="6" actId="20577"/>
          <ac:spMkLst>
            <pc:docMk/>
            <pc:sldMk cId="2773300615" sldId="375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E55F5CF6-E4D3-4347-90EC-BC6A65DF078D}" dt="2022-02-09T16:47:07.667" v="2817" actId="47"/>
        <pc:sldMkLst>
          <pc:docMk/>
          <pc:sldMk cId="955110588" sldId="376"/>
        </pc:sldMkLst>
      </pc:sldChg>
      <pc:sldChg chg="del">
        <pc:chgData name="Margaret Fox" userId="892c1610-2351-4c35-b21d-3b293c8c172e" providerId="ADAL" clId="{E55F5CF6-E4D3-4347-90EC-BC6A65DF078D}" dt="2022-02-09T16:47:27.255" v="2818" actId="47"/>
        <pc:sldMkLst>
          <pc:docMk/>
          <pc:sldMk cId="999701682" sldId="378"/>
        </pc:sldMkLst>
      </pc:sldChg>
      <pc:sldChg chg="modSp mod">
        <pc:chgData name="Margaret Fox" userId="892c1610-2351-4c35-b21d-3b293c8c172e" providerId="ADAL" clId="{E55F5CF6-E4D3-4347-90EC-BC6A65DF078D}" dt="2022-02-09T16:49:24.689" v="3194" actId="20577"/>
        <pc:sldMkLst>
          <pc:docMk/>
          <pc:sldMk cId="1619207925" sldId="389"/>
        </pc:sldMkLst>
        <pc:spChg chg="mod">
          <ac:chgData name="Margaret Fox" userId="892c1610-2351-4c35-b21d-3b293c8c172e" providerId="ADAL" clId="{E55F5CF6-E4D3-4347-90EC-BC6A65DF078D}" dt="2022-02-09T16:49:24.689" v="3194" actId="20577"/>
          <ac:spMkLst>
            <pc:docMk/>
            <pc:sldMk cId="1619207925" sldId="389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55F5CF6-E4D3-4347-90EC-BC6A65DF078D}" dt="2022-02-09T15:59:51.777" v="173" actId="20577"/>
        <pc:sldMkLst>
          <pc:docMk/>
          <pc:sldMk cId="560303785" sldId="390"/>
        </pc:sldMkLst>
        <pc:spChg chg="mod">
          <ac:chgData name="Margaret Fox" userId="892c1610-2351-4c35-b21d-3b293c8c172e" providerId="ADAL" clId="{E55F5CF6-E4D3-4347-90EC-BC6A65DF078D}" dt="2022-02-09T15:59:51.777" v="173" actId="20577"/>
          <ac:spMkLst>
            <pc:docMk/>
            <pc:sldMk cId="560303785" sldId="390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E55F5CF6-E4D3-4347-90EC-BC6A65DF078D}" dt="2022-02-09T16:47:07.667" v="2817" actId="47"/>
        <pc:sldMkLst>
          <pc:docMk/>
          <pc:sldMk cId="1021176895" sldId="392"/>
        </pc:sldMkLst>
      </pc:sldChg>
      <pc:sldChg chg="del">
        <pc:chgData name="Margaret Fox" userId="892c1610-2351-4c35-b21d-3b293c8c172e" providerId="ADAL" clId="{E55F5CF6-E4D3-4347-90EC-BC6A65DF078D}" dt="2022-02-09T16:47:07.667" v="2817" actId="47"/>
        <pc:sldMkLst>
          <pc:docMk/>
          <pc:sldMk cId="2053925392" sldId="393"/>
        </pc:sldMkLst>
      </pc:sldChg>
      <pc:sldChg chg="del">
        <pc:chgData name="Margaret Fox" userId="892c1610-2351-4c35-b21d-3b293c8c172e" providerId="ADAL" clId="{E55F5CF6-E4D3-4347-90EC-BC6A65DF078D}" dt="2022-02-09T16:47:07.667" v="2817" actId="47"/>
        <pc:sldMkLst>
          <pc:docMk/>
          <pc:sldMk cId="1383473343" sldId="394"/>
        </pc:sldMkLst>
      </pc:sldChg>
      <pc:sldChg chg="del">
        <pc:chgData name="Margaret Fox" userId="892c1610-2351-4c35-b21d-3b293c8c172e" providerId="ADAL" clId="{E55F5CF6-E4D3-4347-90EC-BC6A65DF078D}" dt="2022-02-09T16:47:27.255" v="2818" actId="47"/>
        <pc:sldMkLst>
          <pc:docMk/>
          <pc:sldMk cId="694064029" sldId="395"/>
        </pc:sldMkLst>
      </pc:sldChg>
      <pc:sldChg chg="del">
        <pc:chgData name="Margaret Fox" userId="892c1610-2351-4c35-b21d-3b293c8c172e" providerId="ADAL" clId="{E55F5CF6-E4D3-4347-90EC-BC6A65DF078D}" dt="2022-02-09T16:47:27.255" v="2818" actId="47"/>
        <pc:sldMkLst>
          <pc:docMk/>
          <pc:sldMk cId="920590241" sldId="396"/>
        </pc:sldMkLst>
      </pc:sldChg>
      <pc:sldChg chg="del">
        <pc:chgData name="Margaret Fox" userId="892c1610-2351-4c35-b21d-3b293c8c172e" providerId="ADAL" clId="{E55F5CF6-E4D3-4347-90EC-BC6A65DF078D}" dt="2022-02-09T16:47:27.255" v="2818" actId="47"/>
        <pc:sldMkLst>
          <pc:docMk/>
          <pc:sldMk cId="3535684234" sldId="397"/>
        </pc:sldMkLst>
      </pc:sldChg>
      <pc:sldChg chg="del">
        <pc:chgData name="Margaret Fox" userId="892c1610-2351-4c35-b21d-3b293c8c172e" providerId="ADAL" clId="{E55F5CF6-E4D3-4347-90EC-BC6A65DF078D}" dt="2022-02-09T16:47:27.255" v="2818" actId="47"/>
        <pc:sldMkLst>
          <pc:docMk/>
          <pc:sldMk cId="2176513833" sldId="398"/>
        </pc:sldMkLst>
      </pc:sldChg>
      <pc:sldChg chg="modSp add mod ord">
        <pc:chgData name="Margaret Fox" userId="892c1610-2351-4c35-b21d-3b293c8c172e" providerId="ADAL" clId="{E55F5CF6-E4D3-4347-90EC-BC6A65DF078D}" dt="2022-02-09T16:14:24.886" v="1725"/>
        <pc:sldMkLst>
          <pc:docMk/>
          <pc:sldMk cId="3324444868" sldId="399"/>
        </pc:sldMkLst>
        <pc:spChg chg="mod">
          <ac:chgData name="Margaret Fox" userId="892c1610-2351-4c35-b21d-3b293c8c172e" providerId="ADAL" clId="{E55F5CF6-E4D3-4347-90EC-BC6A65DF078D}" dt="2022-02-09T16:02:16.061" v="419" actId="20577"/>
          <ac:spMkLst>
            <pc:docMk/>
            <pc:sldMk cId="3324444868" sldId="399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E55F5CF6-E4D3-4347-90EC-BC6A65DF078D}" dt="2022-02-09T15:55:41.917" v="0" actId="47"/>
        <pc:sldMkLst>
          <pc:docMk/>
          <pc:sldMk cId="3616302038" sldId="399"/>
        </pc:sldMkLst>
      </pc:sldChg>
      <pc:sldChg chg="del">
        <pc:chgData name="Margaret Fox" userId="892c1610-2351-4c35-b21d-3b293c8c172e" providerId="ADAL" clId="{E55F5CF6-E4D3-4347-90EC-BC6A65DF078D}" dt="2022-02-09T15:55:41.917" v="0" actId="47"/>
        <pc:sldMkLst>
          <pc:docMk/>
          <pc:sldMk cId="1036713672" sldId="400"/>
        </pc:sldMkLst>
      </pc:sldChg>
      <pc:sldChg chg="modSp add mod ord">
        <pc:chgData name="Margaret Fox" userId="892c1610-2351-4c35-b21d-3b293c8c172e" providerId="ADAL" clId="{E55F5CF6-E4D3-4347-90EC-BC6A65DF078D}" dt="2022-02-09T17:02:47.068" v="4777"/>
        <pc:sldMkLst>
          <pc:docMk/>
          <pc:sldMk cId="2254385159" sldId="400"/>
        </pc:sldMkLst>
        <pc:spChg chg="mod">
          <ac:chgData name="Margaret Fox" userId="892c1610-2351-4c35-b21d-3b293c8c172e" providerId="ADAL" clId="{E55F5CF6-E4D3-4347-90EC-BC6A65DF078D}" dt="2022-02-09T16:28:56.933" v="2816" actId="15"/>
          <ac:spMkLst>
            <pc:docMk/>
            <pc:sldMk cId="2254385159" sldId="400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E55F5CF6-E4D3-4347-90EC-BC6A65DF078D}" dt="2022-02-09T16:01:12.485" v="218"/>
        <pc:sldMkLst>
          <pc:docMk/>
          <pc:sldMk cId="830938495" sldId="401"/>
        </pc:sldMkLst>
        <pc:spChg chg="mod">
          <ac:chgData name="Margaret Fox" userId="892c1610-2351-4c35-b21d-3b293c8c172e" providerId="ADAL" clId="{E55F5CF6-E4D3-4347-90EC-BC6A65DF078D}" dt="2022-02-09T16:01:12.246" v="217" actId="20577"/>
          <ac:spMkLst>
            <pc:docMk/>
            <pc:sldMk cId="830938495" sldId="401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E55F5CF6-E4D3-4347-90EC-BC6A65DF078D}" dt="2022-02-09T15:55:41.917" v="0" actId="47"/>
        <pc:sldMkLst>
          <pc:docMk/>
          <pc:sldMk cId="2265611898" sldId="401"/>
        </pc:sldMkLst>
      </pc:sldChg>
      <pc:sldChg chg="modSp add mod">
        <pc:chgData name="Margaret Fox" userId="892c1610-2351-4c35-b21d-3b293c8c172e" providerId="ADAL" clId="{E55F5CF6-E4D3-4347-90EC-BC6A65DF078D}" dt="2022-02-09T16:25:30.099" v="2718" actId="313"/>
        <pc:sldMkLst>
          <pc:docMk/>
          <pc:sldMk cId="4022340261" sldId="401"/>
        </pc:sldMkLst>
        <pc:spChg chg="mod">
          <ac:chgData name="Margaret Fox" userId="892c1610-2351-4c35-b21d-3b293c8c172e" providerId="ADAL" clId="{E55F5CF6-E4D3-4347-90EC-BC6A65DF078D}" dt="2022-02-09T16:25:30.099" v="2718" actId="313"/>
          <ac:spMkLst>
            <pc:docMk/>
            <pc:sldMk cId="4022340261" sldId="401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E55F5CF6-E4D3-4347-90EC-BC6A65DF078D}" dt="2022-02-09T16:22:37.782" v="2316" actId="20577"/>
        <pc:sldMkLst>
          <pc:docMk/>
          <pc:sldMk cId="2649259378" sldId="402"/>
        </pc:sldMkLst>
        <pc:spChg chg="mod">
          <ac:chgData name="Margaret Fox" userId="892c1610-2351-4c35-b21d-3b293c8c172e" providerId="ADAL" clId="{E55F5CF6-E4D3-4347-90EC-BC6A65DF078D}" dt="2022-02-09T16:22:37.782" v="2316" actId="20577"/>
          <ac:spMkLst>
            <pc:docMk/>
            <pc:sldMk cId="2649259378" sldId="40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55F5CF6-E4D3-4347-90EC-BC6A65DF078D}" dt="2022-02-09T16:14:08.756" v="1691" actId="20577"/>
        <pc:sldMkLst>
          <pc:docMk/>
          <pc:sldMk cId="3208634619" sldId="403"/>
        </pc:sldMkLst>
        <pc:spChg chg="mod">
          <ac:chgData name="Margaret Fox" userId="892c1610-2351-4c35-b21d-3b293c8c172e" providerId="ADAL" clId="{E55F5CF6-E4D3-4347-90EC-BC6A65DF078D}" dt="2022-02-09T16:14:08.756" v="1691" actId="20577"/>
          <ac:spMkLst>
            <pc:docMk/>
            <pc:sldMk cId="3208634619" sldId="40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55F5CF6-E4D3-4347-90EC-BC6A65DF078D}" dt="2022-02-09T16:17:27.437" v="2198" actId="20577"/>
        <pc:sldMkLst>
          <pc:docMk/>
          <pc:sldMk cId="761637452" sldId="404"/>
        </pc:sldMkLst>
        <pc:spChg chg="mod">
          <ac:chgData name="Margaret Fox" userId="892c1610-2351-4c35-b21d-3b293c8c172e" providerId="ADAL" clId="{E55F5CF6-E4D3-4347-90EC-BC6A65DF078D}" dt="2022-02-09T16:17:27.437" v="2198" actId="20577"/>
          <ac:spMkLst>
            <pc:docMk/>
            <pc:sldMk cId="761637452" sldId="404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55F5CF6-E4D3-4347-90EC-BC6A65DF078D}" dt="2022-02-09T16:23:42.485" v="2486" actId="20577"/>
        <pc:sldMkLst>
          <pc:docMk/>
          <pc:sldMk cId="258004000" sldId="405"/>
        </pc:sldMkLst>
        <pc:spChg chg="mod">
          <ac:chgData name="Margaret Fox" userId="892c1610-2351-4c35-b21d-3b293c8c172e" providerId="ADAL" clId="{E55F5CF6-E4D3-4347-90EC-BC6A65DF078D}" dt="2022-02-09T16:23:42.485" v="2486" actId="20577"/>
          <ac:spMkLst>
            <pc:docMk/>
            <pc:sldMk cId="258004000" sldId="40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55F5CF6-E4D3-4347-90EC-BC6A65DF078D}" dt="2022-02-09T16:50:02.814" v="3318" actId="20577"/>
        <pc:sldMkLst>
          <pc:docMk/>
          <pc:sldMk cId="2026019472" sldId="406"/>
        </pc:sldMkLst>
        <pc:spChg chg="mod">
          <ac:chgData name="Margaret Fox" userId="892c1610-2351-4c35-b21d-3b293c8c172e" providerId="ADAL" clId="{E55F5CF6-E4D3-4347-90EC-BC6A65DF078D}" dt="2022-02-09T16:50:02.814" v="3318" actId="20577"/>
          <ac:spMkLst>
            <pc:docMk/>
            <pc:sldMk cId="2026019472" sldId="40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55F5CF6-E4D3-4347-90EC-BC6A65DF078D}" dt="2022-02-09T16:51:16.399" v="3536" actId="20577"/>
        <pc:sldMkLst>
          <pc:docMk/>
          <pc:sldMk cId="398580215" sldId="407"/>
        </pc:sldMkLst>
        <pc:spChg chg="mod">
          <ac:chgData name="Margaret Fox" userId="892c1610-2351-4c35-b21d-3b293c8c172e" providerId="ADAL" clId="{E55F5CF6-E4D3-4347-90EC-BC6A65DF078D}" dt="2022-02-09T16:51:16.399" v="3536" actId="20577"/>
          <ac:spMkLst>
            <pc:docMk/>
            <pc:sldMk cId="398580215" sldId="40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55F5CF6-E4D3-4347-90EC-BC6A65DF078D}" dt="2022-02-09T16:56:44.922" v="3635" actId="20577"/>
        <pc:sldMkLst>
          <pc:docMk/>
          <pc:sldMk cId="384757883" sldId="408"/>
        </pc:sldMkLst>
        <pc:spChg chg="mod">
          <ac:chgData name="Margaret Fox" userId="892c1610-2351-4c35-b21d-3b293c8c172e" providerId="ADAL" clId="{E55F5CF6-E4D3-4347-90EC-BC6A65DF078D}" dt="2022-02-09T16:56:44.922" v="3635" actId="20577"/>
          <ac:spMkLst>
            <pc:docMk/>
            <pc:sldMk cId="384757883" sldId="40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55F5CF6-E4D3-4347-90EC-BC6A65DF078D}" dt="2022-02-09T17:00:29.975" v="4117" actId="1076"/>
        <pc:sldMkLst>
          <pc:docMk/>
          <pc:sldMk cId="1276928845" sldId="409"/>
        </pc:sldMkLst>
        <pc:spChg chg="mod">
          <ac:chgData name="Margaret Fox" userId="892c1610-2351-4c35-b21d-3b293c8c172e" providerId="ADAL" clId="{E55F5CF6-E4D3-4347-90EC-BC6A65DF078D}" dt="2022-02-09T17:00:29.975" v="4117" actId="1076"/>
          <ac:spMkLst>
            <pc:docMk/>
            <pc:sldMk cId="1276928845" sldId="409"/>
            <ac:spMk id="2" creationId="{AAB9F923-3D98-49EE-927E-35748313EB37}"/>
          </ac:spMkLst>
        </pc:spChg>
        <pc:picChg chg="mod">
          <ac:chgData name="Margaret Fox" userId="892c1610-2351-4c35-b21d-3b293c8c172e" providerId="ADAL" clId="{E55F5CF6-E4D3-4347-90EC-BC6A65DF078D}" dt="2022-02-09T17:00:27.631" v="4116" actId="1076"/>
          <ac:picMkLst>
            <pc:docMk/>
            <pc:sldMk cId="1276928845" sldId="409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E55F5CF6-E4D3-4347-90EC-BC6A65DF078D}" dt="2022-02-09T17:02:35.733" v="4773" actId="20577"/>
        <pc:sldMkLst>
          <pc:docMk/>
          <pc:sldMk cId="3682969748" sldId="410"/>
        </pc:sldMkLst>
        <pc:spChg chg="mod">
          <ac:chgData name="Margaret Fox" userId="892c1610-2351-4c35-b21d-3b293c8c172e" providerId="ADAL" clId="{E55F5CF6-E4D3-4347-90EC-BC6A65DF078D}" dt="2022-02-09T17:02:35.733" v="4773" actId="20577"/>
          <ac:spMkLst>
            <pc:docMk/>
            <pc:sldMk cId="3682969748" sldId="410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DBA737C1-2E9E-4659-BD6F-00653654C077}"/>
    <pc:docChg chg="undo custSel addSld delSld modSld sldOrd">
      <pc:chgData name="Margaret Fox" userId="892c1610-2351-4c35-b21d-3b293c8c172e" providerId="ADAL" clId="{DBA737C1-2E9E-4659-BD6F-00653654C077}" dt="2022-04-06T20:36:07.417" v="4615" actId="20577"/>
      <pc:docMkLst>
        <pc:docMk/>
      </pc:docMkLst>
      <pc:sldChg chg="modSp mod">
        <pc:chgData name="Margaret Fox" userId="892c1610-2351-4c35-b21d-3b293c8c172e" providerId="ADAL" clId="{DBA737C1-2E9E-4659-BD6F-00653654C077}" dt="2022-04-06T19:20:51.603" v="100" actId="113"/>
        <pc:sldMkLst>
          <pc:docMk/>
          <pc:sldMk cId="3285693065" sldId="262"/>
        </pc:sldMkLst>
        <pc:spChg chg="mod">
          <ac:chgData name="Margaret Fox" userId="892c1610-2351-4c35-b21d-3b293c8c172e" providerId="ADAL" clId="{DBA737C1-2E9E-4659-BD6F-00653654C077}" dt="2022-04-06T19:20:51.603" v="100" actId="113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BA737C1-2E9E-4659-BD6F-00653654C077}" dt="2022-04-06T20:36:07.417" v="4615" actId="20577"/>
        <pc:sldMkLst>
          <pc:docMk/>
          <pc:sldMk cId="1809337763" sldId="277"/>
        </pc:sldMkLst>
        <pc:spChg chg="mod">
          <ac:chgData name="Margaret Fox" userId="892c1610-2351-4c35-b21d-3b293c8c172e" providerId="ADAL" clId="{DBA737C1-2E9E-4659-BD6F-00653654C077}" dt="2022-04-06T20:36:07.417" v="4615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BA737C1-2E9E-4659-BD6F-00653654C077}" dt="2022-04-06T19:18:49.447" v="0" actId="20577"/>
        <pc:sldMkLst>
          <pc:docMk/>
          <pc:sldMk cId="1128444069" sldId="278"/>
        </pc:sldMkLst>
        <pc:spChg chg="mod">
          <ac:chgData name="Margaret Fox" userId="892c1610-2351-4c35-b21d-3b293c8c172e" providerId="ADAL" clId="{DBA737C1-2E9E-4659-BD6F-00653654C077}" dt="2022-04-06T19:18:49.447" v="0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BA737C1-2E9E-4659-BD6F-00653654C077}" dt="2022-04-06T19:18:58.228" v="28" actId="20577"/>
        <pc:sldMkLst>
          <pc:docMk/>
          <pc:sldMk cId="2773300615" sldId="375"/>
        </pc:sldMkLst>
        <pc:spChg chg="mod">
          <ac:chgData name="Margaret Fox" userId="892c1610-2351-4c35-b21d-3b293c8c172e" providerId="ADAL" clId="{DBA737C1-2E9E-4659-BD6F-00653654C077}" dt="2022-04-06T19:18:58.228" v="28" actId="20577"/>
          <ac:spMkLst>
            <pc:docMk/>
            <pc:sldMk cId="2773300615" sldId="375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BA737C1-2E9E-4659-BD6F-00653654C077}" dt="2022-04-06T19:50:38.299" v="2580" actId="20577"/>
        <pc:sldMkLst>
          <pc:docMk/>
          <pc:sldMk cId="3463236270" sldId="430"/>
        </pc:sldMkLst>
        <pc:spChg chg="mod">
          <ac:chgData name="Margaret Fox" userId="892c1610-2351-4c35-b21d-3b293c8c172e" providerId="ADAL" clId="{DBA737C1-2E9E-4659-BD6F-00653654C077}" dt="2022-04-06T19:50:38.299" v="2580" actId="20577"/>
          <ac:spMkLst>
            <pc:docMk/>
            <pc:sldMk cId="3463236270" sldId="430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DBA737C1-2E9E-4659-BD6F-00653654C077}" dt="2022-04-06T20:15:16.800" v="3331" actId="47"/>
        <pc:sldMkLst>
          <pc:docMk/>
          <pc:sldMk cId="821891152" sldId="444"/>
        </pc:sldMkLst>
      </pc:sldChg>
      <pc:sldChg chg="modSp mod">
        <pc:chgData name="Margaret Fox" userId="892c1610-2351-4c35-b21d-3b293c8c172e" providerId="ADAL" clId="{DBA737C1-2E9E-4659-BD6F-00653654C077}" dt="2022-04-06T19:21:59.087" v="237" actId="12"/>
        <pc:sldMkLst>
          <pc:docMk/>
          <pc:sldMk cId="3447860658" sldId="445"/>
        </pc:sldMkLst>
        <pc:spChg chg="mod">
          <ac:chgData name="Margaret Fox" userId="892c1610-2351-4c35-b21d-3b293c8c172e" providerId="ADAL" clId="{DBA737C1-2E9E-4659-BD6F-00653654C077}" dt="2022-04-06T19:21:59.087" v="237" actId="12"/>
          <ac:spMkLst>
            <pc:docMk/>
            <pc:sldMk cId="3447860658" sldId="445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DBA737C1-2E9E-4659-BD6F-00653654C077}" dt="2022-04-06T19:20:59.056" v="101" actId="47"/>
        <pc:sldMkLst>
          <pc:docMk/>
          <pc:sldMk cId="125520463" sldId="449"/>
        </pc:sldMkLst>
      </pc:sldChg>
      <pc:sldChg chg="modSp mod ord">
        <pc:chgData name="Margaret Fox" userId="892c1610-2351-4c35-b21d-3b293c8c172e" providerId="ADAL" clId="{DBA737C1-2E9E-4659-BD6F-00653654C077}" dt="2022-04-06T19:51:17.127" v="2623" actId="20577"/>
        <pc:sldMkLst>
          <pc:docMk/>
          <pc:sldMk cId="1970260500" sldId="450"/>
        </pc:sldMkLst>
        <pc:spChg chg="mod">
          <ac:chgData name="Margaret Fox" userId="892c1610-2351-4c35-b21d-3b293c8c172e" providerId="ADAL" clId="{DBA737C1-2E9E-4659-BD6F-00653654C077}" dt="2022-04-06T19:51:17.127" v="2623" actId="20577"/>
          <ac:spMkLst>
            <pc:docMk/>
            <pc:sldMk cId="1970260500" sldId="450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DBA737C1-2E9E-4659-BD6F-00653654C077}" dt="2022-04-06T20:15:16.800" v="3331" actId="47"/>
        <pc:sldMkLst>
          <pc:docMk/>
          <pc:sldMk cId="813525388" sldId="451"/>
        </pc:sldMkLst>
      </pc:sldChg>
      <pc:sldChg chg="del">
        <pc:chgData name="Margaret Fox" userId="892c1610-2351-4c35-b21d-3b293c8c172e" providerId="ADAL" clId="{DBA737C1-2E9E-4659-BD6F-00653654C077}" dt="2022-04-06T20:15:16.800" v="3331" actId="47"/>
        <pc:sldMkLst>
          <pc:docMk/>
          <pc:sldMk cId="1276343975" sldId="452"/>
        </pc:sldMkLst>
      </pc:sldChg>
      <pc:sldChg chg="del">
        <pc:chgData name="Margaret Fox" userId="892c1610-2351-4c35-b21d-3b293c8c172e" providerId="ADAL" clId="{DBA737C1-2E9E-4659-BD6F-00653654C077}" dt="2022-04-06T19:43:41.637" v="2135" actId="47"/>
        <pc:sldMkLst>
          <pc:docMk/>
          <pc:sldMk cId="1389639667" sldId="453"/>
        </pc:sldMkLst>
      </pc:sldChg>
      <pc:sldChg chg="del">
        <pc:chgData name="Margaret Fox" userId="892c1610-2351-4c35-b21d-3b293c8c172e" providerId="ADAL" clId="{DBA737C1-2E9E-4659-BD6F-00653654C077}" dt="2022-04-06T20:15:16.800" v="3331" actId="47"/>
        <pc:sldMkLst>
          <pc:docMk/>
          <pc:sldMk cId="157212482" sldId="454"/>
        </pc:sldMkLst>
      </pc:sldChg>
      <pc:sldChg chg="del">
        <pc:chgData name="Margaret Fox" userId="892c1610-2351-4c35-b21d-3b293c8c172e" providerId="ADAL" clId="{DBA737C1-2E9E-4659-BD6F-00653654C077}" dt="2022-04-06T20:15:16.800" v="3331" actId="47"/>
        <pc:sldMkLst>
          <pc:docMk/>
          <pc:sldMk cId="2219161443" sldId="455"/>
        </pc:sldMkLst>
      </pc:sldChg>
      <pc:sldChg chg="modSp add mod">
        <pc:chgData name="Margaret Fox" userId="892c1610-2351-4c35-b21d-3b293c8c172e" providerId="ADAL" clId="{DBA737C1-2E9E-4659-BD6F-00653654C077}" dt="2022-04-06T19:28:24.715" v="534" actId="20577"/>
        <pc:sldMkLst>
          <pc:docMk/>
          <pc:sldMk cId="2624371038" sldId="456"/>
        </pc:sldMkLst>
        <pc:spChg chg="mod">
          <ac:chgData name="Margaret Fox" userId="892c1610-2351-4c35-b21d-3b293c8c172e" providerId="ADAL" clId="{DBA737C1-2E9E-4659-BD6F-00653654C077}" dt="2022-04-06T19:28:24.715" v="534" actId="20577"/>
          <ac:spMkLst>
            <pc:docMk/>
            <pc:sldMk cId="2624371038" sldId="45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BA737C1-2E9E-4659-BD6F-00653654C077}" dt="2022-04-06T19:31:04.339" v="1001" actId="20577"/>
        <pc:sldMkLst>
          <pc:docMk/>
          <pc:sldMk cId="10895705" sldId="457"/>
        </pc:sldMkLst>
        <pc:spChg chg="mod">
          <ac:chgData name="Margaret Fox" userId="892c1610-2351-4c35-b21d-3b293c8c172e" providerId="ADAL" clId="{DBA737C1-2E9E-4659-BD6F-00653654C077}" dt="2022-04-06T19:31:04.339" v="1001" actId="20577"/>
          <ac:spMkLst>
            <pc:docMk/>
            <pc:sldMk cId="10895705" sldId="45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BA737C1-2E9E-4659-BD6F-00653654C077}" dt="2022-04-06T19:49:21.690" v="2401" actId="20577"/>
        <pc:sldMkLst>
          <pc:docMk/>
          <pc:sldMk cId="1560933935" sldId="458"/>
        </pc:sldMkLst>
        <pc:spChg chg="mod">
          <ac:chgData name="Margaret Fox" userId="892c1610-2351-4c35-b21d-3b293c8c172e" providerId="ADAL" clId="{DBA737C1-2E9E-4659-BD6F-00653654C077}" dt="2022-04-06T19:49:21.690" v="2401" actId="20577"/>
          <ac:spMkLst>
            <pc:docMk/>
            <pc:sldMk cId="1560933935" sldId="458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DBA737C1-2E9E-4659-BD6F-00653654C077}" dt="2022-04-06T19:37:51.777" v="1489" actId="47"/>
        <pc:sldMkLst>
          <pc:docMk/>
          <pc:sldMk cId="754862988" sldId="459"/>
        </pc:sldMkLst>
      </pc:sldChg>
      <pc:sldChg chg="modSp add mod">
        <pc:chgData name="Margaret Fox" userId="892c1610-2351-4c35-b21d-3b293c8c172e" providerId="ADAL" clId="{DBA737C1-2E9E-4659-BD6F-00653654C077}" dt="2022-04-06T19:40:23.979" v="1997" actId="20577"/>
        <pc:sldMkLst>
          <pc:docMk/>
          <pc:sldMk cId="465772569" sldId="460"/>
        </pc:sldMkLst>
        <pc:spChg chg="mod">
          <ac:chgData name="Margaret Fox" userId="892c1610-2351-4c35-b21d-3b293c8c172e" providerId="ADAL" clId="{DBA737C1-2E9E-4659-BD6F-00653654C077}" dt="2022-04-06T19:40:23.979" v="1997" actId="20577"/>
          <ac:spMkLst>
            <pc:docMk/>
            <pc:sldMk cId="465772569" sldId="46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BA737C1-2E9E-4659-BD6F-00653654C077}" dt="2022-04-06T19:41:19.338" v="2134" actId="20577"/>
        <pc:sldMkLst>
          <pc:docMk/>
          <pc:sldMk cId="2708094060" sldId="461"/>
        </pc:sldMkLst>
        <pc:spChg chg="mod">
          <ac:chgData name="Margaret Fox" userId="892c1610-2351-4c35-b21d-3b293c8c172e" providerId="ADAL" clId="{DBA737C1-2E9E-4659-BD6F-00653654C077}" dt="2022-04-06T19:41:19.338" v="2134" actId="20577"/>
          <ac:spMkLst>
            <pc:docMk/>
            <pc:sldMk cId="2708094060" sldId="46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BA737C1-2E9E-4659-BD6F-00653654C077}" dt="2022-04-06T19:46:51.763" v="2184" actId="20577"/>
        <pc:sldMkLst>
          <pc:docMk/>
          <pc:sldMk cId="2229022120" sldId="462"/>
        </pc:sldMkLst>
        <pc:spChg chg="mod">
          <ac:chgData name="Margaret Fox" userId="892c1610-2351-4c35-b21d-3b293c8c172e" providerId="ADAL" clId="{DBA737C1-2E9E-4659-BD6F-00653654C077}" dt="2022-04-06T19:46:51.763" v="2184" actId="20577"/>
          <ac:spMkLst>
            <pc:docMk/>
            <pc:sldMk cId="2229022120" sldId="462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DBA737C1-2E9E-4659-BD6F-00653654C077}" dt="2022-04-06T20:18:39.250" v="3765" actId="20577"/>
        <pc:sldMkLst>
          <pc:docMk/>
          <pc:sldMk cId="549625642" sldId="463"/>
        </pc:sldMkLst>
        <pc:spChg chg="mod">
          <ac:chgData name="Margaret Fox" userId="892c1610-2351-4c35-b21d-3b293c8c172e" providerId="ADAL" clId="{DBA737C1-2E9E-4659-BD6F-00653654C077}" dt="2022-04-06T20:18:39.250" v="3765" actId="20577"/>
          <ac:spMkLst>
            <pc:docMk/>
            <pc:sldMk cId="549625642" sldId="46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BA737C1-2E9E-4659-BD6F-00653654C077}" dt="2022-04-06T19:55:59.376" v="3091" actId="20577"/>
        <pc:sldMkLst>
          <pc:docMk/>
          <pc:sldMk cId="2129768287" sldId="464"/>
        </pc:sldMkLst>
        <pc:spChg chg="mod">
          <ac:chgData name="Margaret Fox" userId="892c1610-2351-4c35-b21d-3b293c8c172e" providerId="ADAL" clId="{DBA737C1-2E9E-4659-BD6F-00653654C077}" dt="2022-04-06T19:55:59.376" v="3091" actId="20577"/>
          <ac:spMkLst>
            <pc:docMk/>
            <pc:sldMk cId="2129768287" sldId="464"/>
            <ac:spMk id="2" creationId="{AAB9F923-3D98-49EE-927E-35748313EB37}"/>
          </ac:spMkLst>
        </pc:spChg>
        <pc:picChg chg="mod">
          <ac:chgData name="Margaret Fox" userId="892c1610-2351-4c35-b21d-3b293c8c172e" providerId="ADAL" clId="{DBA737C1-2E9E-4659-BD6F-00653654C077}" dt="2022-04-06T19:52:59.673" v="2870" actId="1076"/>
          <ac:picMkLst>
            <pc:docMk/>
            <pc:sldMk cId="2129768287" sldId="464"/>
            <ac:picMk id="2050" creationId="{9E476F11-15D0-42A8-BDAC-FCD6AA8E73AE}"/>
          </ac:picMkLst>
        </pc:picChg>
      </pc:sldChg>
      <pc:sldChg chg="modSp add del mod">
        <pc:chgData name="Margaret Fox" userId="892c1610-2351-4c35-b21d-3b293c8c172e" providerId="ADAL" clId="{DBA737C1-2E9E-4659-BD6F-00653654C077}" dt="2022-04-06T19:53:58.298" v="2919" actId="47"/>
        <pc:sldMkLst>
          <pc:docMk/>
          <pc:sldMk cId="1150114393" sldId="465"/>
        </pc:sldMkLst>
        <pc:spChg chg="mod">
          <ac:chgData name="Margaret Fox" userId="892c1610-2351-4c35-b21d-3b293c8c172e" providerId="ADAL" clId="{DBA737C1-2E9E-4659-BD6F-00653654C077}" dt="2022-04-06T19:53:51.126" v="2917" actId="20577"/>
          <ac:spMkLst>
            <pc:docMk/>
            <pc:sldMk cId="1150114393" sldId="46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BA737C1-2E9E-4659-BD6F-00653654C077}" dt="2022-04-06T20:13:46.457" v="3100" actId="20577"/>
        <pc:sldMkLst>
          <pc:docMk/>
          <pc:sldMk cId="76248272" sldId="466"/>
        </pc:sldMkLst>
        <pc:spChg chg="mod">
          <ac:chgData name="Margaret Fox" userId="892c1610-2351-4c35-b21d-3b293c8c172e" providerId="ADAL" clId="{DBA737C1-2E9E-4659-BD6F-00653654C077}" dt="2022-04-06T20:13:46.457" v="3100" actId="20577"/>
          <ac:spMkLst>
            <pc:docMk/>
            <pc:sldMk cId="76248272" sldId="46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BA737C1-2E9E-4659-BD6F-00653654C077}" dt="2022-04-06T20:15:04.832" v="3330" actId="20577"/>
        <pc:sldMkLst>
          <pc:docMk/>
          <pc:sldMk cId="3557543407" sldId="467"/>
        </pc:sldMkLst>
        <pc:spChg chg="mod">
          <ac:chgData name="Margaret Fox" userId="892c1610-2351-4c35-b21d-3b293c8c172e" providerId="ADAL" clId="{DBA737C1-2E9E-4659-BD6F-00653654C077}" dt="2022-04-06T20:15:04.832" v="3330" actId="20577"/>
          <ac:spMkLst>
            <pc:docMk/>
            <pc:sldMk cId="3557543407" sldId="46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BA737C1-2E9E-4659-BD6F-00653654C077}" dt="2022-04-06T20:20:08.499" v="3979" actId="20577"/>
        <pc:sldMkLst>
          <pc:docMk/>
          <pc:sldMk cId="3650980457" sldId="468"/>
        </pc:sldMkLst>
        <pc:spChg chg="mod">
          <ac:chgData name="Margaret Fox" userId="892c1610-2351-4c35-b21d-3b293c8c172e" providerId="ADAL" clId="{DBA737C1-2E9E-4659-BD6F-00653654C077}" dt="2022-04-06T20:20:08.499" v="3979" actId="20577"/>
          <ac:spMkLst>
            <pc:docMk/>
            <pc:sldMk cId="3650980457" sldId="46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BA737C1-2E9E-4659-BD6F-00653654C077}" dt="2022-04-06T20:34:36.925" v="4544" actId="20577"/>
        <pc:sldMkLst>
          <pc:docMk/>
          <pc:sldMk cId="3756410116" sldId="469"/>
        </pc:sldMkLst>
        <pc:spChg chg="mod">
          <ac:chgData name="Margaret Fox" userId="892c1610-2351-4c35-b21d-3b293c8c172e" providerId="ADAL" clId="{DBA737C1-2E9E-4659-BD6F-00653654C077}" dt="2022-04-06T20:34:36.925" v="4544" actId="20577"/>
          <ac:spMkLst>
            <pc:docMk/>
            <pc:sldMk cId="3756410116" sldId="469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17B63D1F-FD3D-C64C-858E-1E06734F7B59}"/>
    <pc:docChg chg="modSld">
      <pc:chgData name="Margaret Fox" userId="892c1610-2351-4c35-b21d-3b293c8c172e" providerId="ADAL" clId="{17B63D1F-FD3D-C64C-858E-1E06734F7B59}" dt="2022-01-12T22:41:54.091" v="50" actId="20577"/>
      <pc:docMkLst>
        <pc:docMk/>
      </pc:docMkLst>
      <pc:sldChg chg="modSp mod">
        <pc:chgData name="Margaret Fox" userId="892c1610-2351-4c35-b21d-3b293c8c172e" providerId="ADAL" clId="{17B63D1F-FD3D-C64C-858E-1E06734F7B59}" dt="2022-01-12T22:41:54.091" v="50" actId="20577"/>
        <pc:sldMkLst>
          <pc:docMk/>
          <pc:sldMk cId="1809337763" sldId="277"/>
        </pc:sldMkLst>
        <pc:spChg chg="mod">
          <ac:chgData name="Margaret Fox" userId="892c1610-2351-4c35-b21d-3b293c8c172e" providerId="ADAL" clId="{17B63D1F-FD3D-C64C-858E-1E06734F7B59}" dt="2022-01-12T22:41:54.091" v="50" actId="20577"/>
          <ac:spMkLst>
            <pc:docMk/>
            <pc:sldMk cId="1809337763" sldId="277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EF12986C-8110-4102-B133-CC9CB6590600}"/>
    <pc:docChg chg="undo redo custSel addSld delSld modSld sldOrd">
      <pc:chgData name="Margaret Fox" userId="892c1610-2351-4c35-b21d-3b293c8c172e" providerId="ADAL" clId="{EF12986C-8110-4102-B133-CC9CB6590600}" dt="2022-03-16T15:26:57.767" v="1826" actId="20577"/>
      <pc:docMkLst>
        <pc:docMk/>
      </pc:docMkLst>
      <pc:sldChg chg="modSp mod">
        <pc:chgData name="Margaret Fox" userId="892c1610-2351-4c35-b21d-3b293c8c172e" providerId="ADAL" clId="{EF12986C-8110-4102-B133-CC9CB6590600}" dt="2022-03-16T14:07:29.551" v="117" actId="113"/>
        <pc:sldMkLst>
          <pc:docMk/>
          <pc:sldMk cId="3285693065" sldId="262"/>
        </pc:sldMkLst>
        <pc:spChg chg="mod">
          <ac:chgData name="Margaret Fox" userId="892c1610-2351-4c35-b21d-3b293c8c172e" providerId="ADAL" clId="{EF12986C-8110-4102-B133-CC9CB6590600}" dt="2022-03-16T14:07:29.551" v="117" actId="113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F12986C-8110-4102-B133-CC9CB6590600}" dt="2022-03-16T15:18:22.093" v="1338" actId="20577"/>
        <pc:sldMkLst>
          <pc:docMk/>
          <pc:sldMk cId="1809337763" sldId="277"/>
        </pc:sldMkLst>
        <pc:spChg chg="mod">
          <ac:chgData name="Margaret Fox" userId="892c1610-2351-4c35-b21d-3b293c8c172e" providerId="ADAL" clId="{EF12986C-8110-4102-B133-CC9CB6590600}" dt="2022-03-16T15:18:22.093" v="1338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F12986C-8110-4102-B133-CC9CB6590600}" dt="2022-03-15T18:31:48.403" v="12" actId="20577"/>
        <pc:sldMkLst>
          <pc:docMk/>
          <pc:sldMk cId="1128444069" sldId="278"/>
        </pc:sldMkLst>
        <pc:spChg chg="mod">
          <ac:chgData name="Margaret Fox" userId="892c1610-2351-4c35-b21d-3b293c8c172e" providerId="ADAL" clId="{EF12986C-8110-4102-B133-CC9CB6590600}" dt="2022-03-15T18:31:48.403" v="12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F12986C-8110-4102-B133-CC9CB6590600}" dt="2022-03-15T18:31:55.385" v="30" actId="20577"/>
        <pc:sldMkLst>
          <pc:docMk/>
          <pc:sldMk cId="2773300615" sldId="375"/>
        </pc:sldMkLst>
        <pc:spChg chg="mod">
          <ac:chgData name="Margaret Fox" userId="892c1610-2351-4c35-b21d-3b293c8c172e" providerId="ADAL" clId="{EF12986C-8110-4102-B133-CC9CB6590600}" dt="2022-03-15T18:31:55.385" v="30" actId="20577"/>
          <ac:spMkLst>
            <pc:docMk/>
            <pc:sldMk cId="2773300615" sldId="375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EF12986C-8110-4102-B133-CC9CB6590600}" dt="2022-03-16T15:14:37.438" v="1258" actId="47"/>
        <pc:sldMkLst>
          <pc:docMk/>
          <pc:sldMk cId="560303785" sldId="390"/>
        </pc:sldMkLst>
      </pc:sldChg>
      <pc:sldChg chg="del">
        <pc:chgData name="Margaret Fox" userId="892c1610-2351-4c35-b21d-3b293c8c172e" providerId="ADAL" clId="{EF12986C-8110-4102-B133-CC9CB6590600}" dt="2022-03-16T15:14:41.772" v="1262" actId="47"/>
        <pc:sldMkLst>
          <pc:docMk/>
          <pc:sldMk cId="3505234178" sldId="425"/>
        </pc:sldMkLst>
      </pc:sldChg>
      <pc:sldChg chg="modSp mod">
        <pc:chgData name="Margaret Fox" userId="892c1610-2351-4c35-b21d-3b293c8c172e" providerId="ADAL" clId="{EF12986C-8110-4102-B133-CC9CB6590600}" dt="2022-03-16T15:06:25.923" v="606" actId="20577"/>
        <pc:sldMkLst>
          <pc:docMk/>
          <pc:sldMk cId="3463236270" sldId="430"/>
        </pc:sldMkLst>
        <pc:spChg chg="mod">
          <ac:chgData name="Margaret Fox" userId="892c1610-2351-4c35-b21d-3b293c8c172e" providerId="ADAL" clId="{EF12986C-8110-4102-B133-CC9CB6590600}" dt="2022-03-16T15:06:25.923" v="606" actId="20577"/>
          <ac:spMkLst>
            <pc:docMk/>
            <pc:sldMk cId="3463236270" sldId="430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EF12986C-8110-4102-B133-CC9CB6590600}" dt="2022-03-16T15:14:31.203" v="1253" actId="47"/>
        <pc:sldMkLst>
          <pc:docMk/>
          <pc:sldMk cId="2347053662" sldId="438"/>
        </pc:sldMkLst>
      </pc:sldChg>
      <pc:sldChg chg="del">
        <pc:chgData name="Margaret Fox" userId="892c1610-2351-4c35-b21d-3b293c8c172e" providerId="ADAL" clId="{EF12986C-8110-4102-B133-CC9CB6590600}" dt="2022-03-16T15:14:32.211" v="1254" actId="47"/>
        <pc:sldMkLst>
          <pc:docMk/>
          <pc:sldMk cId="2079246714" sldId="439"/>
        </pc:sldMkLst>
      </pc:sldChg>
      <pc:sldChg chg="del">
        <pc:chgData name="Margaret Fox" userId="892c1610-2351-4c35-b21d-3b293c8c172e" providerId="ADAL" clId="{EF12986C-8110-4102-B133-CC9CB6590600}" dt="2022-03-16T15:14:35.033" v="1256" actId="47"/>
        <pc:sldMkLst>
          <pc:docMk/>
          <pc:sldMk cId="3689380733" sldId="440"/>
        </pc:sldMkLst>
      </pc:sldChg>
      <pc:sldChg chg="del">
        <pc:chgData name="Margaret Fox" userId="892c1610-2351-4c35-b21d-3b293c8c172e" providerId="ADAL" clId="{EF12986C-8110-4102-B133-CC9CB6590600}" dt="2022-03-16T15:14:37.995" v="1259" actId="47"/>
        <pc:sldMkLst>
          <pc:docMk/>
          <pc:sldMk cId="4284646656" sldId="441"/>
        </pc:sldMkLst>
      </pc:sldChg>
      <pc:sldChg chg="del">
        <pc:chgData name="Margaret Fox" userId="892c1610-2351-4c35-b21d-3b293c8c172e" providerId="ADAL" clId="{EF12986C-8110-4102-B133-CC9CB6590600}" dt="2022-03-16T15:14:40.523" v="1261" actId="47"/>
        <pc:sldMkLst>
          <pc:docMk/>
          <pc:sldMk cId="1372384714" sldId="442"/>
        </pc:sldMkLst>
      </pc:sldChg>
      <pc:sldChg chg="del">
        <pc:chgData name="Margaret Fox" userId="892c1610-2351-4c35-b21d-3b293c8c172e" providerId="ADAL" clId="{EF12986C-8110-4102-B133-CC9CB6590600}" dt="2022-03-16T15:14:39.217" v="1260" actId="47"/>
        <pc:sldMkLst>
          <pc:docMk/>
          <pc:sldMk cId="1278995872" sldId="443"/>
        </pc:sldMkLst>
      </pc:sldChg>
      <pc:sldChg chg="modSp mod">
        <pc:chgData name="Margaret Fox" userId="892c1610-2351-4c35-b21d-3b293c8c172e" providerId="ADAL" clId="{EF12986C-8110-4102-B133-CC9CB6590600}" dt="2022-03-16T15:13:51.872" v="1213" actId="20577"/>
        <pc:sldMkLst>
          <pc:docMk/>
          <pc:sldMk cId="821891152" sldId="444"/>
        </pc:sldMkLst>
        <pc:spChg chg="mod">
          <ac:chgData name="Margaret Fox" userId="892c1610-2351-4c35-b21d-3b293c8c172e" providerId="ADAL" clId="{EF12986C-8110-4102-B133-CC9CB6590600}" dt="2022-03-16T15:13:51.872" v="1213" actId="20577"/>
          <ac:spMkLst>
            <pc:docMk/>
            <pc:sldMk cId="821891152" sldId="444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F12986C-8110-4102-B133-CC9CB6590600}" dt="2022-03-16T14:10:02.709" v="290" actId="20577"/>
        <pc:sldMkLst>
          <pc:docMk/>
          <pc:sldMk cId="3447860658" sldId="445"/>
        </pc:sldMkLst>
        <pc:spChg chg="mod">
          <ac:chgData name="Margaret Fox" userId="892c1610-2351-4c35-b21d-3b293c8c172e" providerId="ADAL" clId="{EF12986C-8110-4102-B133-CC9CB6590600}" dt="2022-03-16T14:10:02.709" v="290" actId="20577"/>
          <ac:spMkLst>
            <pc:docMk/>
            <pc:sldMk cId="3447860658" sldId="445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EF12986C-8110-4102-B133-CC9CB6590600}" dt="2022-03-16T15:14:30.139" v="1252" actId="47"/>
        <pc:sldMkLst>
          <pc:docMk/>
          <pc:sldMk cId="3571388745" sldId="446"/>
        </pc:sldMkLst>
      </pc:sldChg>
      <pc:sldChg chg="del">
        <pc:chgData name="Margaret Fox" userId="892c1610-2351-4c35-b21d-3b293c8c172e" providerId="ADAL" clId="{EF12986C-8110-4102-B133-CC9CB6590600}" dt="2022-03-16T15:14:33.794" v="1255" actId="47"/>
        <pc:sldMkLst>
          <pc:docMk/>
          <pc:sldMk cId="4237746595" sldId="447"/>
        </pc:sldMkLst>
      </pc:sldChg>
      <pc:sldChg chg="del">
        <pc:chgData name="Margaret Fox" userId="892c1610-2351-4c35-b21d-3b293c8c172e" providerId="ADAL" clId="{EF12986C-8110-4102-B133-CC9CB6590600}" dt="2022-03-16T15:14:36.131" v="1257" actId="47"/>
        <pc:sldMkLst>
          <pc:docMk/>
          <pc:sldMk cId="3217576214" sldId="448"/>
        </pc:sldMkLst>
      </pc:sldChg>
      <pc:sldChg chg="modSp add mod">
        <pc:chgData name="Margaret Fox" userId="892c1610-2351-4c35-b21d-3b293c8c172e" providerId="ADAL" clId="{EF12986C-8110-4102-B133-CC9CB6590600}" dt="2022-03-16T14:08:04.753" v="198" actId="20577"/>
        <pc:sldMkLst>
          <pc:docMk/>
          <pc:sldMk cId="125520463" sldId="449"/>
        </pc:sldMkLst>
        <pc:spChg chg="mod">
          <ac:chgData name="Margaret Fox" userId="892c1610-2351-4c35-b21d-3b293c8c172e" providerId="ADAL" clId="{EF12986C-8110-4102-B133-CC9CB6590600}" dt="2022-03-16T14:08:04.753" v="198" actId="20577"/>
          <ac:spMkLst>
            <pc:docMk/>
            <pc:sldMk cId="125520463" sldId="449"/>
            <ac:spMk id="2" creationId="{AAB9F923-3D98-49EE-927E-35748313EB37}"/>
          </ac:spMkLst>
        </pc:spChg>
      </pc:sldChg>
      <pc:sldChg chg="new del">
        <pc:chgData name="Margaret Fox" userId="892c1610-2351-4c35-b21d-3b293c8c172e" providerId="ADAL" clId="{EF12986C-8110-4102-B133-CC9CB6590600}" dt="2022-03-15T18:36:42.126" v="79" actId="680"/>
        <pc:sldMkLst>
          <pc:docMk/>
          <pc:sldMk cId="2639413362" sldId="449"/>
        </pc:sldMkLst>
      </pc:sldChg>
      <pc:sldChg chg="modSp add mod">
        <pc:chgData name="Margaret Fox" userId="892c1610-2351-4c35-b21d-3b293c8c172e" providerId="ADAL" clId="{EF12986C-8110-4102-B133-CC9CB6590600}" dt="2022-03-16T15:24:51.786" v="1499" actId="20577"/>
        <pc:sldMkLst>
          <pc:docMk/>
          <pc:sldMk cId="1970260500" sldId="450"/>
        </pc:sldMkLst>
        <pc:spChg chg="mod">
          <ac:chgData name="Margaret Fox" userId="892c1610-2351-4c35-b21d-3b293c8c172e" providerId="ADAL" clId="{EF12986C-8110-4102-B133-CC9CB6590600}" dt="2022-03-16T15:24:51.786" v="1499" actId="20577"/>
          <ac:spMkLst>
            <pc:docMk/>
            <pc:sldMk cId="1970260500" sldId="45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F12986C-8110-4102-B133-CC9CB6590600}" dt="2022-03-16T15:09:07.569" v="1008" actId="20577"/>
        <pc:sldMkLst>
          <pc:docMk/>
          <pc:sldMk cId="813525388" sldId="451"/>
        </pc:sldMkLst>
        <pc:spChg chg="mod">
          <ac:chgData name="Margaret Fox" userId="892c1610-2351-4c35-b21d-3b293c8c172e" providerId="ADAL" clId="{EF12986C-8110-4102-B133-CC9CB6590600}" dt="2022-03-16T15:09:07.569" v="1008" actId="20577"/>
          <ac:spMkLst>
            <pc:docMk/>
            <pc:sldMk cId="813525388" sldId="45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F12986C-8110-4102-B133-CC9CB6590600}" dt="2022-03-16T15:14:21.202" v="1251" actId="20577"/>
        <pc:sldMkLst>
          <pc:docMk/>
          <pc:sldMk cId="1276343975" sldId="452"/>
        </pc:sldMkLst>
        <pc:spChg chg="mod">
          <ac:chgData name="Margaret Fox" userId="892c1610-2351-4c35-b21d-3b293c8c172e" providerId="ADAL" clId="{EF12986C-8110-4102-B133-CC9CB6590600}" dt="2022-03-16T15:14:21.202" v="1251" actId="20577"/>
          <ac:spMkLst>
            <pc:docMk/>
            <pc:sldMk cId="1276343975" sldId="452"/>
            <ac:spMk id="2" creationId="{AAB9F923-3D98-49EE-927E-35748313EB37}"/>
          </ac:spMkLst>
        </pc:spChg>
      </pc:sldChg>
      <pc:sldChg chg="addSp modSp add mod">
        <pc:chgData name="Margaret Fox" userId="892c1610-2351-4c35-b21d-3b293c8c172e" providerId="ADAL" clId="{EF12986C-8110-4102-B133-CC9CB6590600}" dt="2022-03-16T15:24:16.799" v="1417" actId="255"/>
        <pc:sldMkLst>
          <pc:docMk/>
          <pc:sldMk cId="1389639667" sldId="453"/>
        </pc:sldMkLst>
        <pc:spChg chg="mod">
          <ac:chgData name="Margaret Fox" userId="892c1610-2351-4c35-b21d-3b293c8c172e" providerId="ADAL" clId="{EF12986C-8110-4102-B133-CC9CB6590600}" dt="2022-03-16T15:23:41.643" v="1392" actId="20577"/>
          <ac:spMkLst>
            <pc:docMk/>
            <pc:sldMk cId="1389639667" sldId="453"/>
            <ac:spMk id="2" creationId="{AAB9F923-3D98-49EE-927E-35748313EB37}"/>
          </ac:spMkLst>
        </pc:spChg>
        <pc:spChg chg="add mod">
          <ac:chgData name="Margaret Fox" userId="892c1610-2351-4c35-b21d-3b293c8c172e" providerId="ADAL" clId="{EF12986C-8110-4102-B133-CC9CB6590600}" dt="2022-03-16T15:24:16.799" v="1417" actId="255"/>
          <ac:spMkLst>
            <pc:docMk/>
            <pc:sldMk cId="1389639667" sldId="453"/>
            <ac:spMk id="3" creationId="{6A08500D-E9C9-4151-B4EB-696560EF21E9}"/>
          </ac:spMkLst>
        </pc:spChg>
      </pc:sldChg>
      <pc:sldChg chg="modSp add mod ord">
        <pc:chgData name="Margaret Fox" userId="892c1610-2351-4c35-b21d-3b293c8c172e" providerId="ADAL" clId="{EF12986C-8110-4102-B133-CC9CB6590600}" dt="2022-03-16T15:26:05.029" v="1655"/>
        <pc:sldMkLst>
          <pc:docMk/>
          <pc:sldMk cId="157212482" sldId="454"/>
        </pc:sldMkLst>
        <pc:spChg chg="mod">
          <ac:chgData name="Margaret Fox" userId="892c1610-2351-4c35-b21d-3b293c8c172e" providerId="ADAL" clId="{EF12986C-8110-4102-B133-CC9CB6590600}" dt="2022-03-16T15:25:54.695" v="1653" actId="20577"/>
          <ac:spMkLst>
            <pc:docMk/>
            <pc:sldMk cId="157212482" sldId="454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F12986C-8110-4102-B133-CC9CB6590600}" dt="2022-03-16T15:26:57.767" v="1826" actId="20577"/>
        <pc:sldMkLst>
          <pc:docMk/>
          <pc:sldMk cId="2219161443" sldId="455"/>
        </pc:sldMkLst>
        <pc:spChg chg="mod">
          <ac:chgData name="Margaret Fox" userId="892c1610-2351-4c35-b21d-3b293c8c172e" providerId="ADAL" clId="{EF12986C-8110-4102-B133-CC9CB6590600}" dt="2022-03-16T15:26:57.767" v="1826" actId="20577"/>
          <ac:spMkLst>
            <pc:docMk/>
            <pc:sldMk cId="2219161443" sldId="455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268FC868-BBC6-484F-A8FA-28FEABF0A85C}"/>
    <pc:docChg chg="undo custSel addSld delSld modSld sldOrd">
      <pc:chgData name="Margaret Fox" userId="892c1610-2351-4c35-b21d-3b293c8c172e" providerId="ADAL" clId="{268FC868-BBC6-484F-A8FA-28FEABF0A85C}" dt="2022-02-23T16:27:47.886" v="2204" actId="5793"/>
      <pc:docMkLst>
        <pc:docMk/>
      </pc:docMkLst>
      <pc:sldChg chg="addSp delSp modSp mod">
        <pc:chgData name="Margaret Fox" userId="892c1610-2351-4c35-b21d-3b293c8c172e" providerId="ADAL" clId="{268FC868-BBC6-484F-A8FA-28FEABF0A85C}" dt="2022-02-23T15:32:29.010" v="94" actId="20577"/>
        <pc:sldMkLst>
          <pc:docMk/>
          <pc:sldMk cId="3285693065" sldId="262"/>
        </pc:sldMkLst>
        <pc:spChg chg="mod">
          <ac:chgData name="Margaret Fox" userId="892c1610-2351-4c35-b21d-3b293c8c172e" providerId="ADAL" clId="{268FC868-BBC6-484F-A8FA-28FEABF0A85C}" dt="2022-02-23T15:32:29.010" v="94" actId="20577"/>
          <ac:spMkLst>
            <pc:docMk/>
            <pc:sldMk cId="3285693065" sldId="262"/>
            <ac:spMk id="2" creationId="{AAB9F923-3D98-49EE-927E-35748313EB37}"/>
          </ac:spMkLst>
        </pc:spChg>
        <pc:graphicFrameChg chg="add del mod">
          <ac:chgData name="Margaret Fox" userId="892c1610-2351-4c35-b21d-3b293c8c172e" providerId="ADAL" clId="{268FC868-BBC6-484F-A8FA-28FEABF0A85C}" dt="2022-02-23T15:32:24.150" v="83"/>
          <ac:graphicFrameMkLst>
            <pc:docMk/>
            <pc:sldMk cId="3285693065" sldId="262"/>
            <ac:graphicFrameMk id="3" creationId="{02CC433A-944D-4C4B-8974-2C703F8566CA}"/>
          </ac:graphicFrameMkLst>
        </pc:graphicFrameChg>
      </pc:sldChg>
      <pc:sldChg chg="modSp mod">
        <pc:chgData name="Margaret Fox" userId="892c1610-2351-4c35-b21d-3b293c8c172e" providerId="ADAL" clId="{268FC868-BBC6-484F-A8FA-28FEABF0A85C}" dt="2022-02-23T16:15:40.977" v="1862" actId="20577"/>
        <pc:sldMkLst>
          <pc:docMk/>
          <pc:sldMk cId="1809337763" sldId="277"/>
        </pc:sldMkLst>
        <pc:spChg chg="mod">
          <ac:chgData name="Margaret Fox" userId="892c1610-2351-4c35-b21d-3b293c8c172e" providerId="ADAL" clId="{268FC868-BBC6-484F-A8FA-28FEABF0A85C}" dt="2022-02-23T16:15:40.977" v="1862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268FC868-BBC6-484F-A8FA-28FEABF0A85C}" dt="2022-02-23T15:28:09.618" v="7" actId="20577"/>
        <pc:sldMkLst>
          <pc:docMk/>
          <pc:sldMk cId="1128444069" sldId="278"/>
        </pc:sldMkLst>
        <pc:spChg chg="mod">
          <ac:chgData name="Margaret Fox" userId="892c1610-2351-4c35-b21d-3b293c8c172e" providerId="ADAL" clId="{268FC868-BBC6-484F-A8FA-28FEABF0A85C}" dt="2022-02-23T15:28:09.618" v="7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268FC868-BBC6-484F-A8FA-28FEABF0A85C}" dt="2022-02-23T15:31:52.295" v="54" actId="20577"/>
        <pc:sldMkLst>
          <pc:docMk/>
          <pc:sldMk cId="2773300615" sldId="375"/>
        </pc:sldMkLst>
        <pc:spChg chg="mod">
          <ac:chgData name="Margaret Fox" userId="892c1610-2351-4c35-b21d-3b293c8c172e" providerId="ADAL" clId="{268FC868-BBC6-484F-A8FA-28FEABF0A85C}" dt="2022-02-23T15:31:52.295" v="54" actId="20577"/>
          <ac:spMkLst>
            <pc:docMk/>
            <pc:sldMk cId="2773300615" sldId="375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268FC868-BBC6-484F-A8FA-28FEABF0A85C}" dt="2022-02-23T16:26:34.746" v="2089" actId="5793"/>
        <pc:sldMkLst>
          <pc:docMk/>
          <pc:sldMk cId="560303785" sldId="390"/>
        </pc:sldMkLst>
        <pc:spChg chg="mod">
          <ac:chgData name="Margaret Fox" userId="892c1610-2351-4c35-b21d-3b293c8c172e" providerId="ADAL" clId="{268FC868-BBC6-484F-A8FA-28FEABF0A85C}" dt="2022-02-23T16:26:34.746" v="2089" actId="5793"/>
          <ac:spMkLst>
            <pc:docMk/>
            <pc:sldMk cId="560303785" sldId="390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3324444868" sldId="399"/>
        </pc:sldMkLst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2026019472" sldId="406"/>
        </pc:sldMkLst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3973917475" sldId="411"/>
        </pc:sldMkLst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2893404448" sldId="412"/>
        </pc:sldMkLst>
      </pc:sldChg>
      <pc:sldChg chg="del">
        <pc:chgData name="Margaret Fox" userId="892c1610-2351-4c35-b21d-3b293c8c172e" providerId="ADAL" clId="{268FC868-BBC6-484F-A8FA-28FEABF0A85C}" dt="2022-02-23T16:12:06.985" v="1562" actId="47"/>
        <pc:sldMkLst>
          <pc:docMk/>
          <pc:sldMk cId="3462026819" sldId="413"/>
        </pc:sldMkLst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3108215506" sldId="414"/>
        </pc:sldMkLst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779016875" sldId="415"/>
        </pc:sldMkLst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3984758646" sldId="416"/>
        </pc:sldMkLst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4019584787" sldId="417"/>
        </pc:sldMkLst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77933419" sldId="418"/>
        </pc:sldMkLst>
      </pc:sldChg>
      <pc:sldChg chg="modSp del mod">
        <pc:chgData name="Margaret Fox" userId="892c1610-2351-4c35-b21d-3b293c8c172e" providerId="ADAL" clId="{268FC868-BBC6-484F-A8FA-28FEABF0A85C}" dt="2022-02-23T16:05:38.009" v="897" actId="47"/>
        <pc:sldMkLst>
          <pc:docMk/>
          <pc:sldMk cId="1386001269" sldId="419"/>
        </pc:sldMkLst>
        <pc:spChg chg="mod">
          <ac:chgData name="Margaret Fox" userId="892c1610-2351-4c35-b21d-3b293c8c172e" providerId="ADAL" clId="{268FC868-BBC6-484F-A8FA-28FEABF0A85C}" dt="2022-02-23T16:05:30.570" v="893" actId="5793"/>
          <ac:spMkLst>
            <pc:docMk/>
            <pc:sldMk cId="1386001269" sldId="419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3625974850" sldId="421"/>
        </pc:sldMkLst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1431344826" sldId="422"/>
        </pc:sldMkLst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889706416" sldId="423"/>
        </pc:sldMkLst>
      </pc:sldChg>
      <pc:sldChg chg="del">
        <pc:chgData name="Margaret Fox" userId="892c1610-2351-4c35-b21d-3b293c8c172e" providerId="ADAL" clId="{268FC868-BBC6-484F-A8FA-28FEABF0A85C}" dt="2022-02-23T16:12:15.315" v="1563" actId="47"/>
        <pc:sldMkLst>
          <pc:docMk/>
          <pc:sldMk cId="3552452610" sldId="424"/>
        </pc:sldMkLst>
      </pc:sldChg>
      <pc:sldChg chg="modSp add mod">
        <pc:chgData name="Margaret Fox" userId="892c1610-2351-4c35-b21d-3b293c8c172e" providerId="ADAL" clId="{268FC868-BBC6-484F-A8FA-28FEABF0A85C}" dt="2022-02-23T16:26:47.160" v="2092"/>
        <pc:sldMkLst>
          <pc:docMk/>
          <pc:sldMk cId="3505234178" sldId="425"/>
        </pc:sldMkLst>
        <pc:spChg chg="mod">
          <ac:chgData name="Margaret Fox" userId="892c1610-2351-4c35-b21d-3b293c8c172e" providerId="ADAL" clId="{268FC868-BBC6-484F-A8FA-28FEABF0A85C}" dt="2022-02-23T16:26:47.160" v="2092"/>
          <ac:spMkLst>
            <pc:docMk/>
            <pc:sldMk cId="3505234178" sldId="42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68FC868-BBC6-484F-A8FA-28FEABF0A85C}" dt="2022-02-23T16:26:57.325" v="2095"/>
        <pc:sldMkLst>
          <pc:docMk/>
          <pc:sldMk cId="3236624093" sldId="426"/>
        </pc:sldMkLst>
        <pc:spChg chg="mod">
          <ac:chgData name="Margaret Fox" userId="892c1610-2351-4c35-b21d-3b293c8c172e" providerId="ADAL" clId="{268FC868-BBC6-484F-A8FA-28FEABF0A85C}" dt="2022-02-23T16:26:57.325" v="2095"/>
          <ac:spMkLst>
            <pc:docMk/>
            <pc:sldMk cId="3236624093" sldId="426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268FC868-BBC6-484F-A8FA-28FEABF0A85C}" dt="2022-02-23T16:05:39.045" v="898" actId="47"/>
        <pc:sldMkLst>
          <pc:docMk/>
          <pc:sldMk cId="588885125" sldId="427"/>
        </pc:sldMkLst>
        <pc:spChg chg="mod">
          <ac:chgData name="Margaret Fox" userId="892c1610-2351-4c35-b21d-3b293c8c172e" providerId="ADAL" clId="{268FC868-BBC6-484F-A8FA-28FEABF0A85C}" dt="2022-02-23T16:02:49.632" v="667" actId="20577"/>
          <ac:spMkLst>
            <pc:docMk/>
            <pc:sldMk cId="588885125" sldId="427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268FC868-BBC6-484F-A8FA-28FEABF0A85C}" dt="2022-02-23T16:05:40.317" v="899" actId="47"/>
        <pc:sldMkLst>
          <pc:docMk/>
          <pc:sldMk cId="3894197655" sldId="428"/>
        </pc:sldMkLst>
        <pc:spChg chg="mod">
          <ac:chgData name="Margaret Fox" userId="892c1610-2351-4c35-b21d-3b293c8c172e" providerId="ADAL" clId="{268FC868-BBC6-484F-A8FA-28FEABF0A85C}" dt="2022-02-23T16:02:53.323" v="672" actId="20577"/>
          <ac:spMkLst>
            <pc:docMk/>
            <pc:sldMk cId="3894197655" sldId="42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68FC868-BBC6-484F-A8FA-28FEABF0A85C}" dt="2022-02-23T16:02:39.579" v="658" actId="20577"/>
        <pc:sldMkLst>
          <pc:docMk/>
          <pc:sldMk cId="578834064" sldId="429"/>
        </pc:sldMkLst>
        <pc:spChg chg="mod">
          <ac:chgData name="Margaret Fox" userId="892c1610-2351-4c35-b21d-3b293c8c172e" providerId="ADAL" clId="{268FC868-BBC6-484F-A8FA-28FEABF0A85C}" dt="2022-02-23T16:02:39.579" v="658" actId="20577"/>
          <ac:spMkLst>
            <pc:docMk/>
            <pc:sldMk cId="578834064" sldId="42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68FC868-BBC6-484F-A8FA-28FEABF0A85C}" dt="2022-02-23T16:03:57.570" v="884" actId="20577"/>
        <pc:sldMkLst>
          <pc:docMk/>
          <pc:sldMk cId="3463236270" sldId="430"/>
        </pc:sldMkLst>
        <pc:spChg chg="mod">
          <ac:chgData name="Margaret Fox" userId="892c1610-2351-4c35-b21d-3b293c8c172e" providerId="ADAL" clId="{268FC868-BBC6-484F-A8FA-28FEABF0A85C}" dt="2022-02-23T16:03:57.570" v="884" actId="20577"/>
          <ac:spMkLst>
            <pc:docMk/>
            <pc:sldMk cId="3463236270" sldId="43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68FC868-BBC6-484F-A8FA-28FEABF0A85C}" dt="2022-02-23T16:26:16.279" v="2077" actId="21"/>
        <pc:sldMkLst>
          <pc:docMk/>
          <pc:sldMk cId="915514121" sldId="431"/>
        </pc:sldMkLst>
        <pc:spChg chg="mod">
          <ac:chgData name="Margaret Fox" userId="892c1610-2351-4c35-b21d-3b293c8c172e" providerId="ADAL" clId="{268FC868-BBC6-484F-A8FA-28FEABF0A85C}" dt="2022-02-23T16:26:16.279" v="2077" actId="21"/>
          <ac:spMkLst>
            <pc:docMk/>
            <pc:sldMk cId="915514121" sldId="43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68FC868-BBC6-484F-A8FA-28FEABF0A85C}" dt="2022-02-23T16:26:52.484" v="2093" actId="21"/>
        <pc:sldMkLst>
          <pc:docMk/>
          <pc:sldMk cId="828939125" sldId="432"/>
        </pc:sldMkLst>
        <pc:spChg chg="mod">
          <ac:chgData name="Margaret Fox" userId="892c1610-2351-4c35-b21d-3b293c8c172e" providerId="ADAL" clId="{268FC868-BBC6-484F-A8FA-28FEABF0A85C}" dt="2022-02-23T16:26:52.484" v="2093" actId="21"/>
          <ac:spMkLst>
            <pc:docMk/>
            <pc:sldMk cId="828939125" sldId="432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268FC868-BBC6-484F-A8FA-28FEABF0A85C}" dt="2022-02-23T16:26:41.749" v="2090" actId="21"/>
        <pc:sldMkLst>
          <pc:docMk/>
          <pc:sldMk cId="3382786669" sldId="433"/>
        </pc:sldMkLst>
        <pc:spChg chg="mod">
          <ac:chgData name="Margaret Fox" userId="892c1610-2351-4c35-b21d-3b293c8c172e" providerId="ADAL" clId="{268FC868-BBC6-484F-A8FA-28FEABF0A85C}" dt="2022-02-23T16:26:41.749" v="2090" actId="21"/>
          <ac:spMkLst>
            <pc:docMk/>
            <pc:sldMk cId="3382786669" sldId="43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68FC868-BBC6-484F-A8FA-28FEABF0A85C}" dt="2022-02-23T16:10:30.695" v="1528" actId="313"/>
        <pc:sldMkLst>
          <pc:docMk/>
          <pc:sldMk cId="3300549896" sldId="434"/>
        </pc:sldMkLst>
        <pc:spChg chg="mod">
          <ac:chgData name="Margaret Fox" userId="892c1610-2351-4c35-b21d-3b293c8c172e" providerId="ADAL" clId="{268FC868-BBC6-484F-A8FA-28FEABF0A85C}" dt="2022-02-23T16:10:30.695" v="1528" actId="313"/>
          <ac:spMkLst>
            <pc:docMk/>
            <pc:sldMk cId="3300549896" sldId="434"/>
            <ac:spMk id="2" creationId="{AAB9F923-3D98-49EE-927E-35748313EB37}"/>
          </ac:spMkLst>
        </pc:spChg>
      </pc:sldChg>
      <pc:sldChg chg="new del">
        <pc:chgData name="Margaret Fox" userId="892c1610-2351-4c35-b21d-3b293c8c172e" providerId="ADAL" clId="{268FC868-BBC6-484F-A8FA-28FEABF0A85C}" dt="2022-02-23T16:07:25.244" v="1118" actId="47"/>
        <pc:sldMkLst>
          <pc:docMk/>
          <pc:sldMk cId="3611388615" sldId="434"/>
        </pc:sldMkLst>
      </pc:sldChg>
      <pc:sldChg chg="modSp add mod ord">
        <pc:chgData name="Margaret Fox" userId="892c1610-2351-4c35-b21d-3b293c8c172e" providerId="ADAL" clId="{268FC868-BBC6-484F-A8FA-28FEABF0A85C}" dt="2022-02-23T16:11:00.413" v="1561"/>
        <pc:sldMkLst>
          <pc:docMk/>
          <pc:sldMk cId="4024584806" sldId="435"/>
        </pc:sldMkLst>
        <pc:spChg chg="mod">
          <ac:chgData name="Margaret Fox" userId="892c1610-2351-4c35-b21d-3b293c8c172e" providerId="ADAL" clId="{268FC868-BBC6-484F-A8FA-28FEABF0A85C}" dt="2022-02-23T16:10:56.040" v="1559" actId="14100"/>
          <ac:spMkLst>
            <pc:docMk/>
            <pc:sldMk cId="4024584806" sldId="43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68FC868-BBC6-484F-A8FA-28FEABF0A85C}" dt="2022-02-23T16:27:22.300" v="2163" actId="20577"/>
        <pc:sldMkLst>
          <pc:docMk/>
          <pc:sldMk cId="2767104371" sldId="436"/>
        </pc:sldMkLst>
        <pc:spChg chg="mod">
          <ac:chgData name="Margaret Fox" userId="892c1610-2351-4c35-b21d-3b293c8c172e" providerId="ADAL" clId="{268FC868-BBC6-484F-A8FA-28FEABF0A85C}" dt="2022-02-23T16:27:22.300" v="2163" actId="20577"/>
          <ac:spMkLst>
            <pc:docMk/>
            <pc:sldMk cId="2767104371" sldId="43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68FC868-BBC6-484F-A8FA-28FEABF0A85C}" dt="2022-02-23T16:27:47.886" v="2204" actId="5793"/>
        <pc:sldMkLst>
          <pc:docMk/>
          <pc:sldMk cId="3690706921" sldId="437"/>
        </pc:sldMkLst>
        <pc:spChg chg="mod">
          <ac:chgData name="Margaret Fox" userId="892c1610-2351-4c35-b21d-3b293c8c172e" providerId="ADAL" clId="{268FC868-BBC6-484F-A8FA-28FEABF0A85C}" dt="2022-02-23T16:27:47.886" v="2204" actId="5793"/>
          <ac:spMkLst>
            <pc:docMk/>
            <pc:sldMk cId="3690706921" sldId="437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3E08E7D4-D3D6-7341-AEBF-8C9E5C050B22}"/>
    <pc:docChg chg="undo custSel addSld modSld">
      <pc:chgData name="Margaret Fox" userId="892c1610-2351-4c35-b21d-3b293c8c172e" providerId="ADAL" clId="{3E08E7D4-D3D6-7341-AEBF-8C9E5C050B22}" dt="2022-03-09T21:15:54.068" v="1360" actId="20577"/>
      <pc:docMkLst>
        <pc:docMk/>
      </pc:docMkLst>
      <pc:sldChg chg="modSp mod">
        <pc:chgData name="Margaret Fox" userId="892c1610-2351-4c35-b21d-3b293c8c172e" providerId="ADAL" clId="{3E08E7D4-D3D6-7341-AEBF-8C9E5C050B22}" dt="2022-03-09T21:15:54.068" v="1360" actId="20577"/>
        <pc:sldMkLst>
          <pc:docMk/>
          <pc:sldMk cId="1809337763" sldId="277"/>
        </pc:sldMkLst>
        <pc:spChg chg="mod">
          <ac:chgData name="Margaret Fox" userId="892c1610-2351-4c35-b21d-3b293c8c172e" providerId="ADAL" clId="{3E08E7D4-D3D6-7341-AEBF-8C9E5C050B22}" dt="2022-03-09T21:15:54.068" v="1360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E08E7D4-D3D6-7341-AEBF-8C9E5C050B22}" dt="2022-03-09T21:15:42.237" v="1358" actId="20577"/>
        <pc:sldMkLst>
          <pc:docMk/>
          <pc:sldMk cId="3505234178" sldId="425"/>
        </pc:sldMkLst>
        <pc:spChg chg="mod">
          <ac:chgData name="Margaret Fox" userId="892c1610-2351-4c35-b21d-3b293c8c172e" providerId="ADAL" clId="{3E08E7D4-D3D6-7341-AEBF-8C9E5C050B22}" dt="2022-03-09T21:15:42.237" v="1358" actId="20577"/>
          <ac:spMkLst>
            <pc:docMk/>
            <pc:sldMk cId="3505234178" sldId="425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E08E7D4-D3D6-7341-AEBF-8C9E5C050B22}" dt="2022-03-09T21:01:10.363" v="190" actId="20577"/>
        <pc:sldMkLst>
          <pc:docMk/>
          <pc:sldMk cId="3463236270" sldId="430"/>
        </pc:sldMkLst>
        <pc:spChg chg="mod">
          <ac:chgData name="Margaret Fox" userId="892c1610-2351-4c35-b21d-3b293c8c172e" providerId="ADAL" clId="{3E08E7D4-D3D6-7341-AEBF-8C9E5C050B22}" dt="2022-03-09T21:01:10.363" v="190" actId="20577"/>
          <ac:spMkLst>
            <pc:docMk/>
            <pc:sldMk cId="3463236270" sldId="430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E08E7D4-D3D6-7341-AEBF-8C9E5C050B22}" dt="2022-03-09T21:11:59.092" v="1198" actId="20577"/>
        <pc:sldMkLst>
          <pc:docMk/>
          <pc:sldMk cId="2079246714" sldId="439"/>
        </pc:sldMkLst>
        <pc:spChg chg="mod">
          <ac:chgData name="Margaret Fox" userId="892c1610-2351-4c35-b21d-3b293c8c172e" providerId="ADAL" clId="{3E08E7D4-D3D6-7341-AEBF-8C9E5C050B22}" dt="2022-03-09T21:11:59.092" v="1198" actId="20577"/>
          <ac:spMkLst>
            <pc:docMk/>
            <pc:sldMk cId="2079246714" sldId="439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E08E7D4-D3D6-7341-AEBF-8C9E5C050B22}" dt="2022-03-09T21:12:33.511" v="1270" actId="20577"/>
        <pc:sldMkLst>
          <pc:docMk/>
          <pc:sldMk cId="3689380733" sldId="440"/>
        </pc:sldMkLst>
        <pc:spChg chg="mod">
          <ac:chgData name="Margaret Fox" userId="892c1610-2351-4c35-b21d-3b293c8c172e" providerId="ADAL" clId="{3E08E7D4-D3D6-7341-AEBF-8C9E5C050B22}" dt="2022-03-09T21:12:33.511" v="1270" actId="20577"/>
          <ac:spMkLst>
            <pc:docMk/>
            <pc:sldMk cId="3689380733" sldId="44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3E08E7D4-D3D6-7341-AEBF-8C9E5C050B22}" dt="2022-03-09T21:10:04.271" v="961" actId="20577"/>
        <pc:sldMkLst>
          <pc:docMk/>
          <pc:sldMk cId="821891152" sldId="444"/>
        </pc:sldMkLst>
        <pc:spChg chg="mod">
          <ac:chgData name="Margaret Fox" userId="892c1610-2351-4c35-b21d-3b293c8c172e" providerId="ADAL" clId="{3E08E7D4-D3D6-7341-AEBF-8C9E5C050B22}" dt="2022-03-09T21:10:04.271" v="961" actId="20577"/>
          <ac:spMkLst>
            <pc:docMk/>
            <pc:sldMk cId="821891152" sldId="444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3E08E7D4-D3D6-7341-AEBF-8C9E5C050B22}" dt="2022-03-09T21:06:58.565" v="603" actId="20577"/>
        <pc:sldMkLst>
          <pc:docMk/>
          <pc:sldMk cId="3447860658" sldId="445"/>
        </pc:sldMkLst>
        <pc:spChg chg="mod">
          <ac:chgData name="Margaret Fox" userId="892c1610-2351-4c35-b21d-3b293c8c172e" providerId="ADAL" clId="{3E08E7D4-D3D6-7341-AEBF-8C9E5C050B22}" dt="2022-03-09T21:06:58.565" v="603" actId="20577"/>
          <ac:spMkLst>
            <pc:docMk/>
            <pc:sldMk cId="3447860658" sldId="445"/>
            <ac:spMk id="2" creationId="{AAB9F923-3D98-49EE-927E-35748313EB37}"/>
          </ac:spMkLst>
        </pc:spChg>
      </pc:sldChg>
      <pc:sldChg chg="add">
        <pc:chgData name="Margaret Fox" userId="892c1610-2351-4c35-b21d-3b293c8c172e" providerId="ADAL" clId="{3E08E7D4-D3D6-7341-AEBF-8C9E5C050B22}" dt="2022-03-09T21:09:28.364" v="819"/>
        <pc:sldMkLst>
          <pc:docMk/>
          <pc:sldMk cId="3571388745" sldId="446"/>
        </pc:sldMkLst>
      </pc:sldChg>
      <pc:sldChg chg="modSp add mod">
        <pc:chgData name="Margaret Fox" userId="892c1610-2351-4c35-b21d-3b293c8c172e" providerId="ADAL" clId="{3E08E7D4-D3D6-7341-AEBF-8C9E5C050B22}" dt="2022-03-09T21:11:34.587" v="1171" actId="20577"/>
        <pc:sldMkLst>
          <pc:docMk/>
          <pc:sldMk cId="4237746595" sldId="447"/>
        </pc:sldMkLst>
        <pc:spChg chg="mod">
          <ac:chgData name="Margaret Fox" userId="892c1610-2351-4c35-b21d-3b293c8c172e" providerId="ADAL" clId="{3E08E7D4-D3D6-7341-AEBF-8C9E5C050B22}" dt="2022-03-09T21:11:34.587" v="1171" actId="20577"/>
          <ac:spMkLst>
            <pc:docMk/>
            <pc:sldMk cId="4237746595" sldId="447"/>
            <ac:spMk id="2" creationId="{AAB9F923-3D98-49EE-927E-35748313EB37}"/>
          </ac:spMkLst>
        </pc:spChg>
      </pc:sldChg>
      <pc:sldChg chg="addSp modSp add mod">
        <pc:chgData name="Margaret Fox" userId="892c1610-2351-4c35-b21d-3b293c8c172e" providerId="ADAL" clId="{3E08E7D4-D3D6-7341-AEBF-8C9E5C050B22}" dt="2022-03-09T21:15:28.913" v="1354" actId="115"/>
        <pc:sldMkLst>
          <pc:docMk/>
          <pc:sldMk cId="3217576214" sldId="448"/>
        </pc:sldMkLst>
        <pc:spChg chg="mod">
          <ac:chgData name="Margaret Fox" userId="892c1610-2351-4c35-b21d-3b293c8c172e" providerId="ADAL" clId="{3E08E7D4-D3D6-7341-AEBF-8C9E5C050B22}" dt="2022-03-09T21:12:42.911" v="1272" actId="20577"/>
          <ac:spMkLst>
            <pc:docMk/>
            <pc:sldMk cId="3217576214" sldId="448"/>
            <ac:spMk id="2" creationId="{AAB9F923-3D98-49EE-927E-35748313EB37}"/>
          </ac:spMkLst>
        </pc:spChg>
        <pc:spChg chg="add mod">
          <ac:chgData name="Margaret Fox" userId="892c1610-2351-4c35-b21d-3b293c8c172e" providerId="ADAL" clId="{3E08E7D4-D3D6-7341-AEBF-8C9E5C050B22}" dt="2022-03-09T21:15:28.913" v="1354" actId="115"/>
          <ac:spMkLst>
            <pc:docMk/>
            <pc:sldMk cId="3217576214" sldId="448"/>
            <ac:spMk id="4" creationId="{A78CB43B-B489-B344-BA11-CFC56B8C850C}"/>
          </ac:spMkLst>
        </pc:spChg>
        <pc:picChg chg="add mod">
          <ac:chgData name="Margaret Fox" userId="892c1610-2351-4c35-b21d-3b293c8c172e" providerId="ADAL" clId="{3E08E7D4-D3D6-7341-AEBF-8C9E5C050B22}" dt="2022-03-09T21:14:42.980" v="1283" actId="692"/>
          <ac:picMkLst>
            <pc:docMk/>
            <pc:sldMk cId="3217576214" sldId="448"/>
            <ac:picMk id="3" creationId="{AB037F96-CD8D-E049-8A34-2B226EE29FE4}"/>
          </ac:picMkLst>
        </pc:picChg>
      </pc:sldChg>
    </pc:docChg>
  </pc:docChgLst>
  <pc:docChgLst>
    <pc:chgData name="Margaret Fox" userId="892c1610-2351-4c35-b21d-3b293c8c172e" providerId="ADAL" clId="{323F911D-3292-4674-9BBA-B15929ECBD63}"/>
    <pc:docChg chg="custSel modSld">
      <pc:chgData name="Margaret Fox" userId="892c1610-2351-4c35-b21d-3b293c8c172e" providerId="ADAL" clId="{323F911D-3292-4674-9BBA-B15929ECBD63}" dt="2022-04-20T21:02:35.042" v="221" actId="20577"/>
      <pc:docMkLst>
        <pc:docMk/>
      </pc:docMkLst>
      <pc:sldChg chg="modSp mod">
        <pc:chgData name="Margaret Fox" userId="892c1610-2351-4c35-b21d-3b293c8c172e" providerId="ADAL" clId="{323F911D-3292-4674-9BBA-B15929ECBD63}" dt="2022-04-20T21:02:35.042" v="221" actId="20577"/>
        <pc:sldMkLst>
          <pc:docMk/>
          <pc:sldMk cId="1809337763" sldId="277"/>
        </pc:sldMkLst>
        <pc:spChg chg="mod">
          <ac:chgData name="Margaret Fox" userId="892c1610-2351-4c35-b21d-3b293c8c172e" providerId="ADAL" clId="{323F911D-3292-4674-9BBA-B15929ECBD63}" dt="2022-04-20T21:02:35.042" v="221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23F911D-3292-4674-9BBA-B15929ECBD63}" dt="2022-04-20T21:01:56.307" v="171" actId="20577"/>
        <pc:sldMkLst>
          <pc:docMk/>
          <pc:sldMk cId="2624371038" sldId="456"/>
        </pc:sldMkLst>
        <pc:spChg chg="mod">
          <ac:chgData name="Margaret Fox" userId="892c1610-2351-4c35-b21d-3b293c8c172e" providerId="ADAL" clId="{323F911D-3292-4674-9BBA-B15929ECBD63}" dt="2022-04-20T21:01:56.307" v="171" actId="20577"/>
          <ac:spMkLst>
            <pc:docMk/>
            <pc:sldMk cId="2624371038" sldId="456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2CBFFBD5-F476-40F7-A4C9-4E9CFA031C3E}"/>
    <pc:docChg chg="undo custSel addSld delSld modSld sldOrd">
      <pc:chgData name="Margaret Fox" userId="892c1610-2351-4c35-b21d-3b293c8c172e" providerId="ADAL" clId="{2CBFFBD5-F476-40F7-A4C9-4E9CFA031C3E}" dt="2022-02-16T16:42:20.039" v="4145" actId="20577"/>
      <pc:docMkLst>
        <pc:docMk/>
      </pc:docMkLst>
      <pc:sldChg chg="addSp delSp modSp mod">
        <pc:chgData name="Margaret Fox" userId="892c1610-2351-4c35-b21d-3b293c8c172e" providerId="ADAL" clId="{2CBFFBD5-F476-40F7-A4C9-4E9CFA031C3E}" dt="2022-02-16T15:19:10.148" v="81" actId="1076"/>
        <pc:sldMkLst>
          <pc:docMk/>
          <pc:sldMk cId="3285693065" sldId="262"/>
        </pc:sldMkLst>
        <pc:spChg chg="mod">
          <ac:chgData name="Margaret Fox" userId="892c1610-2351-4c35-b21d-3b293c8c172e" providerId="ADAL" clId="{2CBFFBD5-F476-40F7-A4C9-4E9CFA031C3E}" dt="2022-02-16T15:19:10.148" v="81" actId="1076"/>
          <ac:spMkLst>
            <pc:docMk/>
            <pc:sldMk cId="3285693065" sldId="262"/>
            <ac:spMk id="2" creationId="{AAB9F923-3D98-49EE-927E-35748313EB37}"/>
          </ac:spMkLst>
        </pc:spChg>
        <pc:picChg chg="add del">
          <ac:chgData name="Margaret Fox" userId="892c1610-2351-4c35-b21d-3b293c8c172e" providerId="ADAL" clId="{2CBFFBD5-F476-40F7-A4C9-4E9CFA031C3E}" dt="2022-02-16T15:17:57.481" v="39"/>
          <ac:picMkLst>
            <pc:docMk/>
            <pc:sldMk cId="3285693065" sldId="262"/>
            <ac:picMk id="1026" creationId="{2076FC4D-A955-445F-B91F-CE76AE8FEF13}"/>
          </ac:picMkLst>
        </pc:picChg>
      </pc:sldChg>
      <pc:sldChg chg="modSp mod">
        <pc:chgData name="Margaret Fox" userId="892c1610-2351-4c35-b21d-3b293c8c172e" providerId="ADAL" clId="{2CBFFBD5-F476-40F7-A4C9-4E9CFA031C3E}" dt="2022-02-16T16:42:20.039" v="4145" actId="20577"/>
        <pc:sldMkLst>
          <pc:docMk/>
          <pc:sldMk cId="1809337763" sldId="277"/>
        </pc:sldMkLst>
        <pc:spChg chg="mod">
          <ac:chgData name="Margaret Fox" userId="892c1610-2351-4c35-b21d-3b293c8c172e" providerId="ADAL" clId="{2CBFFBD5-F476-40F7-A4C9-4E9CFA031C3E}" dt="2022-02-16T16:42:20.039" v="4145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2CBFFBD5-F476-40F7-A4C9-4E9CFA031C3E}" dt="2022-02-16T15:17:06.672" v="19" actId="20577"/>
        <pc:sldMkLst>
          <pc:docMk/>
          <pc:sldMk cId="1128444069" sldId="278"/>
        </pc:sldMkLst>
        <pc:spChg chg="mod">
          <ac:chgData name="Margaret Fox" userId="892c1610-2351-4c35-b21d-3b293c8c172e" providerId="ADAL" clId="{2CBFFBD5-F476-40F7-A4C9-4E9CFA031C3E}" dt="2022-02-16T15:17:06.672" v="19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2CBFFBD5-F476-40F7-A4C9-4E9CFA031C3E}" dt="2022-02-16T15:17:14.048" v="37" actId="20577"/>
        <pc:sldMkLst>
          <pc:docMk/>
          <pc:sldMk cId="2773300615" sldId="375"/>
        </pc:sldMkLst>
        <pc:spChg chg="mod">
          <ac:chgData name="Margaret Fox" userId="892c1610-2351-4c35-b21d-3b293c8c172e" providerId="ADAL" clId="{2CBFFBD5-F476-40F7-A4C9-4E9CFA031C3E}" dt="2022-02-16T15:17:14.048" v="37" actId="20577"/>
          <ac:spMkLst>
            <pc:docMk/>
            <pc:sldMk cId="2773300615" sldId="375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2CBFFBD5-F476-40F7-A4C9-4E9CFA031C3E}" dt="2022-02-16T16:36:16.690" v="3863" actId="47"/>
        <pc:sldMkLst>
          <pc:docMk/>
          <pc:sldMk cId="1619207925" sldId="389"/>
        </pc:sldMkLst>
      </pc:sldChg>
      <pc:sldChg chg="addSp delSp modSp mod ord">
        <pc:chgData name="Margaret Fox" userId="892c1610-2351-4c35-b21d-3b293c8c172e" providerId="ADAL" clId="{2CBFFBD5-F476-40F7-A4C9-4E9CFA031C3E}" dt="2022-02-16T15:36:03.419" v="512" actId="20577"/>
        <pc:sldMkLst>
          <pc:docMk/>
          <pc:sldMk cId="560303785" sldId="390"/>
        </pc:sldMkLst>
        <pc:spChg chg="mod">
          <ac:chgData name="Margaret Fox" userId="892c1610-2351-4c35-b21d-3b293c8c172e" providerId="ADAL" clId="{2CBFFBD5-F476-40F7-A4C9-4E9CFA031C3E}" dt="2022-02-16T15:36:03.419" v="512" actId="20577"/>
          <ac:spMkLst>
            <pc:docMk/>
            <pc:sldMk cId="560303785" sldId="390"/>
            <ac:spMk id="2" creationId="{AAB9F923-3D98-49EE-927E-35748313EB37}"/>
          </ac:spMkLst>
        </pc:spChg>
        <pc:picChg chg="add del">
          <ac:chgData name="Margaret Fox" userId="892c1610-2351-4c35-b21d-3b293c8c172e" providerId="ADAL" clId="{2CBFFBD5-F476-40F7-A4C9-4E9CFA031C3E}" dt="2022-02-16T15:34:00.898" v="323"/>
          <ac:picMkLst>
            <pc:docMk/>
            <pc:sldMk cId="560303785" sldId="390"/>
            <ac:picMk id="4098" creationId="{2D35B1C8-593E-4038-9A38-C92624197932}"/>
          </ac:picMkLst>
        </pc:picChg>
      </pc:sldChg>
      <pc:sldChg chg="modSp mod">
        <pc:chgData name="Margaret Fox" userId="892c1610-2351-4c35-b21d-3b293c8c172e" providerId="ADAL" clId="{2CBFFBD5-F476-40F7-A4C9-4E9CFA031C3E}" dt="2022-02-16T16:15:36.320" v="2715" actId="20577"/>
        <pc:sldMkLst>
          <pc:docMk/>
          <pc:sldMk cId="3324444868" sldId="399"/>
        </pc:sldMkLst>
        <pc:spChg chg="mod">
          <ac:chgData name="Margaret Fox" userId="892c1610-2351-4c35-b21d-3b293c8c172e" providerId="ADAL" clId="{2CBFFBD5-F476-40F7-A4C9-4E9CFA031C3E}" dt="2022-02-16T16:15:36.320" v="2715" actId="20577"/>
          <ac:spMkLst>
            <pc:docMk/>
            <pc:sldMk cId="3324444868" sldId="399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2CBFFBD5-F476-40F7-A4C9-4E9CFA031C3E}" dt="2022-02-16T16:36:37.762" v="3864" actId="47"/>
        <pc:sldMkLst>
          <pc:docMk/>
          <pc:sldMk cId="2254385159" sldId="400"/>
        </pc:sldMkLst>
      </pc:sldChg>
      <pc:sldChg chg="del">
        <pc:chgData name="Margaret Fox" userId="892c1610-2351-4c35-b21d-3b293c8c172e" providerId="ADAL" clId="{2CBFFBD5-F476-40F7-A4C9-4E9CFA031C3E}" dt="2022-02-16T16:36:16.690" v="3863" actId="47"/>
        <pc:sldMkLst>
          <pc:docMk/>
          <pc:sldMk cId="4022340261" sldId="401"/>
        </pc:sldMkLst>
      </pc:sldChg>
      <pc:sldChg chg="del">
        <pc:chgData name="Margaret Fox" userId="892c1610-2351-4c35-b21d-3b293c8c172e" providerId="ADAL" clId="{2CBFFBD5-F476-40F7-A4C9-4E9CFA031C3E}" dt="2022-02-16T16:36:16.690" v="3863" actId="47"/>
        <pc:sldMkLst>
          <pc:docMk/>
          <pc:sldMk cId="2649259378" sldId="402"/>
        </pc:sldMkLst>
      </pc:sldChg>
      <pc:sldChg chg="del">
        <pc:chgData name="Margaret Fox" userId="892c1610-2351-4c35-b21d-3b293c8c172e" providerId="ADAL" clId="{2CBFFBD5-F476-40F7-A4C9-4E9CFA031C3E}" dt="2022-02-16T16:36:16.690" v="3863" actId="47"/>
        <pc:sldMkLst>
          <pc:docMk/>
          <pc:sldMk cId="3208634619" sldId="403"/>
        </pc:sldMkLst>
      </pc:sldChg>
      <pc:sldChg chg="del">
        <pc:chgData name="Margaret Fox" userId="892c1610-2351-4c35-b21d-3b293c8c172e" providerId="ADAL" clId="{2CBFFBD5-F476-40F7-A4C9-4E9CFA031C3E}" dt="2022-02-16T16:36:16.690" v="3863" actId="47"/>
        <pc:sldMkLst>
          <pc:docMk/>
          <pc:sldMk cId="761637452" sldId="404"/>
        </pc:sldMkLst>
      </pc:sldChg>
      <pc:sldChg chg="del">
        <pc:chgData name="Margaret Fox" userId="892c1610-2351-4c35-b21d-3b293c8c172e" providerId="ADAL" clId="{2CBFFBD5-F476-40F7-A4C9-4E9CFA031C3E}" dt="2022-02-16T16:36:16.690" v="3863" actId="47"/>
        <pc:sldMkLst>
          <pc:docMk/>
          <pc:sldMk cId="258004000" sldId="405"/>
        </pc:sldMkLst>
      </pc:sldChg>
      <pc:sldChg chg="modSp mod">
        <pc:chgData name="Margaret Fox" userId="892c1610-2351-4c35-b21d-3b293c8c172e" providerId="ADAL" clId="{2CBFFBD5-F476-40F7-A4C9-4E9CFA031C3E}" dt="2022-02-16T16:04:17.862" v="2094" actId="313"/>
        <pc:sldMkLst>
          <pc:docMk/>
          <pc:sldMk cId="2026019472" sldId="406"/>
        </pc:sldMkLst>
        <pc:spChg chg="mod">
          <ac:chgData name="Margaret Fox" userId="892c1610-2351-4c35-b21d-3b293c8c172e" providerId="ADAL" clId="{2CBFFBD5-F476-40F7-A4C9-4E9CFA031C3E}" dt="2022-02-16T16:04:17.862" v="2094" actId="313"/>
          <ac:spMkLst>
            <pc:docMk/>
            <pc:sldMk cId="2026019472" sldId="406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2CBFFBD5-F476-40F7-A4C9-4E9CFA031C3E}" dt="2022-02-16T16:36:37.762" v="3864" actId="47"/>
        <pc:sldMkLst>
          <pc:docMk/>
          <pc:sldMk cId="398580215" sldId="407"/>
        </pc:sldMkLst>
      </pc:sldChg>
      <pc:sldChg chg="del">
        <pc:chgData name="Margaret Fox" userId="892c1610-2351-4c35-b21d-3b293c8c172e" providerId="ADAL" clId="{2CBFFBD5-F476-40F7-A4C9-4E9CFA031C3E}" dt="2022-02-16T16:36:37.762" v="3864" actId="47"/>
        <pc:sldMkLst>
          <pc:docMk/>
          <pc:sldMk cId="384757883" sldId="408"/>
        </pc:sldMkLst>
      </pc:sldChg>
      <pc:sldChg chg="del">
        <pc:chgData name="Margaret Fox" userId="892c1610-2351-4c35-b21d-3b293c8c172e" providerId="ADAL" clId="{2CBFFBD5-F476-40F7-A4C9-4E9CFA031C3E}" dt="2022-02-16T16:04:00.619" v="2010" actId="47"/>
        <pc:sldMkLst>
          <pc:docMk/>
          <pc:sldMk cId="1276928845" sldId="409"/>
        </pc:sldMkLst>
      </pc:sldChg>
      <pc:sldChg chg="del">
        <pc:chgData name="Margaret Fox" userId="892c1610-2351-4c35-b21d-3b293c8c172e" providerId="ADAL" clId="{2CBFFBD5-F476-40F7-A4C9-4E9CFA031C3E}" dt="2022-02-16T16:04:01.673" v="2011" actId="47"/>
        <pc:sldMkLst>
          <pc:docMk/>
          <pc:sldMk cId="3682969748" sldId="410"/>
        </pc:sldMkLst>
      </pc:sldChg>
      <pc:sldChg chg="addSp modSp add mod">
        <pc:chgData name="Margaret Fox" userId="892c1610-2351-4c35-b21d-3b293c8c172e" providerId="ADAL" clId="{2CBFFBD5-F476-40F7-A4C9-4E9CFA031C3E}" dt="2022-02-16T15:20:10.625" v="120" actId="1076"/>
        <pc:sldMkLst>
          <pc:docMk/>
          <pc:sldMk cId="3973917475" sldId="411"/>
        </pc:sldMkLst>
        <pc:spChg chg="mod">
          <ac:chgData name="Margaret Fox" userId="892c1610-2351-4c35-b21d-3b293c8c172e" providerId="ADAL" clId="{2CBFFBD5-F476-40F7-A4C9-4E9CFA031C3E}" dt="2022-02-16T15:19:55.977" v="116" actId="1076"/>
          <ac:spMkLst>
            <pc:docMk/>
            <pc:sldMk cId="3973917475" sldId="411"/>
            <ac:spMk id="2" creationId="{AAB9F923-3D98-49EE-927E-35748313EB37}"/>
          </ac:spMkLst>
        </pc:spChg>
        <pc:picChg chg="add mod">
          <ac:chgData name="Margaret Fox" userId="892c1610-2351-4c35-b21d-3b293c8c172e" providerId="ADAL" clId="{2CBFFBD5-F476-40F7-A4C9-4E9CFA031C3E}" dt="2022-02-16T15:20:10.625" v="120" actId="1076"/>
          <ac:picMkLst>
            <pc:docMk/>
            <pc:sldMk cId="3973917475" sldId="411"/>
            <ac:picMk id="3" creationId="{45EEBA02-9E54-4DEF-A89B-9AD00FD3DDE2}"/>
          </ac:picMkLst>
        </pc:picChg>
      </pc:sldChg>
      <pc:sldChg chg="addSp delSp modSp add mod">
        <pc:chgData name="Margaret Fox" userId="892c1610-2351-4c35-b21d-3b293c8c172e" providerId="ADAL" clId="{2CBFFBD5-F476-40F7-A4C9-4E9CFA031C3E}" dt="2022-02-16T15:21:33.985" v="135" actId="1076"/>
        <pc:sldMkLst>
          <pc:docMk/>
          <pc:sldMk cId="2893404448" sldId="412"/>
        </pc:sldMkLst>
        <pc:spChg chg="mod">
          <ac:chgData name="Margaret Fox" userId="892c1610-2351-4c35-b21d-3b293c8c172e" providerId="ADAL" clId="{2CBFFBD5-F476-40F7-A4C9-4E9CFA031C3E}" dt="2022-02-16T15:20:17.583" v="130" actId="20577"/>
          <ac:spMkLst>
            <pc:docMk/>
            <pc:sldMk cId="2893404448" sldId="412"/>
            <ac:spMk id="2" creationId="{AAB9F923-3D98-49EE-927E-35748313EB37}"/>
          </ac:spMkLst>
        </pc:spChg>
        <pc:picChg chg="del">
          <ac:chgData name="Margaret Fox" userId="892c1610-2351-4c35-b21d-3b293c8c172e" providerId="ADAL" clId="{2CBFFBD5-F476-40F7-A4C9-4E9CFA031C3E}" dt="2022-02-16T15:21:14.386" v="131" actId="478"/>
          <ac:picMkLst>
            <pc:docMk/>
            <pc:sldMk cId="2893404448" sldId="412"/>
            <ac:picMk id="3" creationId="{45EEBA02-9E54-4DEF-A89B-9AD00FD3DDE2}"/>
          </ac:picMkLst>
        </pc:picChg>
        <pc:picChg chg="add mod">
          <ac:chgData name="Margaret Fox" userId="892c1610-2351-4c35-b21d-3b293c8c172e" providerId="ADAL" clId="{2CBFFBD5-F476-40F7-A4C9-4E9CFA031C3E}" dt="2022-02-16T15:21:33.985" v="135" actId="1076"/>
          <ac:picMkLst>
            <pc:docMk/>
            <pc:sldMk cId="2893404448" sldId="412"/>
            <ac:picMk id="3074" creationId="{9310DC98-722E-48D7-B900-5474D3FDA05E}"/>
          </ac:picMkLst>
        </pc:picChg>
      </pc:sldChg>
      <pc:sldChg chg="addSp delSp modSp add mod">
        <pc:chgData name="Margaret Fox" userId="892c1610-2351-4c35-b21d-3b293c8c172e" providerId="ADAL" clId="{2CBFFBD5-F476-40F7-A4C9-4E9CFA031C3E}" dt="2022-02-16T16:09:36.929" v="2345" actId="20577"/>
        <pc:sldMkLst>
          <pc:docMk/>
          <pc:sldMk cId="3462026819" sldId="413"/>
        </pc:sldMkLst>
        <pc:spChg chg="mod">
          <ac:chgData name="Margaret Fox" userId="892c1610-2351-4c35-b21d-3b293c8c172e" providerId="ADAL" clId="{2CBFFBD5-F476-40F7-A4C9-4E9CFA031C3E}" dt="2022-02-16T16:07:17.124" v="2218" actId="1076"/>
          <ac:spMkLst>
            <pc:docMk/>
            <pc:sldMk cId="3462026819" sldId="413"/>
            <ac:spMk id="2" creationId="{AAB9F923-3D98-49EE-927E-35748313EB37}"/>
          </ac:spMkLst>
        </pc:spChg>
        <pc:graphicFrameChg chg="add mod modGraphic">
          <ac:chgData name="Margaret Fox" userId="892c1610-2351-4c35-b21d-3b293c8c172e" providerId="ADAL" clId="{2CBFFBD5-F476-40F7-A4C9-4E9CFA031C3E}" dt="2022-02-16T16:09:36.929" v="2345" actId="20577"/>
          <ac:graphicFrameMkLst>
            <pc:docMk/>
            <pc:sldMk cId="3462026819" sldId="413"/>
            <ac:graphicFrameMk id="3" creationId="{D977DBDF-F8D9-46B0-AC74-6159259B6309}"/>
          </ac:graphicFrameMkLst>
        </pc:graphicFrameChg>
        <pc:picChg chg="del">
          <ac:chgData name="Margaret Fox" userId="892c1610-2351-4c35-b21d-3b293c8c172e" providerId="ADAL" clId="{2CBFFBD5-F476-40F7-A4C9-4E9CFA031C3E}" dt="2022-02-16T16:08:57.297" v="2316" actId="478"/>
          <ac:picMkLst>
            <pc:docMk/>
            <pc:sldMk cId="3462026819" sldId="413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2CBFFBD5-F476-40F7-A4C9-4E9CFA031C3E}" dt="2022-02-16T15:39:43.424" v="831" actId="255"/>
        <pc:sldMkLst>
          <pc:docMk/>
          <pc:sldMk cId="3108215506" sldId="414"/>
        </pc:sldMkLst>
        <pc:spChg chg="mod">
          <ac:chgData name="Margaret Fox" userId="892c1610-2351-4c35-b21d-3b293c8c172e" providerId="ADAL" clId="{2CBFFBD5-F476-40F7-A4C9-4E9CFA031C3E}" dt="2022-02-16T15:39:43.424" v="831" actId="255"/>
          <ac:spMkLst>
            <pc:docMk/>
            <pc:sldMk cId="3108215506" sldId="414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CBFFBD5-F476-40F7-A4C9-4E9CFA031C3E}" dt="2022-02-16T15:43:17.818" v="1229" actId="20577"/>
        <pc:sldMkLst>
          <pc:docMk/>
          <pc:sldMk cId="779016875" sldId="415"/>
        </pc:sldMkLst>
        <pc:spChg chg="mod">
          <ac:chgData name="Margaret Fox" userId="892c1610-2351-4c35-b21d-3b293c8c172e" providerId="ADAL" clId="{2CBFFBD5-F476-40F7-A4C9-4E9CFA031C3E}" dt="2022-02-16T15:43:17.818" v="1229" actId="20577"/>
          <ac:spMkLst>
            <pc:docMk/>
            <pc:sldMk cId="779016875" sldId="41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CBFFBD5-F476-40F7-A4C9-4E9CFA031C3E}" dt="2022-02-16T15:57:59.112" v="1522" actId="1076"/>
        <pc:sldMkLst>
          <pc:docMk/>
          <pc:sldMk cId="3984758646" sldId="416"/>
        </pc:sldMkLst>
        <pc:spChg chg="mod">
          <ac:chgData name="Margaret Fox" userId="892c1610-2351-4c35-b21d-3b293c8c172e" providerId="ADAL" clId="{2CBFFBD5-F476-40F7-A4C9-4E9CFA031C3E}" dt="2022-02-16T15:57:59.112" v="1522" actId="1076"/>
          <ac:spMkLst>
            <pc:docMk/>
            <pc:sldMk cId="3984758646" sldId="41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CBFFBD5-F476-40F7-A4C9-4E9CFA031C3E}" dt="2022-02-16T16:01:53.980" v="1813" actId="20577"/>
        <pc:sldMkLst>
          <pc:docMk/>
          <pc:sldMk cId="4019584787" sldId="417"/>
        </pc:sldMkLst>
        <pc:spChg chg="mod">
          <ac:chgData name="Margaret Fox" userId="892c1610-2351-4c35-b21d-3b293c8c172e" providerId="ADAL" clId="{2CBFFBD5-F476-40F7-A4C9-4E9CFA031C3E}" dt="2022-02-16T16:01:53.980" v="1813" actId="20577"/>
          <ac:spMkLst>
            <pc:docMk/>
            <pc:sldMk cId="4019584787" sldId="41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CBFFBD5-F476-40F7-A4C9-4E9CFA031C3E}" dt="2022-02-16T16:02:21.602" v="1939" actId="20577"/>
        <pc:sldMkLst>
          <pc:docMk/>
          <pc:sldMk cId="77933419" sldId="418"/>
        </pc:sldMkLst>
        <pc:spChg chg="mod">
          <ac:chgData name="Margaret Fox" userId="892c1610-2351-4c35-b21d-3b293c8c172e" providerId="ADAL" clId="{2CBFFBD5-F476-40F7-A4C9-4E9CFA031C3E}" dt="2022-02-16T16:02:21.602" v="1939" actId="20577"/>
          <ac:spMkLst>
            <pc:docMk/>
            <pc:sldMk cId="77933419" sldId="41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CBFFBD5-F476-40F7-A4C9-4E9CFA031C3E}" dt="2022-02-16T16:05:00.900" v="2216" actId="20577"/>
        <pc:sldMkLst>
          <pc:docMk/>
          <pc:sldMk cId="1386001269" sldId="419"/>
        </pc:sldMkLst>
        <pc:spChg chg="mod">
          <ac:chgData name="Margaret Fox" userId="892c1610-2351-4c35-b21d-3b293c8c172e" providerId="ADAL" clId="{2CBFFBD5-F476-40F7-A4C9-4E9CFA031C3E}" dt="2022-02-16T16:05:00.900" v="2216" actId="20577"/>
          <ac:spMkLst>
            <pc:docMk/>
            <pc:sldMk cId="1386001269" sldId="419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2CBFFBD5-F476-40F7-A4C9-4E9CFA031C3E}" dt="2022-02-16T16:16:58.839" v="2886" actId="47"/>
        <pc:sldMkLst>
          <pc:docMk/>
          <pc:sldMk cId="1047458225" sldId="420"/>
        </pc:sldMkLst>
        <pc:spChg chg="mod">
          <ac:chgData name="Margaret Fox" userId="892c1610-2351-4c35-b21d-3b293c8c172e" providerId="ADAL" clId="{2CBFFBD5-F476-40F7-A4C9-4E9CFA031C3E}" dt="2022-02-16T16:16:02.788" v="2726" actId="20577"/>
          <ac:spMkLst>
            <pc:docMk/>
            <pc:sldMk cId="1047458225" sldId="42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CBFFBD5-F476-40F7-A4C9-4E9CFA031C3E}" dt="2022-02-16T16:16:45.316" v="2885" actId="313"/>
        <pc:sldMkLst>
          <pc:docMk/>
          <pc:sldMk cId="3625974850" sldId="421"/>
        </pc:sldMkLst>
        <pc:spChg chg="mod">
          <ac:chgData name="Margaret Fox" userId="892c1610-2351-4c35-b21d-3b293c8c172e" providerId="ADAL" clId="{2CBFFBD5-F476-40F7-A4C9-4E9CFA031C3E}" dt="2022-02-16T16:16:45.316" v="2885" actId="313"/>
          <ac:spMkLst>
            <pc:docMk/>
            <pc:sldMk cId="3625974850" sldId="42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CBFFBD5-F476-40F7-A4C9-4E9CFA031C3E}" dt="2022-02-16T16:34:12.554" v="3771" actId="20577"/>
        <pc:sldMkLst>
          <pc:docMk/>
          <pc:sldMk cId="1431344826" sldId="422"/>
        </pc:sldMkLst>
        <pc:spChg chg="mod">
          <ac:chgData name="Margaret Fox" userId="892c1610-2351-4c35-b21d-3b293c8c172e" providerId="ADAL" clId="{2CBFFBD5-F476-40F7-A4C9-4E9CFA031C3E}" dt="2022-02-16T16:34:12.554" v="3771" actId="20577"/>
          <ac:spMkLst>
            <pc:docMk/>
            <pc:sldMk cId="1431344826" sldId="42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CBFFBD5-F476-40F7-A4C9-4E9CFA031C3E}" dt="2022-02-16T16:35:03.120" v="3862" actId="20577"/>
        <pc:sldMkLst>
          <pc:docMk/>
          <pc:sldMk cId="889706416" sldId="423"/>
        </pc:sldMkLst>
        <pc:spChg chg="mod">
          <ac:chgData name="Margaret Fox" userId="892c1610-2351-4c35-b21d-3b293c8c172e" providerId="ADAL" clId="{2CBFFBD5-F476-40F7-A4C9-4E9CFA031C3E}" dt="2022-02-16T16:35:03.120" v="3862" actId="20577"/>
          <ac:spMkLst>
            <pc:docMk/>
            <pc:sldMk cId="889706416" sldId="42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2CBFFBD5-F476-40F7-A4C9-4E9CFA031C3E}" dt="2022-02-16T16:33:01.196" v="3757" actId="20577"/>
        <pc:sldMkLst>
          <pc:docMk/>
          <pc:sldMk cId="3552452610" sldId="424"/>
        </pc:sldMkLst>
        <pc:spChg chg="mod">
          <ac:chgData name="Margaret Fox" userId="892c1610-2351-4c35-b21d-3b293c8c172e" providerId="ADAL" clId="{2CBFFBD5-F476-40F7-A4C9-4E9CFA031C3E}" dt="2022-02-16T16:33:01.196" v="3757" actId="20577"/>
          <ac:spMkLst>
            <pc:docMk/>
            <pc:sldMk cId="3552452610" sldId="424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A0DC5741-89F2-4C65-BD2F-FEEC1559FDE5}"/>
    <pc:docChg chg="undo custSel addSld delSld modSld">
      <pc:chgData name="Margaret Fox" userId="892c1610-2351-4c35-b21d-3b293c8c172e" providerId="ADAL" clId="{A0DC5741-89F2-4C65-BD2F-FEEC1559FDE5}" dt="2021-10-19T18:52:27.568" v="2401" actId="22"/>
      <pc:docMkLst>
        <pc:docMk/>
      </pc:docMkLst>
      <pc:sldChg chg="modSp mod modNotesTx">
        <pc:chgData name="Margaret Fox" userId="892c1610-2351-4c35-b21d-3b293c8c172e" providerId="ADAL" clId="{A0DC5741-89F2-4C65-BD2F-FEEC1559FDE5}" dt="2021-10-19T18:33:19.475" v="2351" actId="20577"/>
        <pc:sldMkLst>
          <pc:docMk/>
          <pc:sldMk cId="1260153591" sldId="257"/>
        </pc:sldMkLst>
        <pc:spChg chg="mod">
          <ac:chgData name="Margaret Fox" userId="892c1610-2351-4c35-b21d-3b293c8c172e" providerId="ADAL" clId="{A0DC5741-89F2-4C65-BD2F-FEEC1559FDE5}" dt="2021-10-19T18:33:19.475" v="2351" actId="20577"/>
          <ac:spMkLst>
            <pc:docMk/>
            <pc:sldMk cId="1260153591" sldId="257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5:10:51.490" v="26" actId="1076"/>
          <ac:picMkLst>
            <pc:docMk/>
            <pc:sldMk cId="1260153591" sldId="257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DC5741-89F2-4C65-BD2F-FEEC1559FDE5}" dt="2021-10-19T15:36:25.746" v="2018" actId="47"/>
        <pc:sldMkLst>
          <pc:docMk/>
          <pc:sldMk cId="1885176252" sldId="258"/>
        </pc:sldMkLst>
      </pc:sldChg>
      <pc:sldChg chg="del">
        <pc:chgData name="Margaret Fox" userId="892c1610-2351-4c35-b21d-3b293c8c172e" providerId="ADAL" clId="{A0DC5741-89F2-4C65-BD2F-FEEC1559FDE5}" dt="2021-10-19T15:36:26.681" v="2019" actId="47"/>
        <pc:sldMkLst>
          <pc:docMk/>
          <pc:sldMk cId="2586962450" sldId="259"/>
        </pc:sldMkLst>
      </pc:sldChg>
      <pc:sldChg chg="del">
        <pc:chgData name="Margaret Fox" userId="892c1610-2351-4c35-b21d-3b293c8c172e" providerId="ADAL" clId="{A0DC5741-89F2-4C65-BD2F-FEEC1559FDE5}" dt="2021-10-19T15:36:36.903" v="2027" actId="47"/>
        <pc:sldMkLst>
          <pc:docMk/>
          <pc:sldMk cId="570317477" sldId="261"/>
        </pc:sldMkLst>
      </pc:sldChg>
      <pc:sldChg chg="modSp mod">
        <pc:chgData name="Margaret Fox" userId="892c1610-2351-4c35-b21d-3b293c8c172e" providerId="ADAL" clId="{A0DC5741-89F2-4C65-BD2F-FEEC1559FDE5}" dt="2021-10-19T15:12:57.756" v="267" actId="113"/>
        <pc:sldMkLst>
          <pc:docMk/>
          <pc:sldMk cId="3285693065" sldId="262"/>
        </pc:sldMkLst>
        <pc:spChg chg="mod">
          <ac:chgData name="Margaret Fox" userId="892c1610-2351-4c35-b21d-3b293c8c172e" providerId="ADAL" clId="{A0DC5741-89F2-4C65-BD2F-FEEC1559FDE5}" dt="2021-10-19T15:12:57.756" v="267" actId="113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DC5741-89F2-4C65-BD2F-FEEC1559FDE5}" dt="2021-10-19T18:23:36.023" v="2224" actId="20577"/>
        <pc:sldMkLst>
          <pc:docMk/>
          <pc:sldMk cId="1809337763" sldId="277"/>
        </pc:sldMkLst>
        <pc:spChg chg="mod">
          <ac:chgData name="Margaret Fox" userId="892c1610-2351-4c35-b21d-3b293c8c172e" providerId="ADAL" clId="{A0DC5741-89F2-4C65-BD2F-FEEC1559FDE5}" dt="2021-10-19T18:23:36.023" v="2224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DC5741-89F2-4C65-BD2F-FEEC1559FDE5}" dt="2021-10-19T14:37:40.398" v="11" actId="20577"/>
        <pc:sldMkLst>
          <pc:docMk/>
          <pc:sldMk cId="1128444069" sldId="278"/>
        </pc:sldMkLst>
        <pc:spChg chg="mod">
          <ac:chgData name="Margaret Fox" userId="892c1610-2351-4c35-b21d-3b293c8c172e" providerId="ADAL" clId="{A0DC5741-89F2-4C65-BD2F-FEEC1559FDE5}" dt="2021-10-19T14:37:40.398" v="11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DC5741-89F2-4C65-BD2F-FEEC1559FDE5}" dt="2021-10-19T18:30:48.243" v="2350" actId="20577"/>
        <pc:sldMkLst>
          <pc:docMk/>
          <pc:sldMk cId="1771820215" sldId="287"/>
        </pc:sldMkLst>
        <pc:spChg chg="mod">
          <ac:chgData name="Margaret Fox" userId="892c1610-2351-4c35-b21d-3b293c8c172e" providerId="ADAL" clId="{A0DC5741-89F2-4C65-BD2F-FEEC1559FDE5}" dt="2021-10-19T18:30:48.243" v="2350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DC5741-89F2-4C65-BD2F-FEEC1559FDE5}" dt="2021-10-19T15:36:35.319" v="2026" actId="47"/>
        <pc:sldMkLst>
          <pc:docMk/>
          <pc:sldMk cId="3652541975" sldId="288"/>
        </pc:sldMkLst>
      </pc:sldChg>
      <pc:sldChg chg="del">
        <pc:chgData name="Margaret Fox" userId="892c1610-2351-4c35-b21d-3b293c8c172e" providerId="ADAL" clId="{A0DC5741-89F2-4C65-BD2F-FEEC1559FDE5}" dt="2021-10-19T15:36:23.660" v="2017" actId="47"/>
        <pc:sldMkLst>
          <pc:docMk/>
          <pc:sldMk cId="3252564777" sldId="290"/>
        </pc:sldMkLst>
      </pc:sldChg>
      <pc:sldChg chg="del">
        <pc:chgData name="Margaret Fox" userId="892c1610-2351-4c35-b21d-3b293c8c172e" providerId="ADAL" clId="{A0DC5741-89F2-4C65-BD2F-FEEC1559FDE5}" dt="2021-10-19T15:36:27.493" v="2020" actId="47"/>
        <pc:sldMkLst>
          <pc:docMk/>
          <pc:sldMk cId="1622323328" sldId="293"/>
        </pc:sldMkLst>
      </pc:sldChg>
      <pc:sldChg chg="modSp del">
        <pc:chgData name="Margaret Fox" userId="892c1610-2351-4c35-b21d-3b293c8c172e" providerId="ADAL" clId="{A0DC5741-89F2-4C65-BD2F-FEEC1559FDE5}" dt="2021-10-19T15:28:20.511" v="1359" actId="47"/>
        <pc:sldMkLst>
          <pc:docMk/>
          <pc:sldMk cId="1477906069" sldId="296"/>
        </pc:sldMkLst>
        <pc:picChg chg="mod">
          <ac:chgData name="Margaret Fox" userId="892c1610-2351-4c35-b21d-3b293c8c172e" providerId="ADAL" clId="{A0DC5741-89F2-4C65-BD2F-FEEC1559FDE5}" dt="2021-10-19T15:14:28.319" v="281" actId="1076"/>
          <ac:picMkLst>
            <pc:docMk/>
            <pc:sldMk cId="1477906069" sldId="296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DC5741-89F2-4C65-BD2F-FEEC1559FDE5}" dt="2021-10-19T15:28:22.313" v="1360" actId="47"/>
        <pc:sldMkLst>
          <pc:docMk/>
          <pc:sldMk cId="3433489096" sldId="298"/>
        </pc:sldMkLst>
      </pc:sldChg>
      <pc:sldChg chg="del">
        <pc:chgData name="Margaret Fox" userId="892c1610-2351-4c35-b21d-3b293c8c172e" providerId="ADAL" clId="{A0DC5741-89F2-4C65-BD2F-FEEC1559FDE5}" dt="2021-10-19T15:28:24.121" v="1361" actId="47"/>
        <pc:sldMkLst>
          <pc:docMk/>
          <pc:sldMk cId="1555310607" sldId="299"/>
        </pc:sldMkLst>
      </pc:sldChg>
      <pc:sldChg chg="modSp del">
        <pc:chgData name="Margaret Fox" userId="892c1610-2351-4c35-b21d-3b293c8c172e" providerId="ADAL" clId="{A0DC5741-89F2-4C65-BD2F-FEEC1559FDE5}" dt="2021-10-19T15:36:21.398" v="2016" actId="47"/>
        <pc:sldMkLst>
          <pc:docMk/>
          <pc:sldMk cId="3494816798" sldId="300"/>
        </pc:sldMkLst>
        <pc:picChg chg="mod">
          <ac:chgData name="Margaret Fox" userId="892c1610-2351-4c35-b21d-3b293c8c172e" providerId="ADAL" clId="{A0DC5741-89F2-4C65-BD2F-FEEC1559FDE5}" dt="2021-10-19T15:30:51.443" v="1398" actId="1076"/>
          <ac:picMkLst>
            <pc:docMk/>
            <pc:sldMk cId="3494816798" sldId="300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DC5741-89F2-4C65-BD2F-FEEC1559FDE5}" dt="2021-10-19T15:36:28.685" v="2021" actId="47"/>
        <pc:sldMkLst>
          <pc:docMk/>
          <pc:sldMk cId="2779301137" sldId="301"/>
        </pc:sldMkLst>
      </pc:sldChg>
      <pc:sldChg chg="del">
        <pc:chgData name="Margaret Fox" userId="892c1610-2351-4c35-b21d-3b293c8c172e" providerId="ADAL" clId="{A0DC5741-89F2-4C65-BD2F-FEEC1559FDE5}" dt="2021-10-19T15:36:31.878" v="2024" actId="47"/>
        <pc:sldMkLst>
          <pc:docMk/>
          <pc:sldMk cId="3978628703" sldId="303"/>
        </pc:sldMkLst>
      </pc:sldChg>
      <pc:sldChg chg="del">
        <pc:chgData name="Margaret Fox" userId="892c1610-2351-4c35-b21d-3b293c8c172e" providerId="ADAL" clId="{A0DC5741-89F2-4C65-BD2F-FEEC1559FDE5}" dt="2021-10-19T15:36:33.030" v="2025" actId="47"/>
        <pc:sldMkLst>
          <pc:docMk/>
          <pc:sldMk cId="3217202515" sldId="304"/>
        </pc:sldMkLst>
      </pc:sldChg>
      <pc:sldChg chg="del">
        <pc:chgData name="Margaret Fox" userId="892c1610-2351-4c35-b21d-3b293c8c172e" providerId="ADAL" clId="{A0DC5741-89F2-4C65-BD2F-FEEC1559FDE5}" dt="2021-10-19T15:36:30.869" v="2023" actId="47"/>
        <pc:sldMkLst>
          <pc:docMk/>
          <pc:sldMk cId="3771310936" sldId="306"/>
        </pc:sldMkLst>
      </pc:sldChg>
      <pc:sldChg chg="del">
        <pc:chgData name="Margaret Fox" userId="892c1610-2351-4c35-b21d-3b293c8c172e" providerId="ADAL" clId="{A0DC5741-89F2-4C65-BD2F-FEEC1559FDE5}" dt="2021-10-19T15:36:29.785" v="2022" actId="47"/>
        <pc:sldMkLst>
          <pc:docMk/>
          <pc:sldMk cId="3754630049" sldId="307"/>
        </pc:sldMkLst>
      </pc:sldChg>
      <pc:sldChg chg="modSp add mod">
        <pc:chgData name="Margaret Fox" userId="892c1610-2351-4c35-b21d-3b293c8c172e" providerId="ADAL" clId="{A0DC5741-89F2-4C65-BD2F-FEEC1559FDE5}" dt="2021-10-19T18:18:24.111" v="2165" actId="1076"/>
        <pc:sldMkLst>
          <pc:docMk/>
          <pc:sldMk cId="2466888729" sldId="308"/>
        </pc:sldMkLst>
        <pc:spChg chg="mod">
          <ac:chgData name="Margaret Fox" userId="892c1610-2351-4c35-b21d-3b293c8c172e" providerId="ADAL" clId="{A0DC5741-89F2-4C65-BD2F-FEEC1559FDE5}" dt="2021-10-19T18:17:48.277" v="2156" actId="20577"/>
          <ac:spMkLst>
            <pc:docMk/>
            <pc:sldMk cId="2466888729" sldId="308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8:18:24.111" v="2165" actId="1076"/>
          <ac:picMkLst>
            <pc:docMk/>
            <pc:sldMk cId="2466888729" sldId="308"/>
            <ac:picMk id="2050" creationId="{9E476F11-15D0-42A8-BDAC-FCD6AA8E73AE}"/>
          </ac:picMkLst>
        </pc:picChg>
      </pc:sldChg>
      <pc:sldChg chg="modSp add mod modNotesTx">
        <pc:chgData name="Margaret Fox" userId="892c1610-2351-4c35-b21d-3b293c8c172e" providerId="ADAL" clId="{A0DC5741-89F2-4C65-BD2F-FEEC1559FDE5}" dt="2021-10-19T18:17:55.555" v="2164" actId="20577"/>
        <pc:sldMkLst>
          <pc:docMk/>
          <pc:sldMk cId="3626841439" sldId="309"/>
        </pc:sldMkLst>
        <pc:spChg chg="mod">
          <ac:chgData name="Margaret Fox" userId="892c1610-2351-4c35-b21d-3b293c8c172e" providerId="ADAL" clId="{A0DC5741-89F2-4C65-BD2F-FEEC1559FDE5}" dt="2021-10-19T18:17:55.555" v="2164" actId="20577"/>
          <ac:spMkLst>
            <pc:docMk/>
            <pc:sldMk cId="3626841439" sldId="309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5:19:10.245" v="677" actId="1076"/>
          <ac:picMkLst>
            <pc:docMk/>
            <pc:sldMk cId="3626841439" sldId="309"/>
            <ac:picMk id="2050" creationId="{9E476F11-15D0-42A8-BDAC-FCD6AA8E73AE}"/>
          </ac:picMkLst>
        </pc:picChg>
      </pc:sldChg>
      <pc:sldChg chg="addSp modSp add mod modNotesTx">
        <pc:chgData name="Margaret Fox" userId="892c1610-2351-4c35-b21d-3b293c8c172e" providerId="ADAL" clId="{A0DC5741-89F2-4C65-BD2F-FEEC1559FDE5}" dt="2021-10-19T18:39:00.895" v="2395" actId="20577"/>
        <pc:sldMkLst>
          <pc:docMk/>
          <pc:sldMk cId="1974659097" sldId="310"/>
        </pc:sldMkLst>
        <pc:spChg chg="mod">
          <ac:chgData name="Margaret Fox" userId="892c1610-2351-4c35-b21d-3b293c8c172e" providerId="ADAL" clId="{A0DC5741-89F2-4C65-BD2F-FEEC1559FDE5}" dt="2021-10-19T18:33:45.157" v="2356" actId="20577"/>
          <ac:spMkLst>
            <pc:docMk/>
            <pc:sldMk cId="1974659097" sldId="310"/>
            <ac:spMk id="2" creationId="{AAB9F923-3D98-49EE-927E-35748313EB37}"/>
          </ac:spMkLst>
        </pc:spChg>
        <pc:picChg chg="add mod">
          <ac:chgData name="Margaret Fox" userId="892c1610-2351-4c35-b21d-3b293c8c172e" providerId="ADAL" clId="{A0DC5741-89F2-4C65-BD2F-FEEC1559FDE5}" dt="2021-10-19T18:33:53.762" v="2359" actId="1076"/>
          <ac:picMkLst>
            <pc:docMk/>
            <pc:sldMk cId="1974659097" sldId="310"/>
            <ac:picMk id="1026" creationId="{9D3FBBC3-B372-4E3B-9F40-A337E066AC9E}"/>
          </ac:picMkLst>
        </pc:picChg>
      </pc:sldChg>
      <pc:sldChg chg="modSp add mod modNotesTx">
        <pc:chgData name="Margaret Fox" userId="892c1610-2351-4c35-b21d-3b293c8c172e" providerId="ADAL" clId="{A0DC5741-89F2-4C65-BD2F-FEEC1559FDE5}" dt="2021-10-19T18:19:12.563" v="2191" actId="20577"/>
        <pc:sldMkLst>
          <pc:docMk/>
          <pc:sldMk cId="1117480482" sldId="311"/>
        </pc:sldMkLst>
        <pc:spChg chg="mod">
          <ac:chgData name="Margaret Fox" userId="892c1610-2351-4c35-b21d-3b293c8c172e" providerId="ADAL" clId="{A0DC5741-89F2-4C65-BD2F-FEEC1559FDE5}" dt="2021-10-19T18:19:12.563" v="2191" actId="20577"/>
          <ac:spMkLst>
            <pc:docMk/>
            <pc:sldMk cId="1117480482" sldId="311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5:27:56.295" v="1357" actId="1076"/>
          <ac:picMkLst>
            <pc:docMk/>
            <pc:sldMk cId="1117480482" sldId="311"/>
            <ac:picMk id="2050" creationId="{9E476F11-15D0-42A8-BDAC-FCD6AA8E73AE}"/>
          </ac:picMkLst>
        </pc:picChg>
      </pc:sldChg>
      <pc:sldChg chg="modSp add mod modNotesTx">
        <pc:chgData name="Margaret Fox" userId="892c1610-2351-4c35-b21d-3b293c8c172e" providerId="ADAL" clId="{A0DC5741-89F2-4C65-BD2F-FEEC1559FDE5}" dt="2021-10-19T15:34:19.714" v="1707" actId="20577"/>
        <pc:sldMkLst>
          <pc:docMk/>
          <pc:sldMk cId="3996046552" sldId="312"/>
        </pc:sldMkLst>
        <pc:spChg chg="mod">
          <ac:chgData name="Margaret Fox" userId="892c1610-2351-4c35-b21d-3b293c8c172e" providerId="ADAL" clId="{A0DC5741-89F2-4C65-BD2F-FEEC1559FDE5}" dt="2021-10-19T15:33:57.461" v="1639" actId="20577"/>
          <ac:spMkLst>
            <pc:docMk/>
            <pc:sldMk cId="3996046552" sldId="31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DC5741-89F2-4C65-BD2F-FEEC1559FDE5}" dt="2021-10-19T15:35:45.639" v="2015" actId="20577"/>
        <pc:sldMkLst>
          <pc:docMk/>
          <pc:sldMk cId="3881256304" sldId="313"/>
        </pc:sldMkLst>
        <pc:spChg chg="mod">
          <ac:chgData name="Margaret Fox" userId="892c1610-2351-4c35-b21d-3b293c8c172e" providerId="ADAL" clId="{A0DC5741-89F2-4C65-BD2F-FEEC1559FDE5}" dt="2021-10-19T15:35:45.639" v="2015" actId="20577"/>
          <ac:spMkLst>
            <pc:docMk/>
            <pc:sldMk cId="3881256304" sldId="31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DC5741-89F2-4C65-BD2F-FEEC1559FDE5}" dt="2021-10-19T18:34:47.829" v="2394" actId="1076"/>
        <pc:sldMkLst>
          <pc:docMk/>
          <pc:sldMk cId="625769159" sldId="314"/>
        </pc:sldMkLst>
        <pc:spChg chg="mod">
          <ac:chgData name="Margaret Fox" userId="892c1610-2351-4c35-b21d-3b293c8c172e" providerId="ADAL" clId="{A0DC5741-89F2-4C65-BD2F-FEEC1559FDE5}" dt="2021-10-19T18:34:47.829" v="2394" actId="1076"/>
          <ac:spMkLst>
            <pc:docMk/>
            <pc:sldMk cId="625769159" sldId="314"/>
            <ac:spMk id="2" creationId="{AAB9F923-3D98-49EE-927E-35748313EB37}"/>
          </ac:spMkLst>
        </pc:spChg>
      </pc:sldChg>
      <pc:sldChg chg="addSp delSp new mod">
        <pc:chgData name="Margaret Fox" userId="892c1610-2351-4c35-b21d-3b293c8c172e" providerId="ADAL" clId="{A0DC5741-89F2-4C65-BD2F-FEEC1559FDE5}" dt="2021-10-19T18:52:14.206" v="2399" actId="22"/>
        <pc:sldMkLst>
          <pc:docMk/>
          <pc:sldMk cId="2617018406" sldId="315"/>
        </pc:sldMkLst>
        <pc:picChg chg="add del">
          <ac:chgData name="Margaret Fox" userId="892c1610-2351-4c35-b21d-3b293c8c172e" providerId="ADAL" clId="{A0DC5741-89F2-4C65-BD2F-FEEC1559FDE5}" dt="2021-10-19T18:51:45.447" v="2398" actId="478"/>
          <ac:picMkLst>
            <pc:docMk/>
            <pc:sldMk cId="2617018406" sldId="315"/>
            <ac:picMk id="3" creationId="{225C5E12-0576-4208-9BBD-4DFFCBC7285C}"/>
          </ac:picMkLst>
        </pc:picChg>
        <pc:picChg chg="add">
          <ac:chgData name="Margaret Fox" userId="892c1610-2351-4c35-b21d-3b293c8c172e" providerId="ADAL" clId="{A0DC5741-89F2-4C65-BD2F-FEEC1559FDE5}" dt="2021-10-19T18:52:14.206" v="2399" actId="22"/>
          <ac:picMkLst>
            <pc:docMk/>
            <pc:sldMk cId="2617018406" sldId="315"/>
            <ac:picMk id="5" creationId="{3C7D9B62-56AC-4AAD-8CE2-2A65F22A2224}"/>
          </ac:picMkLst>
        </pc:picChg>
      </pc:sldChg>
      <pc:sldChg chg="addSp new mod">
        <pc:chgData name="Margaret Fox" userId="892c1610-2351-4c35-b21d-3b293c8c172e" providerId="ADAL" clId="{A0DC5741-89F2-4C65-BD2F-FEEC1559FDE5}" dt="2021-10-19T18:52:27.568" v="2401" actId="22"/>
        <pc:sldMkLst>
          <pc:docMk/>
          <pc:sldMk cId="4288585237" sldId="316"/>
        </pc:sldMkLst>
        <pc:picChg chg="add">
          <ac:chgData name="Margaret Fox" userId="892c1610-2351-4c35-b21d-3b293c8c172e" providerId="ADAL" clId="{A0DC5741-89F2-4C65-BD2F-FEEC1559FDE5}" dt="2021-10-19T18:52:27.568" v="2401" actId="22"/>
          <ac:picMkLst>
            <pc:docMk/>
            <pc:sldMk cId="4288585237" sldId="316"/>
            <ac:picMk id="3" creationId="{02CFFE40-941B-4325-9606-5FDA82B97DFD}"/>
          </ac:picMkLst>
        </pc:picChg>
      </pc:sldChg>
    </pc:docChg>
  </pc:docChgLst>
  <pc:docChgLst>
    <pc:chgData name="Margaret Fox" userId="892c1610-2351-4c35-b21d-3b293c8c172e" providerId="ADAL" clId="{F3362004-A525-0248-B569-E786CB2EEC35}"/>
    <pc:docChg chg="custSel addSld delSld modSld">
      <pc:chgData name="Margaret Fox" userId="892c1610-2351-4c35-b21d-3b293c8c172e" providerId="ADAL" clId="{F3362004-A525-0248-B569-E786CB2EEC35}" dt="2022-04-20T01:41:16.906" v="717" actId="20577"/>
      <pc:docMkLst>
        <pc:docMk/>
      </pc:docMkLst>
      <pc:sldChg chg="modSp mod">
        <pc:chgData name="Margaret Fox" userId="892c1610-2351-4c35-b21d-3b293c8c172e" providerId="ADAL" clId="{F3362004-A525-0248-B569-E786CB2EEC35}" dt="2022-04-20T01:15:01.112" v="75" actId="1076"/>
        <pc:sldMkLst>
          <pc:docMk/>
          <pc:sldMk cId="3285693065" sldId="262"/>
        </pc:sldMkLst>
        <pc:spChg chg="mod">
          <ac:chgData name="Margaret Fox" userId="892c1610-2351-4c35-b21d-3b293c8c172e" providerId="ADAL" clId="{F3362004-A525-0248-B569-E786CB2EEC35}" dt="2022-04-20T01:14:24.485" v="72" actId="20577"/>
          <ac:spMkLst>
            <pc:docMk/>
            <pc:sldMk cId="3285693065" sldId="262"/>
            <ac:spMk id="2" creationId="{AAB9F923-3D98-49EE-927E-35748313EB37}"/>
          </ac:spMkLst>
        </pc:spChg>
        <pc:picChg chg="mod">
          <ac:chgData name="Margaret Fox" userId="892c1610-2351-4c35-b21d-3b293c8c172e" providerId="ADAL" clId="{F3362004-A525-0248-B569-E786CB2EEC35}" dt="2022-04-20T01:15:01.112" v="75" actId="1076"/>
          <ac:picMkLst>
            <pc:docMk/>
            <pc:sldMk cId="3285693065" sldId="262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F3362004-A525-0248-B569-E786CB2EEC35}" dt="2022-04-20T01:12:50.819" v="5" actId="20577"/>
        <pc:sldMkLst>
          <pc:docMk/>
          <pc:sldMk cId="2773300615" sldId="375"/>
        </pc:sldMkLst>
        <pc:spChg chg="mod">
          <ac:chgData name="Margaret Fox" userId="892c1610-2351-4c35-b21d-3b293c8c172e" providerId="ADAL" clId="{F3362004-A525-0248-B569-E786CB2EEC35}" dt="2022-04-20T01:12:50.819" v="5" actId="20577"/>
          <ac:spMkLst>
            <pc:docMk/>
            <pc:sldMk cId="2773300615" sldId="375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F3362004-A525-0248-B569-E786CB2EEC35}" dt="2022-04-20T01:28:13.796" v="666" actId="2696"/>
        <pc:sldMkLst>
          <pc:docMk/>
          <pc:sldMk cId="3463236270" sldId="430"/>
        </pc:sldMkLst>
      </pc:sldChg>
      <pc:sldChg chg="modSp mod">
        <pc:chgData name="Margaret Fox" userId="892c1610-2351-4c35-b21d-3b293c8c172e" providerId="ADAL" clId="{F3362004-A525-0248-B569-E786CB2EEC35}" dt="2022-04-20T01:41:16.906" v="717" actId="20577"/>
        <pc:sldMkLst>
          <pc:docMk/>
          <pc:sldMk cId="3447860658" sldId="445"/>
        </pc:sldMkLst>
        <pc:spChg chg="mod">
          <ac:chgData name="Margaret Fox" userId="892c1610-2351-4c35-b21d-3b293c8c172e" providerId="ADAL" clId="{F3362004-A525-0248-B569-E786CB2EEC35}" dt="2022-04-20T01:41:16.906" v="717" actId="20577"/>
          <ac:spMkLst>
            <pc:docMk/>
            <pc:sldMk cId="3447860658" sldId="445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F3362004-A525-0248-B569-E786CB2EEC35}" dt="2022-04-20T01:28:13.796" v="666" actId="2696"/>
        <pc:sldMkLst>
          <pc:docMk/>
          <pc:sldMk cId="1970260500" sldId="450"/>
        </pc:sldMkLst>
      </pc:sldChg>
      <pc:sldChg chg="modSp mod">
        <pc:chgData name="Margaret Fox" userId="892c1610-2351-4c35-b21d-3b293c8c172e" providerId="ADAL" clId="{F3362004-A525-0248-B569-E786CB2EEC35}" dt="2022-04-20T01:27:11.946" v="523" actId="20577"/>
        <pc:sldMkLst>
          <pc:docMk/>
          <pc:sldMk cId="2624371038" sldId="456"/>
        </pc:sldMkLst>
        <pc:spChg chg="mod">
          <ac:chgData name="Margaret Fox" userId="892c1610-2351-4c35-b21d-3b293c8c172e" providerId="ADAL" clId="{F3362004-A525-0248-B569-E786CB2EEC35}" dt="2022-04-20T01:27:11.946" v="523" actId="20577"/>
          <ac:spMkLst>
            <pc:docMk/>
            <pc:sldMk cId="2624371038" sldId="456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F3362004-A525-0248-B569-E786CB2EEC35}" dt="2022-04-20T01:28:13.796" v="666" actId="2696"/>
        <pc:sldMkLst>
          <pc:docMk/>
          <pc:sldMk cId="10895705" sldId="457"/>
        </pc:sldMkLst>
      </pc:sldChg>
      <pc:sldChg chg="del">
        <pc:chgData name="Margaret Fox" userId="892c1610-2351-4c35-b21d-3b293c8c172e" providerId="ADAL" clId="{F3362004-A525-0248-B569-E786CB2EEC35}" dt="2022-04-20T01:28:13.796" v="666" actId="2696"/>
        <pc:sldMkLst>
          <pc:docMk/>
          <pc:sldMk cId="1560933935" sldId="458"/>
        </pc:sldMkLst>
      </pc:sldChg>
      <pc:sldChg chg="del">
        <pc:chgData name="Margaret Fox" userId="892c1610-2351-4c35-b21d-3b293c8c172e" providerId="ADAL" clId="{F3362004-A525-0248-B569-E786CB2EEC35}" dt="2022-04-20T01:28:13.796" v="666" actId="2696"/>
        <pc:sldMkLst>
          <pc:docMk/>
          <pc:sldMk cId="465772569" sldId="460"/>
        </pc:sldMkLst>
      </pc:sldChg>
      <pc:sldChg chg="del">
        <pc:chgData name="Margaret Fox" userId="892c1610-2351-4c35-b21d-3b293c8c172e" providerId="ADAL" clId="{F3362004-A525-0248-B569-E786CB2EEC35}" dt="2022-04-20T01:28:13.796" v="666" actId="2696"/>
        <pc:sldMkLst>
          <pc:docMk/>
          <pc:sldMk cId="2708094060" sldId="461"/>
        </pc:sldMkLst>
      </pc:sldChg>
      <pc:sldChg chg="del">
        <pc:chgData name="Margaret Fox" userId="892c1610-2351-4c35-b21d-3b293c8c172e" providerId="ADAL" clId="{F3362004-A525-0248-B569-E786CB2EEC35}" dt="2022-04-20T01:28:13.796" v="666" actId="2696"/>
        <pc:sldMkLst>
          <pc:docMk/>
          <pc:sldMk cId="549625642" sldId="463"/>
        </pc:sldMkLst>
      </pc:sldChg>
      <pc:sldChg chg="del">
        <pc:chgData name="Margaret Fox" userId="892c1610-2351-4c35-b21d-3b293c8c172e" providerId="ADAL" clId="{F3362004-A525-0248-B569-E786CB2EEC35}" dt="2022-04-20T01:28:13.796" v="666" actId="2696"/>
        <pc:sldMkLst>
          <pc:docMk/>
          <pc:sldMk cId="2129768287" sldId="464"/>
        </pc:sldMkLst>
      </pc:sldChg>
      <pc:sldChg chg="del">
        <pc:chgData name="Margaret Fox" userId="892c1610-2351-4c35-b21d-3b293c8c172e" providerId="ADAL" clId="{F3362004-A525-0248-B569-E786CB2EEC35}" dt="2022-04-20T01:28:13.796" v="666" actId="2696"/>
        <pc:sldMkLst>
          <pc:docMk/>
          <pc:sldMk cId="76248272" sldId="466"/>
        </pc:sldMkLst>
      </pc:sldChg>
      <pc:sldChg chg="del">
        <pc:chgData name="Margaret Fox" userId="892c1610-2351-4c35-b21d-3b293c8c172e" providerId="ADAL" clId="{F3362004-A525-0248-B569-E786CB2EEC35}" dt="2022-04-20T01:28:13.796" v="666" actId="2696"/>
        <pc:sldMkLst>
          <pc:docMk/>
          <pc:sldMk cId="3557543407" sldId="467"/>
        </pc:sldMkLst>
      </pc:sldChg>
      <pc:sldChg chg="del">
        <pc:chgData name="Margaret Fox" userId="892c1610-2351-4c35-b21d-3b293c8c172e" providerId="ADAL" clId="{F3362004-A525-0248-B569-E786CB2EEC35}" dt="2022-04-20T01:28:13.796" v="666" actId="2696"/>
        <pc:sldMkLst>
          <pc:docMk/>
          <pc:sldMk cId="3650980457" sldId="468"/>
        </pc:sldMkLst>
      </pc:sldChg>
      <pc:sldChg chg="modSp add mod">
        <pc:chgData name="Margaret Fox" userId="892c1610-2351-4c35-b21d-3b293c8c172e" providerId="ADAL" clId="{F3362004-A525-0248-B569-E786CB2EEC35}" dt="2022-04-20T01:19:20.634" v="412" actId="20577"/>
        <pc:sldMkLst>
          <pc:docMk/>
          <pc:sldMk cId="1553192424" sldId="470"/>
        </pc:sldMkLst>
        <pc:spChg chg="mod">
          <ac:chgData name="Margaret Fox" userId="892c1610-2351-4c35-b21d-3b293c8c172e" providerId="ADAL" clId="{F3362004-A525-0248-B569-E786CB2EEC35}" dt="2022-04-20T01:19:20.634" v="412" actId="20577"/>
          <ac:spMkLst>
            <pc:docMk/>
            <pc:sldMk cId="1553192424" sldId="47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F3362004-A525-0248-B569-E786CB2EEC35}" dt="2022-04-20T01:19:45.623" v="522" actId="15"/>
        <pc:sldMkLst>
          <pc:docMk/>
          <pc:sldMk cId="1720282446" sldId="471"/>
        </pc:sldMkLst>
        <pc:spChg chg="mod">
          <ac:chgData name="Margaret Fox" userId="892c1610-2351-4c35-b21d-3b293c8c172e" providerId="ADAL" clId="{F3362004-A525-0248-B569-E786CB2EEC35}" dt="2022-04-20T01:19:45.623" v="522" actId="15"/>
          <ac:spMkLst>
            <pc:docMk/>
            <pc:sldMk cId="1720282446" sldId="47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F3362004-A525-0248-B569-E786CB2EEC35}" dt="2022-04-20T01:27:45.723" v="665" actId="20577"/>
        <pc:sldMkLst>
          <pc:docMk/>
          <pc:sldMk cId="2300350173" sldId="472"/>
        </pc:sldMkLst>
        <pc:spChg chg="mod">
          <ac:chgData name="Margaret Fox" userId="892c1610-2351-4c35-b21d-3b293c8c172e" providerId="ADAL" clId="{F3362004-A525-0248-B569-E786CB2EEC35}" dt="2022-04-20T01:27:45.723" v="665" actId="20577"/>
          <ac:spMkLst>
            <pc:docMk/>
            <pc:sldMk cId="2300350173" sldId="472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15E7320F-5EEF-4E2D-9A24-AAAAB6821C59}"/>
    <pc:docChg chg="undo custSel addSld delSld modSld sldOrd">
      <pc:chgData name="Margaret Fox" userId="892c1610-2351-4c35-b21d-3b293c8c172e" providerId="ADAL" clId="{15E7320F-5EEF-4E2D-9A24-AAAAB6821C59}" dt="2021-10-13T21:35:00.999" v="1488" actId="20577"/>
      <pc:docMkLst>
        <pc:docMk/>
      </pc:docMkLst>
      <pc:sldChg chg="addSp delSp modSp mod">
        <pc:chgData name="Margaret Fox" userId="892c1610-2351-4c35-b21d-3b293c8c172e" providerId="ADAL" clId="{15E7320F-5EEF-4E2D-9A24-AAAAB6821C59}" dt="2021-10-13T21:30:23.592" v="1370" actId="1076"/>
        <pc:sldMkLst>
          <pc:docMk/>
          <pc:sldMk cId="2586962450" sldId="259"/>
        </pc:sldMkLst>
        <pc:picChg chg="mod">
          <ac:chgData name="Margaret Fox" userId="892c1610-2351-4c35-b21d-3b293c8c172e" providerId="ADAL" clId="{15E7320F-5EEF-4E2D-9A24-AAAAB6821C59}" dt="2021-10-13T19:27:47.469" v="80" actId="14100"/>
          <ac:picMkLst>
            <pc:docMk/>
            <pc:sldMk cId="2586962450" sldId="259"/>
            <ac:picMk id="6" creationId="{3FDE9E07-51CD-4023-A00A-6C50ADAB07B5}"/>
          </ac:picMkLst>
        </pc:picChg>
        <pc:picChg chg="del">
          <ac:chgData name="Margaret Fox" userId="892c1610-2351-4c35-b21d-3b293c8c172e" providerId="ADAL" clId="{15E7320F-5EEF-4E2D-9A24-AAAAB6821C59}" dt="2021-10-13T19:27:29.235" v="74" actId="478"/>
          <ac:picMkLst>
            <pc:docMk/>
            <pc:sldMk cId="2586962450" sldId="259"/>
            <ac:picMk id="7" creationId="{F8C93160-2951-2343-97D4-3FD8B8F81378}"/>
          </ac:picMkLst>
        </pc:picChg>
        <pc:picChg chg="add mod">
          <ac:chgData name="Margaret Fox" userId="892c1610-2351-4c35-b21d-3b293c8c172e" providerId="ADAL" clId="{15E7320F-5EEF-4E2D-9A24-AAAAB6821C59}" dt="2021-10-13T21:30:06.361" v="1366" actId="1076"/>
          <ac:picMkLst>
            <pc:docMk/>
            <pc:sldMk cId="2586962450" sldId="259"/>
            <ac:picMk id="2050" creationId="{6EF0D210-6BEE-4BE1-B971-4FCB7F8AFFBE}"/>
          </ac:picMkLst>
        </pc:picChg>
        <pc:picChg chg="add del mod">
          <ac:chgData name="Margaret Fox" userId="892c1610-2351-4c35-b21d-3b293c8c172e" providerId="ADAL" clId="{15E7320F-5EEF-4E2D-9A24-AAAAB6821C59}" dt="2021-10-13T21:30:00.504" v="1363" actId="478"/>
          <ac:picMkLst>
            <pc:docMk/>
            <pc:sldMk cId="2586962450" sldId="259"/>
            <ac:picMk id="2051" creationId="{146FB0F8-E9E2-4776-8BBF-D4DEA002592F}"/>
          </ac:picMkLst>
        </pc:picChg>
        <pc:picChg chg="add mod">
          <ac:chgData name="Margaret Fox" userId="892c1610-2351-4c35-b21d-3b293c8c172e" providerId="ADAL" clId="{15E7320F-5EEF-4E2D-9A24-AAAAB6821C59}" dt="2021-10-13T21:30:23.592" v="1370" actId="1076"/>
          <ac:picMkLst>
            <pc:docMk/>
            <pc:sldMk cId="2586962450" sldId="259"/>
            <ac:picMk id="3074" creationId="{D27D830F-1F66-4A31-B916-3FF7379C7AE7}"/>
          </ac:picMkLst>
        </pc:picChg>
      </pc:sldChg>
      <pc:sldChg chg="modSp mod">
        <pc:chgData name="Margaret Fox" userId="892c1610-2351-4c35-b21d-3b293c8c172e" providerId="ADAL" clId="{15E7320F-5EEF-4E2D-9A24-AAAAB6821C59}" dt="2021-10-13T19:41:40.646" v="1130" actId="20577"/>
        <pc:sldMkLst>
          <pc:docMk/>
          <pc:sldMk cId="570317477" sldId="261"/>
        </pc:sldMkLst>
        <pc:spChg chg="mod">
          <ac:chgData name="Margaret Fox" userId="892c1610-2351-4c35-b21d-3b293c8c172e" providerId="ADAL" clId="{15E7320F-5EEF-4E2D-9A24-AAAAB6821C59}" dt="2021-10-13T19:41:40.646" v="1130" actId="20577"/>
          <ac:spMkLst>
            <pc:docMk/>
            <pc:sldMk cId="570317477" sldId="26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44:42.130" v="1222" actId="20577"/>
        <pc:sldMkLst>
          <pc:docMk/>
          <pc:sldMk cId="1809337763" sldId="277"/>
        </pc:sldMkLst>
        <pc:spChg chg="mod">
          <ac:chgData name="Margaret Fox" userId="892c1610-2351-4c35-b21d-3b293c8c172e" providerId="ADAL" clId="{15E7320F-5EEF-4E2D-9A24-AAAAB6821C59}" dt="2021-10-13T19:44:42.130" v="1222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45:09.473" v="1266" actId="20577"/>
        <pc:sldMkLst>
          <pc:docMk/>
          <pc:sldMk cId="1771820215" sldId="287"/>
        </pc:sldMkLst>
        <pc:spChg chg="mod">
          <ac:chgData name="Margaret Fox" userId="892c1610-2351-4c35-b21d-3b293c8c172e" providerId="ADAL" clId="{15E7320F-5EEF-4E2D-9A24-AAAAB6821C59}" dt="2021-10-13T19:45:09.473" v="1266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39:26.572" v="980" actId="313"/>
        <pc:sldMkLst>
          <pc:docMk/>
          <pc:sldMk cId="3652541975" sldId="288"/>
        </pc:sldMkLst>
        <pc:spChg chg="mod">
          <ac:chgData name="Margaret Fox" userId="892c1610-2351-4c35-b21d-3b293c8c172e" providerId="ADAL" clId="{15E7320F-5EEF-4E2D-9A24-AAAAB6821C59}" dt="2021-10-13T19:39:26.572" v="980" actId="313"/>
          <ac:spMkLst>
            <pc:docMk/>
            <pc:sldMk cId="3652541975" sldId="28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19:56.916" v="0" actId="12"/>
        <pc:sldMkLst>
          <pc:docMk/>
          <pc:sldMk cId="1477906069" sldId="296"/>
        </pc:sldMkLst>
        <pc:spChg chg="mod">
          <ac:chgData name="Margaret Fox" userId="892c1610-2351-4c35-b21d-3b293c8c172e" providerId="ADAL" clId="{15E7320F-5EEF-4E2D-9A24-AAAAB6821C59}" dt="2021-10-13T19:19:56.916" v="0" actId="12"/>
          <ac:spMkLst>
            <pc:docMk/>
            <pc:sldMk cId="1477906069" sldId="296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20:31.477" v="1" actId="313"/>
        <pc:sldMkLst>
          <pc:docMk/>
          <pc:sldMk cId="3494816798" sldId="300"/>
        </pc:sldMkLst>
        <pc:spChg chg="mod">
          <ac:chgData name="Margaret Fox" userId="892c1610-2351-4c35-b21d-3b293c8c172e" providerId="ADAL" clId="{15E7320F-5EEF-4E2D-9A24-AAAAB6821C59}" dt="2021-10-13T19:20:31.477" v="1" actId="313"/>
          <ac:spMkLst>
            <pc:docMk/>
            <pc:sldMk cId="3494816798" sldId="300"/>
            <ac:spMk id="2" creationId="{AAB9F923-3D98-49EE-927E-35748313EB37}"/>
          </ac:spMkLst>
        </pc:spChg>
      </pc:sldChg>
      <pc:sldChg chg="addSp modSp mod">
        <pc:chgData name="Margaret Fox" userId="892c1610-2351-4c35-b21d-3b293c8c172e" providerId="ADAL" clId="{15E7320F-5EEF-4E2D-9A24-AAAAB6821C59}" dt="2021-10-13T21:29:10.930" v="1359" actId="1440"/>
        <pc:sldMkLst>
          <pc:docMk/>
          <pc:sldMk cId="2779301137" sldId="301"/>
        </pc:sldMkLst>
        <pc:spChg chg="mod">
          <ac:chgData name="Margaret Fox" userId="892c1610-2351-4c35-b21d-3b293c8c172e" providerId="ADAL" clId="{15E7320F-5EEF-4E2D-9A24-AAAAB6821C59}" dt="2021-10-13T21:29:01.995" v="1356" actId="20577"/>
          <ac:spMkLst>
            <pc:docMk/>
            <pc:sldMk cId="2779301137" sldId="301"/>
            <ac:spMk id="2" creationId="{AAB9F923-3D98-49EE-927E-35748313EB37}"/>
          </ac:spMkLst>
        </pc:spChg>
        <pc:picChg chg="add mod">
          <ac:chgData name="Margaret Fox" userId="892c1610-2351-4c35-b21d-3b293c8c172e" providerId="ADAL" clId="{15E7320F-5EEF-4E2D-9A24-AAAAB6821C59}" dt="2021-10-13T21:29:05.834" v="1357" actId="1076"/>
          <ac:picMkLst>
            <pc:docMk/>
            <pc:sldMk cId="2779301137" sldId="301"/>
            <ac:picMk id="4" creationId="{D52DA37C-F74B-4248-B2E8-509F84E0A934}"/>
          </ac:picMkLst>
        </pc:picChg>
        <pc:picChg chg="add mod">
          <ac:chgData name="Margaret Fox" userId="892c1610-2351-4c35-b21d-3b293c8c172e" providerId="ADAL" clId="{15E7320F-5EEF-4E2D-9A24-AAAAB6821C59}" dt="2021-10-13T21:29:10.930" v="1359" actId="1440"/>
          <ac:picMkLst>
            <pc:docMk/>
            <pc:sldMk cId="2779301137" sldId="301"/>
            <ac:picMk id="5" creationId="{57C81171-B10C-45AB-9F28-0BAD43F6A639}"/>
          </ac:picMkLst>
        </pc:picChg>
      </pc:sldChg>
      <pc:sldChg chg="addSp delSp modSp add del mod">
        <pc:chgData name="Margaret Fox" userId="892c1610-2351-4c35-b21d-3b293c8c172e" providerId="ADAL" clId="{15E7320F-5EEF-4E2D-9A24-AAAAB6821C59}" dt="2021-10-13T19:26:25.997" v="73" actId="47"/>
        <pc:sldMkLst>
          <pc:docMk/>
          <pc:sldMk cId="1814972786" sldId="302"/>
        </pc:sldMkLst>
        <pc:spChg chg="del mod">
          <ac:chgData name="Margaret Fox" userId="892c1610-2351-4c35-b21d-3b293c8c172e" providerId="ADAL" clId="{15E7320F-5EEF-4E2D-9A24-AAAAB6821C59}" dt="2021-10-13T19:21:35.850" v="4" actId="478"/>
          <ac:spMkLst>
            <pc:docMk/>
            <pc:sldMk cId="1814972786" sldId="302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15E7320F-5EEF-4E2D-9A24-AAAAB6821C59}" dt="2021-10-13T19:24:42.423" v="35" actId="478"/>
          <ac:picMkLst>
            <pc:docMk/>
            <pc:sldMk cId="1814972786" sldId="302"/>
            <ac:picMk id="5" creationId="{F6010E98-AC8F-40C1-ADF4-0EB0FF53CD35}"/>
          </ac:picMkLst>
        </pc:picChg>
        <pc:picChg chg="del">
          <ac:chgData name="Margaret Fox" userId="892c1610-2351-4c35-b21d-3b293c8c172e" providerId="ADAL" clId="{15E7320F-5EEF-4E2D-9A24-AAAAB6821C59}" dt="2021-10-13T19:22:07.756" v="7" actId="478"/>
          <ac:picMkLst>
            <pc:docMk/>
            <pc:sldMk cId="1814972786" sldId="302"/>
            <ac:picMk id="6" creationId="{3FDE9E07-51CD-4023-A00A-6C50ADAB07B5}"/>
          </ac:picMkLst>
        </pc:picChg>
        <pc:picChg chg="add mod">
          <ac:chgData name="Margaret Fox" userId="892c1610-2351-4c35-b21d-3b293c8c172e" providerId="ADAL" clId="{15E7320F-5EEF-4E2D-9A24-AAAAB6821C59}" dt="2021-10-13T19:25:13.781" v="40" actId="14100"/>
          <ac:picMkLst>
            <pc:docMk/>
            <pc:sldMk cId="1814972786" sldId="302"/>
            <ac:picMk id="7" creationId="{5965072C-6B78-4BDC-947F-1EC56FE70A39}"/>
          </ac:picMkLst>
        </pc:picChg>
        <pc:picChg chg="add del mod">
          <ac:chgData name="Margaret Fox" userId="892c1610-2351-4c35-b21d-3b293c8c172e" providerId="ADAL" clId="{15E7320F-5EEF-4E2D-9A24-AAAAB6821C59}" dt="2021-10-13T19:22:45.207" v="19" actId="21"/>
          <ac:picMkLst>
            <pc:docMk/>
            <pc:sldMk cId="1814972786" sldId="302"/>
            <ac:picMk id="1026" creationId="{AA61FAD2-E680-41F1-9162-55B5B52CD760}"/>
          </ac:picMkLst>
        </pc:picChg>
      </pc:sldChg>
      <pc:sldChg chg="addSp delSp modSp add del mod ord">
        <pc:chgData name="Margaret Fox" userId="892c1610-2351-4c35-b21d-3b293c8c172e" providerId="ADAL" clId="{15E7320F-5EEF-4E2D-9A24-AAAAB6821C59}" dt="2021-10-13T21:33:07.721" v="1462" actId="47"/>
        <pc:sldMkLst>
          <pc:docMk/>
          <pc:sldMk cId="3619211697" sldId="302"/>
        </pc:sldMkLst>
        <pc:spChg chg="mod">
          <ac:chgData name="Margaret Fox" userId="892c1610-2351-4c35-b21d-3b293c8c172e" providerId="ADAL" clId="{15E7320F-5EEF-4E2D-9A24-AAAAB6821C59}" dt="2021-10-13T21:32:52.456" v="1457" actId="20577"/>
          <ac:spMkLst>
            <pc:docMk/>
            <pc:sldMk cId="3619211697" sldId="302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19:29:42.566" v="89" actId="478"/>
          <ac:picMkLst>
            <pc:docMk/>
            <pc:sldMk cId="3619211697" sldId="302"/>
            <ac:picMk id="4" creationId="{D52DA37C-F74B-4248-B2E8-509F84E0A934}"/>
          </ac:picMkLst>
        </pc:picChg>
        <pc:picChg chg="add del mod modCrop">
          <ac:chgData name="Margaret Fox" userId="892c1610-2351-4c35-b21d-3b293c8c172e" providerId="ADAL" clId="{15E7320F-5EEF-4E2D-9A24-AAAAB6821C59}" dt="2021-10-13T19:55:48.876" v="1284" actId="478"/>
          <ac:picMkLst>
            <pc:docMk/>
            <pc:sldMk cId="3619211697" sldId="302"/>
            <ac:picMk id="5" creationId="{0BC2238C-DFB9-47AF-B5E1-7D885F7EC786}"/>
          </ac:picMkLst>
        </pc:picChg>
      </pc:sldChg>
      <pc:sldChg chg="delSp modSp add mod">
        <pc:chgData name="Margaret Fox" userId="892c1610-2351-4c35-b21d-3b293c8c172e" providerId="ADAL" clId="{15E7320F-5EEF-4E2D-9A24-AAAAB6821C59}" dt="2021-10-13T19:32:52.055" v="445" actId="20577"/>
        <pc:sldMkLst>
          <pc:docMk/>
          <pc:sldMk cId="3978628703" sldId="303"/>
        </pc:sldMkLst>
        <pc:spChg chg="mod">
          <ac:chgData name="Margaret Fox" userId="892c1610-2351-4c35-b21d-3b293c8c172e" providerId="ADAL" clId="{15E7320F-5EEF-4E2D-9A24-AAAAB6821C59}" dt="2021-10-13T19:32:52.055" v="445" actId="20577"/>
          <ac:spMkLst>
            <pc:docMk/>
            <pc:sldMk cId="3978628703" sldId="303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19:32:05.338" v="359" actId="478"/>
          <ac:picMkLst>
            <pc:docMk/>
            <pc:sldMk cId="3978628703" sldId="303"/>
            <ac:picMk id="4" creationId="{D52DA37C-F74B-4248-B2E8-509F84E0A934}"/>
          </ac:picMkLst>
        </pc:picChg>
      </pc:sldChg>
      <pc:sldChg chg="modSp add mod">
        <pc:chgData name="Margaret Fox" userId="892c1610-2351-4c35-b21d-3b293c8c172e" providerId="ADAL" clId="{15E7320F-5EEF-4E2D-9A24-AAAAB6821C59}" dt="2021-10-13T21:35:00.999" v="1488" actId="20577"/>
        <pc:sldMkLst>
          <pc:docMk/>
          <pc:sldMk cId="3217202515" sldId="304"/>
        </pc:sldMkLst>
        <pc:spChg chg="mod">
          <ac:chgData name="Margaret Fox" userId="892c1610-2351-4c35-b21d-3b293c8c172e" providerId="ADAL" clId="{15E7320F-5EEF-4E2D-9A24-AAAAB6821C59}" dt="2021-10-13T21:35:00.999" v="1488" actId="20577"/>
          <ac:spMkLst>
            <pc:docMk/>
            <pc:sldMk cId="3217202515" sldId="304"/>
            <ac:spMk id="2" creationId="{AAB9F923-3D98-49EE-927E-35748313EB37}"/>
          </ac:spMkLst>
        </pc:spChg>
      </pc:sldChg>
      <pc:sldChg chg="addSp modSp new del">
        <pc:chgData name="Margaret Fox" userId="892c1610-2351-4c35-b21d-3b293c8c172e" providerId="ADAL" clId="{15E7320F-5EEF-4E2D-9A24-AAAAB6821C59}" dt="2021-10-13T21:33:56.590" v="1474" actId="47"/>
        <pc:sldMkLst>
          <pc:docMk/>
          <pc:sldMk cId="1536883267" sldId="305"/>
        </pc:sldMkLst>
        <pc:picChg chg="add mod">
          <ac:chgData name="Margaret Fox" userId="892c1610-2351-4c35-b21d-3b293c8c172e" providerId="ADAL" clId="{15E7320F-5EEF-4E2D-9A24-AAAAB6821C59}" dt="2021-10-13T19:57:48.403" v="1308" actId="1076"/>
          <ac:picMkLst>
            <pc:docMk/>
            <pc:sldMk cId="1536883267" sldId="305"/>
            <ac:picMk id="1026" creationId="{45341B6B-53DA-4DCB-87A2-C205B6FED805}"/>
          </ac:picMkLst>
        </pc:picChg>
      </pc:sldChg>
      <pc:sldChg chg="modSp add mod">
        <pc:chgData name="Margaret Fox" userId="892c1610-2351-4c35-b21d-3b293c8c172e" providerId="ADAL" clId="{15E7320F-5EEF-4E2D-9A24-AAAAB6821C59}" dt="2021-10-13T21:34:48.828" v="1484" actId="20577"/>
        <pc:sldMkLst>
          <pc:docMk/>
          <pc:sldMk cId="3771310936" sldId="306"/>
        </pc:sldMkLst>
        <pc:spChg chg="mod">
          <ac:chgData name="Margaret Fox" userId="892c1610-2351-4c35-b21d-3b293c8c172e" providerId="ADAL" clId="{15E7320F-5EEF-4E2D-9A24-AAAAB6821C59}" dt="2021-10-13T21:34:48.828" v="1484" actId="20577"/>
          <ac:spMkLst>
            <pc:docMk/>
            <pc:sldMk cId="3771310936" sldId="306"/>
            <ac:spMk id="2" creationId="{AAB9F923-3D98-49EE-927E-35748313EB37}"/>
          </ac:spMkLst>
        </pc:spChg>
      </pc:sldChg>
      <pc:sldChg chg="addSp modSp new del">
        <pc:chgData name="Margaret Fox" userId="892c1610-2351-4c35-b21d-3b293c8c172e" providerId="ADAL" clId="{15E7320F-5EEF-4E2D-9A24-AAAAB6821C59}" dt="2021-10-13T21:30:33.149" v="1371" actId="47"/>
        <pc:sldMkLst>
          <pc:docMk/>
          <pc:sldMk cId="4052146821" sldId="306"/>
        </pc:sldMkLst>
        <pc:picChg chg="add mod">
          <ac:chgData name="Margaret Fox" userId="892c1610-2351-4c35-b21d-3b293c8c172e" providerId="ADAL" clId="{15E7320F-5EEF-4E2D-9A24-AAAAB6821C59}" dt="2021-10-13T21:28:14.734" v="1314" actId="732"/>
          <ac:picMkLst>
            <pc:docMk/>
            <pc:sldMk cId="4052146821" sldId="306"/>
            <ac:picMk id="2050" creationId="{B386A0AB-D4DD-468D-B899-D6A265A88121}"/>
          </ac:picMkLst>
        </pc:picChg>
      </pc:sldChg>
      <pc:sldChg chg="addSp delSp modSp add mod">
        <pc:chgData name="Margaret Fox" userId="892c1610-2351-4c35-b21d-3b293c8c172e" providerId="ADAL" clId="{15E7320F-5EEF-4E2D-9A24-AAAAB6821C59}" dt="2021-10-13T21:34:39.389" v="1482" actId="1076"/>
        <pc:sldMkLst>
          <pc:docMk/>
          <pc:sldMk cId="3754630049" sldId="307"/>
        </pc:sldMkLst>
        <pc:spChg chg="mod">
          <ac:chgData name="Margaret Fox" userId="892c1610-2351-4c35-b21d-3b293c8c172e" providerId="ADAL" clId="{15E7320F-5EEF-4E2D-9A24-AAAAB6821C59}" dt="2021-10-13T21:33:35.847" v="1464" actId="5793"/>
          <ac:spMkLst>
            <pc:docMk/>
            <pc:sldMk cId="3754630049" sldId="307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21:33:49.878" v="1472" actId="478"/>
          <ac:picMkLst>
            <pc:docMk/>
            <pc:sldMk cId="3754630049" sldId="307"/>
            <ac:picMk id="4" creationId="{D52DA37C-F74B-4248-B2E8-509F84E0A934}"/>
          </ac:picMkLst>
        </pc:picChg>
        <pc:picChg chg="del">
          <ac:chgData name="Margaret Fox" userId="892c1610-2351-4c35-b21d-3b293c8c172e" providerId="ADAL" clId="{15E7320F-5EEF-4E2D-9A24-AAAAB6821C59}" dt="2021-10-13T21:33:36.585" v="1465" actId="478"/>
          <ac:picMkLst>
            <pc:docMk/>
            <pc:sldMk cId="3754630049" sldId="307"/>
            <ac:picMk id="5" creationId="{57C81171-B10C-45AB-9F28-0BAD43F6A639}"/>
          </ac:picMkLst>
        </pc:picChg>
        <pc:picChg chg="add mod">
          <ac:chgData name="Margaret Fox" userId="892c1610-2351-4c35-b21d-3b293c8c172e" providerId="ADAL" clId="{15E7320F-5EEF-4E2D-9A24-AAAAB6821C59}" dt="2021-10-13T21:33:51.918" v="1473" actId="1076"/>
          <ac:picMkLst>
            <pc:docMk/>
            <pc:sldMk cId="3754630049" sldId="307"/>
            <ac:picMk id="7" creationId="{DCF1BD7C-7AC4-4120-8A5B-737CE397594E}"/>
          </ac:picMkLst>
        </pc:picChg>
        <pc:picChg chg="add mod">
          <ac:chgData name="Margaret Fox" userId="892c1610-2351-4c35-b21d-3b293c8c172e" providerId="ADAL" clId="{15E7320F-5EEF-4E2D-9A24-AAAAB6821C59}" dt="2021-10-13T21:34:39.389" v="1482" actId="1076"/>
          <ac:picMkLst>
            <pc:docMk/>
            <pc:sldMk cId="3754630049" sldId="307"/>
            <ac:picMk id="4098" creationId="{3A9FFE58-D907-4747-8ABC-704C11E0E6EB}"/>
          </ac:picMkLst>
        </pc:picChg>
      </pc:sldChg>
    </pc:docChg>
  </pc:docChgLst>
  <pc:docChgLst>
    <pc:chgData name="Margaret Fox" userId="892c1610-2351-4c35-b21d-3b293c8c172e" providerId="ADAL" clId="{ECEDC2C4-A5E0-4364-95DB-D3CB6E933C7C}"/>
    <pc:docChg chg="undo custSel addSld delSld modSld">
      <pc:chgData name="Margaret Fox" userId="892c1610-2351-4c35-b21d-3b293c8c172e" providerId="ADAL" clId="{ECEDC2C4-A5E0-4364-95DB-D3CB6E933C7C}" dt="2022-03-08T22:01:38.393" v="1868" actId="47"/>
      <pc:docMkLst>
        <pc:docMk/>
      </pc:docMkLst>
      <pc:sldChg chg="modSp mod">
        <pc:chgData name="Margaret Fox" userId="892c1610-2351-4c35-b21d-3b293c8c172e" providerId="ADAL" clId="{ECEDC2C4-A5E0-4364-95DB-D3CB6E933C7C}" dt="2022-03-08T20:40:39.416" v="71" actId="20577"/>
        <pc:sldMkLst>
          <pc:docMk/>
          <pc:sldMk cId="3285693065" sldId="262"/>
        </pc:sldMkLst>
        <pc:spChg chg="mod">
          <ac:chgData name="Margaret Fox" userId="892c1610-2351-4c35-b21d-3b293c8c172e" providerId="ADAL" clId="{ECEDC2C4-A5E0-4364-95DB-D3CB6E933C7C}" dt="2022-03-08T20:40:39.416" v="71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CEDC2C4-A5E0-4364-95DB-D3CB6E933C7C}" dt="2022-03-08T20:44:53.760" v="176" actId="20577"/>
        <pc:sldMkLst>
          <pc:docMk/>
          <pc:sldMk cId="1809337763" sldId="277"/>
        </pc:sldMkLst>
        <pc:spChg chg="mod">
          <ac:chgData name="Margaret Fox" userId="892c1610-2351-4c35-b21d-3b293c8c172e" providerId="ADAL" clId="{ECEDC2C4-A5E0-4364-95DB-D3CB6E933C7C}" dt="2022-03-08T20:44:53.760" v="176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CEDC2C4-A5E0-4364-95DB-D3CB6E933C7C}" dt="2022-03-08T20:39:50.261" v="12" actId="20577"/>
        <pc:sldMkLst>
          <pc:docMk/>
          <pc:sldMk cId="1128444069" sldId="278"/>
        </pc:sldMkLst>
        <pc:spChg chg="mod">
          <ac:chgData name="Margaret Fox" userId="892c1610-2351-4c35-b21d-3b293c8c172e" providerId="ADAL" clId="{ECEDC2C4-A5E0-4364-95DB-D3CB6E933C7C}" dt="2022-03-08T20:39:50.261" v="12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CEDC2C4-A5E0-4364-95DB-D3CB6E933C7C}" dt="2022-03-08T20:40:04.886" v="46" actId="20577"/>
        <pc:sldMkLst>
          <pc:docMk/>
          <pc:sldMk cId="2773300615" sldId="375"/>
        </pc:sldMkLst>
        <pc:spChg chg="mod">
          <ac:chgData name="Margaret Fox" userId="892c1610-2351-4c35-b21d-3b293c8c172e" providerId="ADAL" clId="{ECEDC2C4-A5E0-4364-95DB-D3CB6E933C7C}" dt="2022-03-08T20:40:04.886" v="46" actId="20577"/>
          <ac:spMkLst>
            <pc:docMk/>
            <pc:sldMk cId="2773300615" sldId="375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CEDC2C4-A5E0-4364-95DB-D3CB6E933C7C}" dt="2022-03-08T21:53:51.966" v="1073" actId="20577"/>
        <pc:sldMkLst>
          <pc:docMk/>
          <pc:sldMk cId="560303785" sldId="390"/>
        </pc:sldMkLst>
        <pc:spChg chg="mod">
          <ac:chgData name="Margaret Fox" userId="892c1610-2351-4c35-b21d-3b293c8c172e" providerId="ADAL" clId="{ECEDC2C4-A5E0-4364-95DB-D3CB6E933C7C}" dt="2022-03-08T21:53:51.966" v="1073" actId="20577"/>
          <ac:spMkLst>
            <pc:docMk/>
            <pc:sldMk cId="560303785" sldId="390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CEDC2C4-A5E0-4364-95DB-D3CB6E933C7C}" dt="2022-03-08T22:01:28.977" v="1867" actId="20577"/>
        <pc:sldMkLst>
          <pc:docMk/>
          <pc:sldMk cId="3505234178" sldId="425"/>
        </pc:sldMkLst>
        <pc:spChg chg="mod">
          <ac:chgData name="Margaret Fox" userId="892c1610-2351-4c35-b21d-3b293c8c172e" providerId="ADAL" clId="{ECEDC2C4-A5E0-4364-95DB-D3CB6E933C7C}" dt="2022-03-08T22:01:28.977" v="1867" actId="20577"/>
          <ac:spMkLst>
            <pc:docMk/>
            <pc:sldMk cId="3505234178" sldId="425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ECEDC2C4-A5E0-4364-95DB-D3CB6E933C7C}" dt="2022-03-08T22:01:38.393" v="1868" actId="47"/>
        <pc:sldMkLst>
          <pc:docMk/>
          <pc:sldMk cId="3236624093" sldId="426"/>
        </pc:sldMkLst>
      </pc:sldChg>
      <pc:sldChg chg="del">
        <pc:chgData name="Margaret Fox" userId="892c1610-2351-4c35-b21d-3b293c8c172e" providerId="ADAL" clId="{ECEDC2C4-A5E0-4364-95DB-D3CB6E933C7C}" dt="2022-03-08T22:01:38.393" v="1868" actId="47"/>
        <pc:sldMkLst>
          <pc:docMk/>
          <pc:sldMk cId="578834064" sldId="429"/>
        </pc:sldMkLst>
      </pc:sldChg>
      <pc:sldChg chg="addSp delSp modSp mod">
        <pc:chgData name="Margaret Fox" userId="892c1610-2351-4c35-b21d-3b293c8c172e" providerId="ADAL" clId="{ECEDC2C4-A5E0-4364-95DB-D3CB6E933C7C}" dt="2022-03-08T20:46:06.340" v="353"/>
        <pc:sldMkLst>
          <pc:docMk/>
          <pc:sldMk cId="3463236270" sldId="430"/>
        </pc:sldMkLst>
        <pc:spChg chg="mod">
          <ac:chgData name="Margaret Fox" userId="892c1610-2351-4c35-b21d-3b293c8c172e" providerId="ADAL" clId="{ECEDC2C4-A5E0-4364-95DB-D3CB6E933C7C}" dt="2022-03-08T20:45:56.303" v="351" actId="20577"/>
          <ac:spMkLst>
            <pc:docMk/>
            <pc:sldMk cId="3463236270" sldId="430"/>
            <ac:spMk id="2" creationId="{AAB9F923-3D98-49EE-927E-35748313EB37}"/>
          </ac:spMkLst>
        </pc:spChg>
        <pc:graphicFrameChg chg="add del mod">
          <ac:chgData name="Margaret Fox" userId="892c1610-2351-4c35-b21d-3b293c8c172e" providerId="ADAL" clId="{ECEDC2C4-A5E0-4364-95DB-D3CB6E933C7C}" dt="2022-03-08T20:46:06.340" v="353"/>
          <ac:graphicFrameMkLst>
            <pc:docMk/>
            <pc:sldMk cId="3463236270" sldId="430"/>
            <ac:graphicFrameMk id="3" creationId="{B1DFABF1-864D-4F00-8C62-28C85F61BCF1}"/>
          </ac:graphicFrameMkLst>
        </pc:graphicFrameChg>
      </pc:sldChg>
      <pc:sldChg chg="del">
        <pc:chgData name="Margaret Fox" userId="892c1610-2351-4c35-b21d-3b293c8c172e" providerId="ADAL" clId="{ECEDC2C4-A5E0-4364-95DB-D3CB6E933C7C}" dt="2022-03-08T22:01:38.393" v="1868" actId="47"/>
        <pc:sldMkLst>
          <pc:docMk/>
          <pc:sldMk cId="915514121" sldId="431"/>
        </pc:sldMkLst>
      </pc:sldChg>
      <pc:sldChg chg="del">
        <pc:chgData name="Margaret Fox" userId="892c1610-2351-4c35-b21d-3b293c8c172e" providerId="ADAL" clId="{ECEDC2C4-A5E0-4364-95DB-D3CB6E933C7C}" dt="2022-03-08T22:01:38.393" v="1868" actId="47"/>
        <pc:sldMkLst>
          <pc:docMk/>
          <pc:sldMk cId="828939125" sldId="432"/>
        </pc:sldMkLst>
      </pc:sldChg>
      <pc:sldChg chg="del">
        <pc:chgData name="Margaret Fox" userId="892c1610-2351-4c35-b21d-3b293c8c172e" providerId="ADAL" clId="{ECEDC2C4-A5E0-4364-95DB-D3CB6E933C7C}" dt="2022-03-08T22:01:38.393" v="1868" actId="47"/>
        <pc:sldMkLst>
          <pc:docMk/>
          <pc:sldMk cId="3382786669" sldId="433"/>
        </pc:sldMkLst>
      </pc:sldChg>
      <pc:sldChg chg="del">
        <pc:chgData name="Margaret Fox" userId="892c1610-2351-4c35-b21d-3b293c8c172e" providerId="ADAL" clId="{ECEDC2C4-A5E0-4364-95DB-D3CB6E933C7C}" dt="2022-03-08T22:01:38.393" v="1868" actId="47"/>
        <pc:sldMkLst>
          <pc:docMk/>
          <pc:sldMk cId="3300549896" sldId="434"/>
        </pc:sldMkLst>
      </pc:sldChg>
      <pc:sldChg chg="del">
        <pc:chgData name="Margaret Fox" userId="892c1610-2351-4c35-b21d-3b293c8c172e" providerId="ADAL" clId="{ECEDC2C4-A5E0-4364-95DB-D3CB6E933C7C}" dt="2022-03-08T22:01:38.393" v="1868" actId="47"/>
        <pc:sldMkLst>
          <pc:docMk/>
          <pc:sldMk cId="4024584806" sldId="435"/>
        </pc:sldMkLst>
      </pc:sldChg>
      <pc:sldChg chg="del">
        <pc:chgData name="Margaret Fox" userId="892c1610-2351-4c35-b21d-3b293c8c172e" providerId="ADAL" clId="{ECEDC2C4-A5E0-4364-95DB-D3CB6E933C7C}" dt="2022-03-08T22:01:38.393" v="1868" actId="47"/>
        <pc:sldMkLst>
          <pc:docMk/>
          <pc:sldMk cId="2767104371" sldId="436"/>
        </pc:sldMkLst>
      </pc:sldChg>
      <pc:sldChg chg="del">
        <pc:chgData name="Margaret Fox" userId="892c1610-2351-4c35-b21d-3b293c8c172e" providerId="ADAL" clId="{ECEDC2C4-A5E0-4364-95DB-D3CB6E933C7C}" dt="2022-03-08T22:01:38.393" v="1868" actId="47"/>
        <pc:sldMkLst>
          <pc:docMk/>
          <pc:sldMk cId="3690706921" sldId="437"/>
        </pc:sldMkLst>
      </pc:sldChg>
      <pc:sldChg chg="modSp add mod">
        <pc:chgData name="Margaret Fox" userId="892c1610-2351-4c35-b21d-3b293c8c172e" providerId="ADAL" clId="{ECEDC2C4-A5E0-4364-95DB-D3CB6E933C7C}" dt="2022-03-08T20:46:47.326" v="492" actId="20577"/>
        <pc:sldMkLst>
          <pc:docMk/>
          <pc:sldMk cId="2347053662" sldId="438"/>
        </pc:sldMkLst>
        <pc:spChg chg="mod">
          <ac:chgData name="Margaret Fox" userId="892c1610-2351-4c35-b21d-3b293c8c172e" providerId="ADAL" clId="{ECEDC2C4-A5E0-4364-95DB-D3CB6E933C7C}" dt="2022-03-08T20:46:47.326" v="492" actId="20577"/>
          <ac:spMkLst>
            <pc:docMk/>
            <pc:sldMk cId="2347053662" sldId="43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CEDC2C4-A5E0-4364-95DB-D3CB6E933C7C}" dt="2022-03-08T20:47:28.510" v="557" actId="20577"/>
        <pc:sldMkLst>
          <pc:docMk/>
          <pc:sldMk cId="2079246714" sldId="439"/>
        </pc:sldMkLst>
        <pc:spChg chg="mod">
          <ac:chgData name="Margaret Fox" userId="892c1610-2351-4c35-b21d-3b293c8c172e" providerId="ADAL" clId="{ECEDC2C4-A5E0-4364-95DB-D3CB6E933C7C}" dt="2022-03-08T20:47:28.510" v="557" actId="20577"/>
          <ac:spMkLst>
            <pc:docMk/>
            <pc:sldMk cId="2079246714" sldId="43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CEDC2C4-A5E0-4364-95DB-D3CB6E933C7C}" dt="2022-03-08T21:50:54.878" v="736" actId="313"/>
        <pc:sldMkLst>
          <pc:docMk/>
          <pc:sldMk cId="3689380733" sldId="440"/>
        </pc:sldMkLst>
        <pc:spChg chg="mod">
          <ac:chgData name="Margaret Fox" userId="892c1610-2351-4c35-b21d-3b293c8c172e" providerId="ADAL" clId="{ECEDC2C4-A5E0-4364-95DB-D3CB6E933C7C}" dt="2022-03-08T21:50:54.878" v="736" actId="313"/>
          <ac:spMkLst>
            <pc:docMk/>
            <pc:sldMk cId="3689380733" sldId="44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CEDC2C4-A5E0-4364-95DB-D3CB6E933C7C}" dt="2022-03-08T21:57:09.164" v="1341" actId="20577"/>
        <pc:sldMkLst>
          <pc:docMk/>
          <pc:sldMk cId="4284646656" sldId="441"/>
        </pc:sldMkLst>
        <pc:spChg chg="mod">
          <ac:chgData name="Margaret Fox" userId="892c1610-2351-4c35-b21d-3b293c8c172e" providerId="ADAL" clId="{ECEDC2C4-A5E0-4364-95DB-D3CB6E933C7C}" dt="2022-03-08T21:57:09.164" v="1341" actId="20577"/>
          <ac:spMkLst>
            <pc:docMk/>
            <pc:sldMk cId="4284646656" sldId="44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CEDC2C4-A5E0-4364-95DB-D3CB6E933C7C}" dt="2022-03-08T22:00:41.578" v="1703" actId="20577"/>
        <pc:sldMkLst>
          <pc:docMk/>
          <pc:sldMk cId="1372384714" sldId="442"/>
        </pc:sldMkLst>
        <pc:spChg chg="mod">
          <ac:chgData name="Margaret Fox" userId="892c1610-2351-4c35-b21d-3b293c8c172e" providerId="ADAL" clId="{ECEDC2C4-A5E0-4364-95DB-D3CB6E933C7C}" dt="2022-03-08T22:00:41.578" v="1703" actId="20577"/>
          <ac:spMkLst>
            <pc:docMk/>
            <pc:sldMk cId="1372384714" sldId="44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CEDC2C4-A5E0-4364-95DB-D3CB6E933C7C}" dt="2022-03-08T21:58:06.602" v="1360" actId="20577"/>
        <pc:sldMkLst>
          <pc:docMk/>
          <pc:sldMk cId="1278995872" sldId="443"/>
        </pc:sldMkLst>
        <pc:spChg chg="mod">
          <ac:chgData name="Margaret Fox" userId="892c1610-2351-4c35-b21d-3b293c8c172e" providerId="ADAL" clId="{ECEDC2C4-A5E0-4364-95DB-D3CB6E933C7C}" dt="2022-03-08T21:58:06.602" v="1360" actId="20577"/>
          <ac:spMkLst>
            <pc:docMk/>
            <pc:sldMk cId="1278995872" sldId="443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1309B161-7BD1-4CFC-AB6F-2CB569657C01}"/>
    <pc:docChg chg="undo custSel addSld delSld modSld sldOrd">
      <pc:chgData name="Margaret Fox" userId="892c1610-2351-4c35-b21d-3b293c8c172e" providerId="ADAL" clId="{1309B161-7BD1-4CFC-AB6F-2CB569657C01}" dt="2022-02-02T16:01:31.448" v="5208" actId="20577"/>
      <pc:docMkLst>
        <pc:docMk/>
      </pc:docMkLst>
      <pc:sldChg chg="modSp mod ord">
        <pc:chgData name="Margaret Fox" userId="892c1610-2351-4c35-b21d-3b293c8c172e" providerId="ADAL" clId="{1309B161-7BD1-4CFC-AB6F-2CB569657C01}" dt="2022-02-02T15:32:26.705" v="3446"/>
        <pc:sldMkLst>
          <pc:docMk/>
          <pc:sldMk cId="3285693065" sldId="262"/>
        </pc:sldMkLst>
        <pc:spChg chg="mod">
          <ac:chgData name="Margaret Fox" userId="892c1610-2351-4c35-b21d-3b293c8c172e" providerId="ADAL" clId="{1309B161-7BD1-4CFC-AB6F-2CB569657C01}" dt="2022-02-02T14:12:17.609" v="106" actId="113"/>
          <ac:spMkLst>
            <pc:docMk/>
            <pc:sldMk cId="3285693065" sldId="262"/>
            <ac:spMk id="2" creationId="{AAB9F923-3D98-49EE-927E-35748313EB37}"/>
          </ac:spMkLst>
        </pc:spChg>
      </pc:sldChg>
      <pc:sldChg chg="delSp modSp mod">
        <pc:chgData name="Margaret Fox" userId="892c1610-2351-4c35-b21d-3b293c8c172e" providerId="ADAL" clId="{1309B161-7BD1-4CFC-AB6F-2CB569657C01}" dt="2022-02-02T15:40:47.182" v="4418" actId="20577"/>
        <pc:sldMkLst>
          <pc:docMk/>
          <pc:sldMk cId="1809337763" sldId="277"/>
        </pc:sldMkLst>
        <pc:spChg chg="mod">
          <ac:chgData name="Margaret Fox" userId="892c1610-2351-4c35-b21d-3b293c8c172e" providerId="ADAL" clId="{1309B161-7BD1-4CFC-AB6F-2CB569657C01}" dt="2022-02-02T15:40:47.182" v="4418" actId="20577"/>
          <ac:spMkLst>
            <pc:docMk/>
            <pc:sldMk cId="1809337763" sldId="277"/>
            <ac:spMk id="2" creationId="{AAB9F923-3D98-49EE-927E-35748313EB37}"/>
          </ac:spMkLst>
        </pc:spChg>
        <pc:spChg chg="del">
          <ac:chgData name="Margaret Fox" userId="892c1610-2351-4c35-b21d-3b293c8c172e" providerId="ADAL" clId="{1309B161-7BD1-4CFC-AB6F-2CB569657C01}" dt="2022-02-02T15:40:41.194" v="4413" actId="478"/>
          <ac:spMkLst>
            <pc:docMk/>
            <pc:sldMk cId="1809337763" sldId="277"/>
            <ac:spMk id="4" creationId="{91CC7658-5DC3-4E28-AE1B-DF9C19710715}"/>
          </ac:spMkLst>
        </pc:spChg>
        <pc:spChg chg="del">
          <ac:chgData name="Margaret Fox" userId="892c1610-2351-4c35-b21d-3b293c8c172e" providerId="ADAL" clId="{1309B161-7BD1-4CFC-AB6F-2CB569657C01}" dt="2022-02-02T15:40:40.521" v="4412" actId="478"/>
          <ac:spMkLst>
            <pc:docMk/>
            <pc:sldMk cId="1809337763" sldId="277"/>
            <ac:spMk id="5" creationId="{DC235C81-8A85-47CF-ACD5-B8ACB22BCD0A}"/>
          </ac:spMkLst>
        </pc:spChg>
      </pc:sldChg>
      <pc:sldChg chg="modSp mod">
        <pc:chgData name="Margaret Fox" userId="892c1610-2351-4c35-b21d-3b293c8c172e" providerId="ADAL" clId="{1309B161-7BD1-4CFC-AB6F-2CB569657C01}" dt="2022-02-02T14:10:21.783" v="7" actId="5793"/>
        <pc:sldMkLst>
          <pc:docMk/>
          <pc:sldMk cId="1128444069" sldId="278"/>
        </pc:sldMkLst>
        <pc:spChg chg="mod">
          <ac:chgData name="Margaret Fox" userId="892c1610-2351-4c35-b21d-3b293c8c172e" providerId="ADAL" clId="{1309B161-7BD1-4CFC-AB6F-2CB569657C01}" dt="2022-02-02T14:10:21.783" v="7" actId="5793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 ord">
        <pc:chgData name="Margaret Fox" userId="892c1610-2351-4c35-b21d-3b293c8c172e" providerId="ADAL" clId="{1309B161-7BD1-4CFC-AB6F-2CB569657C01}" dt="2022-02-02T15:30:04.867" v="3384"/>
        <pc:sldMkLst>
          <pc:docMk/>
          <pc:sldMk cId="2077932830" sldId="351"/>
        </pc:sldMkLst>
        <pc:spChg chg="mod">
          <ac:chgData name="Margaret Fox" userId="892c1610-2351-4c35-b21d-3b293c8c172e" providerId="ADAL" clId="{1309B161-7BD1-4CFC-AB6F-2CB569657C01}" dt="2022-02-02T14:34:26.219" v="1614" actId="20577"/>
          <ac:spMkLst>
            <pc:docMk/>
            <pc:sldMk cId="2077932830" sldId="351"/>
            <ac:spMk id="2" creationId="{AAB9F923-3D98-49EE-927E-35748313EB37}"/>
          </ac:spMkLst>
        </pc:spChg>
      </pc:sldChg>
      <pc:sldChg chg="addSp delSp modSp mod ord">
        <pc:chgData name="Margaret Fox" userId="892c1610-2351-4c35-b21d-3b293c8c172e" providerId="ADAL" clId="{1309B161-7BD1-4CFC-AB6F-2CB569657C01}" dt="2022-02-02T14:59:34.707" v="2377"/>
        <pc:sldMkLst>
          <pc:docMk/>
          <pc:sldMk cId="554324149" sldId="353"/>
        </pc:sldMkLst>
        <pc:spChg chg="mod">
          <ac:chgData name="Margaret Fox" userId="892c1610-2351-4c35-b21d-3b293c8c172e" providerId="ADAL" clId="{1309B161-7BD1-4CFC-AB6F-2CB569657C01}" dt="2022-02-02T14:17:54.117" v="725" actId="122"/>
          <ac:spMkLst>
            <pc:docMk/>
            <pc:sldMk cId="554324149" sldId="353"/>
            <ac:spMk id="2" creationId="{AAB9F923-3D98-49EE-927E-35748313EB37}"/>
          </ac:spMkLst>
        </pc:spChg>
        <pc:graphicFrameChg chg="add mod modGraphic">
          <ac:chgData name="Margaret Fox" userId="892c1610-2351-4c35-b21d-3b293c8c172e" providerId="ADAL" clId="{1309B161-7BD1-4CFC-AB6F-2CB569657C01}" dt="2022-02-02T14:30:03.084" v="1299" actId="20577"/>
          <ac:graphicFrameMkLst>
            <pc:docMk/>
            <pc:sldMk cId="554324149" sldId="353"/>
            <ac:graphicFrameMk id="3" creationId="{0760D36C-91F2-438F-BFF6-62128BAF031F}"/>
          </ac:graphicFrameMkLst>
        </pc:graphicFrameChg>
        <pc:picChg chg="del">
          <ac:chgData name="Margaret Fox" userId="892c1610-2351-4c35-b21d-3b293c8c172e" providerId="ADAL" clId="{1309B161-7BD1-4CFC-AB6F-2CB569657C01}" dt="2022-02-02T14:17:33.211" v="719" actId="478"/>
          <ac:picMkLst>
            <pc:docMk/>
            <pc:sldMk cId="554324149" sldId="353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1309B161-7BD1-4CFC-AB6F-2CB569657C01}" dt="2022-02-02T15:31:15.384" v="3386" actId="47"/>
        <pc:sldMkLst>
          <pc:docMk/>
          <pc:sldMk cId="3719398790" sldId="362"/>
        </pc:sldMkLst>
      </pc:sldChg>
      <pc:sldChg chg="modSp mod">
        <pc:chgData name="Margaret Fox" userId="892c1610-2351-4c35-b21d-3b293c8c172e" providerId="ADAL" clId="{1309B161-7BD1-4CFC-AB6F-2CB569657C01}" dt="2022-02-02T14:36:18.466" v="1754" actId="20577"/>
        <pc:sldMkLst>
          <pc:docMk/>
          <pc:sldMk cId="802137255" sldId="368"/>
        </pc:sldMkLst>
        <pc:spChg chg="mod">
          <ac:chgData name="Margaret Fox" userId="892c1610-2351-4c35-b21d-3b293c8c172e" providerId="ADAL" clId="{1309B161-7BD1-4CFC-AB6F-2CB569657C01}" dt="2022-02-02T14:36:18.466" v="1754" actId="20577"/>
          <ac:spMkLst>
            <pc:docMk/>
            <pc:sldMk cId="802137255" sldId="368"/>
            <ac:spMk id="2" creationId="{AAB9F923-3D98-49EE-927E-35748313EB37}"/>
          </ac:spMkLst>
        </pc:spChg>
      </pc:sldChg>
      <pc:sldChg chg="modSp mod modNotesTx">
        <pc:chgData name="Margaret Fox" userId="892c1610-2351-4c35-b21d-3b293c8c172e" providerId="ADAL" clId="{1309B161-7BD1-4CFC-AB6F-2CB569657C01}" dt="2022-02-02T15:28:38.775" v="3267" actId="20577"/>
        <pc:sldMkLst>
          <pc:docMk/>
          <pc:sldMk cId="75710195" sldId="369"/>
        </pc:sldMkLst>
        <pc:spChg chg="mod">
          <ac:chgData name="Margaret Fox" userId="892c1610-2351-4c35-b21d-3b293c8c172e" providerId="ADAL" clId="{1309B161-7BD1-4CFC-AB6F-2CB569657C01}" dt="2022-02-02T15:28:38.775" v="3267" actId="20577"/>
          <ac:spMkLst>
            <pc:docMk/>
            <pc:sldMk cId="75710195" sldId="369"/>
            <ac:spMk id="2" creationId="{AAB9F923-3D98-49EE-927E-35748313EB37}"/>
          </ac:spMkLst>
        </pc:spChg>
      </pc:sldChg>
      <pc:sldChg chg="modSp mod modNotesTx">
        <pc:chgData name="Margaret Fox" userId="892c1610-2351-4c35-b21d-3b293c8c172e" providerId="ADAL" clId="{1309B161-7BD1-4CFC-AB6F-2CB569657C01}" dt="2022-02-02T15:29:33.094" v="3382" actId="20577"/>
        <pc:sldMkLst>
          <pc:docMk/>
          <pc:sldMk cId="3391215321" sldId="370"/>
        </pc:sldMkLst>
        <pc:spChg chg="mod">
          <ac:chgData name="Margaret Fox" userId="892c1610-2351-4c35-b21d-3b293c8c172e" providerId="ADAL" clId="{1309B161-7BD1-4CFC-AB6F-2CB569657C01}" dt="2022-02-02T15:29:33.094" v="3382" actId="20577"/>
          <ac:spMkLst>
            <pc:docMk/>
            <pc:sldMk cId="3391215321" sldId="370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1309B161-7BD1-4CFC-AB6F-2CB569657C01}" dt="2022-02-02T15:22:54.213" v="3113" actId="47"/>
        <pc:sldMkLst>
          <pc:docMk/>
          <pc:sldMk cId="2339776281" sldId="371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1900446373" sldId="372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3822828589" sldId="373"/>
        </pc:sldMkLst>
      </pc:sldChg>
      <pc:sldChg chg="modSp mod">
        <pc:chgData name="Margaret Fox" userId="892c1610-2351-4c35-b21d-3b293c8c172e" providerId="ADAL" clId="{1309B161-7BD1-4CFC-AB6F-2CB569657C01}" dt="2022-02-02T15:32:17.685" v="3444" actId="20577"/>
        <pc:sldMkLst>
          <pc:docMk/>
          <pc:sldMk cId="2773300615" sldId="375"/>
        </pc:sldMkLst>
        <pc:spChg chg="mod">
          <ac:chgData name="Margaret Fox" userId="892c1610-2351-4c35-b21d-3b293c8c172e" providerId="ADAL" clId="{1309B161-7BD1-4CFC-AB6F-2CB569657C01}" dt="2022-02-02T15:32:17.685" v="3444" actId="20577"/>
          <ac:spMkLst>
            <pc:docMk/>
            <pc:sldMk cId="2773300615" sldId="375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1309B161-7BD1-4CFC-AB6F-2CB569657C01}" dt="2022-02-02T15:08:53.234" v="2698" actId="20577"/>
        <pc:sldMkLst>
          <pc:docMk/>
          <pc:sldMk cId="955110588" sldId="376"/>
        </pc:sldMkLst>
        <pc:spChg chg="mod">
          <ac:chgData name="Margaret Fox" userId="892c1610-2351-4c35-b21d-3b293c8c172e" providerId="ADAL" clId="{1309B161-7BD1-4CFC-AB6F-2CB569657C01}" dt="2022-02-02T15:08:53.234" v="2698" actId="20577"/>
          <ac:spMkLst>
            <pc:docMk/>
            <pc:sldMk cId="955110588" sldId="376"/>
            <ac:spMk id="2" creationId="{AAB9F923-3D98-49EE-927E-35748313EB37}"/>
          </ac:spMkLst>
        </pc:spChg>
        <pc:picChg chg="add mod">
          <ac:chgData name="Margaret Fox" userId="892c1610-2351-4c35-b21d-3b293c8c172e" providerId="ADAL" clId="{1309B161-7BD1-4CFC-AB6F-2CB569657C01}" dt="2022-02-02T14:53:56.705" v="1845" actId="1076"/>
          <ac:picMkLst>
            <pc:docMk/>
            <pc:sldMk cId="955110588" sldId="376"/>
            <ac:picMk id="1026" creationId="{39361571-530B-46F1-8AA6-9A385186B927}"/>
          </ac:picMkLst>
        </pc:picChg>
        <pc:picChg chg="del">
          <ac:chgData name="Margaret Fox" userId="892c1610-2351-4c35-b21d-3b293c8c172e" providerId="ADAL" clId="{1309B161-7BD1-4CFC-AB6F-2CB569657C01}" dt="2022-02-02T14:53:44.206" v="1841" actId="478"/>
          <ac:picMkLst>
            <pc:docMk/>
            <pc:sldMk cId="955110588" sldId="376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1309B161-7BD1-4CFC-AB6F-2CB569657C01}" dt="2022-02-02T15:36:41.398" v="3783" actId="20577"/>
        <pc:sldMkLst>
          <pc:docMk/>
          <pc:sldMk cId="999701682" sldId="378"/>
        </pc:sldMkLst>
        <pc:spChg chg="mod">
          <ac:chgData name="Margaret Fox" userId="892c1610-2351-4c35-b21d-3b293c8c172e" providerId="ADAL" clId="{1309B161-7BD1-4CFC-AB6F-2CB569657C01}" dt="2022-02-02T15:36:41.398" v="3783" actId="20577"/>
          <ac:spMkLst>
            <pc:docMk/>
            <pc:sldMk cId="999701682" sldId="37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1309B161-7BD1-4CFC-AB6F-2CB569657C01}" dt="2022-02-02T14:57:50.705" v="2195" actId="47"/>
        <pc:sldMkLst>
          <pc:docMk/>
          <pc:sldMk cId="3958151922" sldId="379"/>
        </pc:sldMkLst>
      </pc:sldChg>
      <pc:sldChg chg="del">
        <pc:chgData name="Margaret Fox" userId="892c1610-2351-4c35-b21d-3b293c8c172e" providerId="ADAL" clId="{1309B161-7BD1-4CFC-AB6F-2CB569657C01}" dt="2022-02-02T15:22:54.213" v="3113" actId="47"/>
        <pc:sldMkLst>
          <pc:docMk/>
          <pc:sldMk cId="1200373546" sldId="380"/>
        </pc:sldMkLst>
      </pc:sldChg>
      <pc:sldChg chg="del">
        <pc:chgData name="Margaret Fox" userId="892c1610-2351-4c35-b21d-3b293c8c172e" providerId="ADAL" clId="{1309B161-7BD1-4CFC-AB6F-2CB569657C01}" dt="2022-02-02T15:22:54.213" v="3113" actId="47"/>
        <pc:sldMkLst>
          <pc:docMk/>
          <pc:sldMk cId="3701336943" sldId="381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440949944" sldId="382"/>
        </pc:sldMkLst>
      </pc:sldChg>
      <pc:sldChg chg="del">
        <pc:chgData name="Margaret Fox" userId="892c1610-2351-4c35-b21d-3b293c8c172e" providerId="ADAL" clId="{1309B161-7BD1-4CFC-AB6F-2CB569657C01}" dt="2022-02-02T15:30:15.059" v="3385" actId="47"/>
        <pc:sldMkLst>
          <pc:docMk/>
          <pc:sldMk cId="777861788" sldId="383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3189242028" sldId="385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866155778" sldId="386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4163044135" sldId="387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485771251" sldId="388"/>
        </pc:sldMkLst>
      </pc:sldChg>
      <pc:sldChg chg="modSp add mod ord">
        <pc:chgData name="Margaret Fox" userId="892c1610-2351-4c35-b21d-3b293c8c172e" providerId="ADAL" clId="{1309B161-7BD1-4CFC-AB6F-2CB569657C01}" dt="2022-02-02T15:31:38.154" v="3388"/>
        <pc:sldMkLst>
          <pc:docMk/>
          <pc:sldMk cId="1619207925" sldId="389"/>
        </pc:sldMkLst>
        <pc:spChg chg="mod">
          <ac:chgData name="Margaret Fox" userId="892c1610-2351-4c35-b21d-3b293c8c172e" providerId="ADAL" clId="{1309B161-7BD1-4CFC-AB6F-2CB569657C01}" dt="2022-02-02T14:15:06.980" v="447" actId="20577"/>
          <ac:spMkLst>
            <pc:docMk/>
            <pc:sldMk cId="1619207925" sldId="389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1309B161-7BD1-4CFC-AB6F-2CB569657C01}" dt="2022-02-02T15:31:38.154" v="3388"/>
        <pc:sldMkLst>
          <pc:docMk/>
          <pc:sldMk cId="560303785" sldId="390"/>
        </pc:sldMkLst>
        <pc:spChg chg="mod">
          <ac:chgData name="Margaret Fox" userId="892c1610-2351-4c35-b21d-3b293c8c172e" providerId="ADAL" clId="{1309B161-7BD1-4CFC-AB6F-2CB569657C01}" dt="2022-02-02T14:16:05.385" v="676" actId="20577"/>
          <ac:spMkLst>
            <pc:docMk/>
            <pc:sldMk cId="560303785" sldId="390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1309B161-7BD1-4CFC-AB6F-2CB569657C01}" dt="2022-02-02T14:57:02.694" v="2062" actId="47"/>
        <pc:sldMkLst>
          <pc:docMk/>
          <pc:sldMk cId="4287549826" sldId="391"/>
        </pc:sldMkLst>
      </pc:sldChg>
      <pc:sldChg chg="modSp add mod modNotesTx">
        <pc:chgData name="Margaret Fox" userId="892c1610-2351-4c35-b21d-3b293c8c172e" providerId="ADAL" clId="{1309B161-7BD1-4CFC-AB6F-2CB569657C01}" dt="2022-02-02T15:28:31.559" v="3266" actId="20577"/>
        <pc:sldMkLst>
          <pc:docMk/>
          <pc:sldMk cId="1021176895" sldId="392"/>
        </pc:sldMkLst>
        <pc:spChg chg="mod">
          <ac:chgData name="Margaret Fox" userId="892c1610-2351-4c35-b21d-3b293c8c172e" providerId="ADAL" clId="{1309B161-7BD1-4CFC-AB6F-2CB569657C01}" dt="2022-02-02T15:28:31.559" v="3266" actId="20577"/>
          <ac:spMkLst>
            <pc:docMk/>
            <pc:sldMk cId="1021176895" sldId="392"/>
            <ac:spMk id="2" creationId="{AAB9F923-3D98-49EE-927E-35748313EB37}"/>
          </ac:spMkLst>
        </pc:spChg>
      </pc:sldChg>
      <pc:sldChg chg="addSp delSp modSp add mod ord">
        <pc:chgData name="Margaret Fox" userId="892c1610-2351-4c35-b21d-3b293c8c172e" providerId="ADAL" clId="{1309B161-7BD1-4CFC-AB6F-2CB569657C01}" dt="2022-02-02T15:08:49.308" v="2697" actId="20577"/>
        <pc:sldMkLst>
          <pc:docMk/>
          <pc:sldMk cId="2053925392" sldId="393"/>
        </pc:sldMkLst>
        <pc:spChg chg="mod">
          <ac:chgData name="Margaret Fox" userId="892c1610-2351-4c35-b21d-3b293c8c172e" providerId="ADAL" clId="{1309B161-7BD1-4CFC-AB6F-2CB569657C01}" dt="2022-02-02T15:08:49.308" v="2697" actId="20577"/>
          <ac:spMkLst>
            <pc:docMk/>
            <pc:sldMk cId="2053925392" sldId="393"/>
            <ac:spMk id="2" creationId="{AAB9F923-3D98-49EE-927E-35748313EB37}"/>
          </ac:spMkLst>
        </pc:spChg>
        <pc:picChg chg="del">
          <ac:chgData name="Margaret Fox" userId="892c1610-2351-4c35-b21d-3b293c8c172e" providerId="ADAL" clId="{1309B161-7BD1-4CFC-AB6F-2CB569657C01}" dt="2022-02-02T14:56:10.957" v="2039" actId="478"/>
          <ac:picMkLst>
            <pc:docMk/>
            <pc:sldMk cId="2053925392" sldId="393"/>
            <ac:picMk id="1026" creationId="{39361571-530B-46F1-8AA6-9A385186B927}"/>
          </ac:picMkLst>
        </pc:picChg>
        <pc:picChg chg="add mod">
          <ac:chgData name="Margaret Fox" userId="892c1610-2351-4c35-b21d-3b293c8c172e" providerId="ADAL" clId="{1309B161-7BD1-4CFC-AB6F-2CB569657C01}" dt="2022-02-02T14:56:27.864" v="2043" actId="1076"/>
          <ac:picMkLst>
            <pc:docMk/>
            <pc:sldMk cId="2053925392" sldId="393"/>
            <ac:picMk id="3074" creationId="{8EC92907-3FDF-44B7-9688-00FA11018FFD}"/>
          </ac:picMkLst>
        </pc:picChg>
      </pc:sldChg>
      <pc:sldChg chg="addSp delSp modSp add mod ord">
        <pc:chgData name="Margaret Fox" userId="892c1610-2351-4c35-b21d-3b293c8c172e" providerId="ADAL" clId="{1309B161-7BD1-4CFC-AB6F-2CB569657C01}" dt="2022-02-02T15:08:56.763" v="2699" actId="20577"/>
        <pc:sldMkLst>
          <pc:docMk/>
          <pc:sldMk cId="1383473343" sldId="394"/>
        </pc:sldMkLst>
        <pc:spChg chg="mod">
          <ac:chgData name="Margaret Fox" userId="892c1610-2351-4c35-b21d-3b293c8c172e" providerId="ADAL" clId="{1309B161-7BD1-4CFC-AB6F-2CB569657C01}" dt="2022-02-02T15:08:56.763" v="2699" actId="20577"/>
          <ac:spMkLst>
            <pc:docMk/>
            <pc:sldMk cId="1383473343" sldId="394"/>
            <ac:spMk id="2" creationId="{AAB9F923-3D98-49EE-927E-35748313EB37}"/>
          </ac:spMkLst>
        </pc:spChg>
        <pc:picChg chg="del">
          <ac:chgData name="Margaret Fox" userId="892c1610-2351-4c35-b21d-3b293c8c172e" providerId="ADAL" clId="{1309B161-7BD1-4CFC-AB6F-2CB569657C01}" dt="2022-02-02T14:56:45.389" v="2057" actId="478"/>
          <ac:picMkLst>
            <pc:docMk/>
            <pc:sldMk cId="1383473343" sldId="394"/>
            <ac:picMk id="1026" creationId="{39361571-530B-46F1-8AA6-9A385186B927}"/>
          </ac:picMkLst>
        </pc:picChg>
        <pc:picChg chg="add mod">
          <ac:chgData name="Margaret Fox" userId="892c1610-2351-4c35-b21d-3b293c8c172e" providerId="ADAL" clId="{1309B161-7BD1-4CFC-AB6F-2CB569657C01}" dt="2022-02-02T14:56:57.208" v="2061" actId="1076"/>
          <ac:picMkLst>
            <pc:docMk/>
            <pc:sldMk cId="1383473343" sldId="394"/>
            <ac:picMk id="2050" creationId="{52BF856B-E098-44E9-9F26-43DE257AF1E3}"/>
          </ac:picMkLst>
        </pc:picChg>
      </pc:sldChg>
      <pc:sldChg chg="addSp delSp modSp add mod">
        <pc:chgData name="Margaret Fox" userId="892c1610-2351-4c35-b21d-3b293c8c172e" providerId="ADAL" clId="{1309B161-7BD1-4CFC-AB6F-2CB569657C01}" dt="2022-02-02T15:35:39.461" v="3567"/>
        <pc:sldMkLst>
          <pc:docMk/>
          <pc:sldMk cId="694064029" sldId="395"/>
        </pc:sldMkLst>
        <pc:spChg chg="mod">
          <ac:chgData name="Margaret Fox" userId="892c1610-2351-4c35-b21d-3b293c8c172e" providerId="ADAL" clId="{1309B161-7BD1-4CFC-AB6F-2CB569657C01}" dt="2022-02-02T15:33:03.487" v="3474" actId="20577"/>
          <ac:spMkLst>
            <pc:docMk/>
            <pc:sldMk cId="694064029" sldId="395"/>
            <ac:spMk id="2" creationId="{AAB9F923-3D98-49EE-927E-35748313EB37}"/>
          </ac:spMkLst>
        </pc:spChg>
        <pc:spChg chg="add mod">
          <ac:chgData name="Margaret Fox" userId="892c1610-2351-4c35-b21d-3b293c8c172e" providerId="ADAL" clId="{1309B161-7BD1-4CFC-AB6F-2CB569657C01}" dt="2022-02-02T15:34:12.263" v="3491" actId="1076"/>
          <ac:spMkLst>
            <pc:docMk/>
            <pc:sldMk cId="694064029" sldId="395"/>
            <ac:spMk id="3" creationId="{A1B15F08-752B-46FF-A521-54064028F5C1}"/>
          </ac:spMkLst>
        </pc:spChg>
        <pc:spChg chg="add mod">
          <ac:chgData name="Margaret Fox" userId="892c1610-2351-4c35-b21d-3b293c8c172e" providerId="ADAL" clId="{1309B161-7BD1-4CFC-AB6F-2CB569657C01}" dt="2022-02-02T15:34:47.711" v="3518" actId="1076"/>
          <ac:spMkLst>
            <pc:docMk/>
            <pc:sldMk cId="694064029" sldId="395"/>
            <ac:spMk id="4" creationId="{9E2CD8D4-7E66-47D2-B0E2-DF05C6CE72AF}"/>
          </ac:spMkLst>
        </pc:spChg>
        <pc:spChg chg="add mod">
          <ac:chgData name="Margaret Fox" userId="892c1610-2351-4c35-b21d-3b293c8c172e" providerId="ADAL" clId="{1309B161-7BD1-4CFC-AB6F-2CB569657C01}" dt="2022-02-02T15:35:09.383" v="3541" actId="14100"/>
          <ac:spMkLst>
            <pc:docMk/>
            <pc:sldMk cId="694064029" sldId="395"/>
            <ac:spMk id="6" creationId="{1526A8BA-797C-45BA-BE5B-6399D6D90F6A}"/>
          </ac:spMkLst>
        </pc:spChg>
        <pc:spChg chg="add mod">
          <ac:chgData name="Margaret Fox" userId="892c1610-2351-4c35-b21d-3b293c8c172e" providerId="ADAL" clId="{1309B161-7BD1-4CFC-AB6F-2CB569657C01}" dt="2022-02-02T15:35:29.215" v="3565" actId="1076"/>
          <ac:spMkLst>
            <pc:docMk/>
            <pc:sldMk cId="694064029" sldId="395"/>
            <ac:spMk id="7" creationId="{34513C2C-9461-4E0D-BB23-88D39F62A22D}"/>
          </ac:spMkLst>
        </pc:spChg>
        <pc:spChg chg="add del mod">
          <ac:chgData name="Margaret Fox" userId="892c1610-2351-4c35-b21d-3b293c8c172e" providerId="ADAL" clId="{1309B161-7BD1-4CFC-AB6F-2CB569657C01}" dt="2022-02-02T15:35:39.461" v="3567"/>
          <ac:spMkLst>
            <pc:docMk/>
            <pc:sldMk cId="694064029" sldId="395"/>
            <ac:spMk id="8" creationId="{E773936D-B717-482B-A13D-7F8C7F94A971}"/>
          </ac:spMkLst>
        </pc:spChg>
        <pc:picChg chg="mod">
          <ac:chgData name="Margaret Fox" userId="892c1610-2351-4c35-b21d-3b293c8c172e" providerId="ADAL" clId="{1309B161-7BD1-4CFC-AB6F-2CB569657C01}" dt="2022-02-02T15:34:07.855" v="3490" actId="1076"/>
          <ac:picMkLst>
            <pc:docMk/>
            <pc:sldMk cId="694064029" sldId="395"/>
            <ac:picMk id="2050" creationId="{9E476F11-15D0-42A8-BDAC-FCD6AA8E73AE}"/>
          </ac:picMkLst>
        </pc:picChg>
      </pc:sldChg>
      <pc:sldChg chg="add">
        <pc:chgData name="Margaret Fox" userId="892c1610-2351-4c35-b21d-3b293c8c172e" providerId="ADAL" clId="{1309B161-7BD1-4CFC-AB6F-2CB569657C01}" dt="2022-02-02T15:35:51.184" v="3574"/>
        <pc:sldMkLst>
          <pc:docMk/>
          <pc:sldMk cId="920590241" sldId="396"/>
        </pc:sldMkLst>
      </pc:sldChg>
      <pc:sldChg chg="delSp modSp add del mod">
        <pc:chgData name="Margaret Fox" userId="892c1610-2351-4c35-b21d-3b293c8c172e" providerId="ADAL" clId="{1309B161-7BD1-4CFC-AB6F-2CB569657C01}" dt="2022-02-02T15:35:48.994" v="3573" actId="47"/>
        <pc:sldMkLst>
          <pc:docMk/>
          <pc:sldMk cId="4093548825" sldId="396"/>
        </pc:sldMkLst>
        <pc:spChg chg="del mod">
          <ac:chgData name="Margaret Fox" userId="892c1610-2351-4c35-b21d-3b293c8c172e" providerId="ADAL" clId="{1309B161-7BD1-4CFC-AB6F-2CB569657C01}" dt="2022-02-02T15:35:48.441" v="3572"/>
          <ac:spMkLst>
            <pc:docMk/>
            <pc:sldMk cId="4093548825" sldId="396"/>
            <ac:spMk id="4" creationId="{9E2CD8D4-7E66-47D2-B0E2-DF05C6CE72AF}"/>
          </ac:spMkLst>
        </pc:spChg>
        <pc:picChg chg="mod">
          <ac:chgData name="Margaret Fox" userId="892c1610-2351-4c35-b21d-3b293c8c172e" providerId="ADAL" clId="{1309B161-7BD1-4CFC-AB6F-2CB569657C01}" dt="2022-02-02T15:35:45.030" v="3570" actId="1076"/>
          <ac:picMkLst>
            <pc:docMk/>
            <pc:sldMk cId="4093548825" sldId="396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1309B161-7BD1-4CFC-AB6F-2CB569657C01}" dt="2022-02-02T15:39:12.256" v="4151" actId="20577"/>
        <pc:sldMkLst>
          <pc:docMk/>
          <pc:sldMk cId="3535684234" sldId="397"/>
        </pc:sldMkLst>
        <pc:spChg chg="mod">
          <ac:chgData name="Margaret Fox" userId="892c1610-2351-4c35-b21d-3b293c8c172e" providerId="ADAL" clId="{1309B161-7BD1-4CFC-AB6F-2CB569657C01}" dt="2022-02-02T15:39:12.256" v="4151" actId="20577"/>
          <ac:spMkLst>
            <pc:docMk/>
            <pc:sldMk cId="3535684234" sldId="39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1309B161-7BD1-4CFC-AB6F-2CB569657C01}" dt="2022-02-02T15:40:19.483" v="4384" actId="20577"/>
        <pc:sldMkLst>
          <pc:docMk/>
          <pc:sldMk cId="2176513833" sldId="398"/>
        </pc:sldMkLst>
        <pc:spChg chg="mod">
          <ac:chgData name="Margaret Fox" userId="892c1610-2351-4c35-b21d-3b293c8c172e" providerId="ADAL" clId="{1309B161-7BD1-4CFC-AB6F-2CB569657C01}" dt="2022-02-02T15:40:19.483" v="4384" actId="20577"/>
          <ac:spMkLst>
            <pc:docMk/>
            <pc:sldMk cId="2176513833" sldId="398"/>
            <ac:spMk id="2" creationId="{AAB9F923-3D98-49EE-927E-35748313EB37}"/>
          </ac:spMkLst>
        </pc:spChg>
      </pc:sldChg>
      <pc:sldChg chg="addSp delSp modSp add mod">
        <pc:chgData name="Margaret Fox" userId="892c1610-2351-4c35-b21d-3b293c8c172e" providerId="ADAL" clId="{1309B161-7BD1-4CFC-AB6F-2CB569657C01}" dt="2022-02-02T15:49:50.214" v="4662"/>
        <pc:sldMkLst>
          <pc:docMk/>
          <pc:sldMk cId="3616302038" sldId="399"/>
        </pc:sldMkLst>
        <pc:spChg chg="mod">
          <ac:chgData name="Margaret Fox" userId="892c1610-2351-4c35-b21d-3b293c8c172e" providerId="ADAL" clId="{1309B161-7BD1-4CFC-AB6F-2CB569657C01}" dt="2022-02-02T15:48:02.596" v="4654" actId="20577"/>
          <ac:spMkLst>
            <pc:docMk/>
            <pc:sldMk cId="3616302038" sldId="399"/>
            <ac:spMk id="2" creationId="{AAB9F923-3D98-49EE-927E-35748313EB37}"/>
          </ac:spMkLst>
        </pc:spChg>
        <pc:spChg chg="add mod">
          <ac:chgData name="Margaret Fox" userId="892c1610-2351-4c35-b21d-3b293c8c172e" providerId="ADAL" clId="{1309B161-7BD1-4CFC-AB6F-2CB569657C01}" dt="2022-02-02T15:48:25.952" v="4660" actId="14100"/>
          <ac:spMkLst>
            <pc:docMk/>
            <pc:sldMk cId="3616302038" sldId="399"/>
            <ac:spMk id="3" creationId="{2623878E-6CA8-412D-913D-E88F565393E7}"/>
          </ac:spMkLst>
        </pc:spChg>
        <pc:spChg chg="add del mod">
          <ac:chgData name="Margaret Fox" userId="892c1610-2351-4c35-b21d-3b293c8c172e" providerId="ADAL" clId="{1309B161-7BD1-4CFC-AB6F-2CB569657C01}" dt="2022-02-02T15:49:50.214" v="4662"/>
          <ac:spMkLst>
            <pc:docMk/>
            <pc:sldMk cId="3616302038" sldId="399"/>
            <ac:spMk id="6" creationId="{81B37F7C-ECBD-4288-B0E2-552DF46B15AF}"/>
          </ac:spMkLst>
        </pc:spChg>
        <pc:picChg chg="mod">
          <ac:chgData name="Margaret Fox" userId="892c1610-2351-4c35-b21d-3b293c8c172e" providerId="ADAL" clId="{1309B161-7BD1-4CFC-AB6F-2CB569657C01}" dt="2022-02-02T15:47:36.252" v="4643" actId="1076"/>
          <ac:picMkLst>
            <pc:docMk/>
            <pc:sldMk cId="3616302038" sldId="399"/>
            <ac:picMk id="2050" creationId="{9E476F11-15D0-42A8-BDAC-FCD6AA8E73AE}"/>
          </ac:picMkLst>
        </pc:picChg>
        <pc:picChg chg="add mod">
          <ac:chgData name="Margaret Fox" userId="892c1610-2351-4c35-b21d-3b293c8c172e" providerId="ADAL" clId="{1309B161-7BD1-4CFC-AB6F-2CB569657C01}" dt="2022-02-02T15:47:44.564" v="4645" actId="14100"/>
          <ac:picMkLst>
            <pc:docMk/>
            <pc:sldMk cId="3616302038" sldId="399"/>
            <ac:picMk id="4098" creationId="{E42DF5A1-242C-447F-A267-79DC099AC768}"/>
          </ac:picMkLst>
        </pc:picChg>
      </pc:sldChg>
      <pc:sldChg chg="addSp delSp modSp add mod">
        <pc:chgData name="Margaret Fox" userId="892c1610-2351-4c35-b21d-3b293c8c172e" providerId="ADAL" clId="{1309B161-7BD1-4CFC-AB6F-2CB569657C01}" dt="2022-02-02T15:51:18.721" v="4730" actId="14100"/>
        <pc:sldMkLst>
          <pc:docMk/>
          <pc:sldMk cId="1036713672" sldId="400"/>
        </pc:sldMkLst>
        <pc:spChg chg="mod">
          <ac:chgData name="Margaret Fox" userId="892c1610-2351-4c35-b21d-3b293c8c172e" providerId="ADAL" clId="{1309B161-7BD1-4CFC-AB6F-2CB569657C01}" dt="2022-02-02T15:49:59.328" v="4671" actId="14100"/>
          <ac:spMkLst>
            <pc:docMk/>
            <pc:sldMk cId="1036713672" sldId="400"/>
            <ac:spMk id="2" creationId="{AAB9F923-3D98-49EE-927E-35748313EB37}"/>
          </ac:spMkLst>
        </pc:spChg>
        <pc:spChg chg="mod">
          <ac:chgData name="Margaret Fox" userId="892c1610-2351-4c35-b21d-3b293c8c172e" providerId="ADAL" clId="{1309B161-7BD1-4CFC-AB6F-2CB569657C01}" dt="2022-02-02T15:51:12.379" v="4727" actId="1076"/>
          <ac:spMkLst>
            <pc:docMk/>
            <pc:sldMk cId="1036713672" sldId="400"/>
            <ac:spMk id="3" creationId="{2623878E-6CA8-412D-913D-E88F565393E7}"/>
          </ac:spMkLst>
        </pc:spChg>
        <pc:picChg chg="del">
          <ac:chgData name="Margaret Fox" userId="892c1610-2351-4c35-b21d-3b293c8c172e" providerId="ADAL" clId="{1309B161-7BD1-4CFC-AB6F-2CB569657C01}" dt="2022-02-02T15:50:04.611" v="4672" actId="478"/>
          <ac:picMkLst>
            <pc:docMk/>
            <pc:sldMk cId="1036713672" sldId="400"/>
            <ac:picMk id="4098" creationId="{E42DF5A1-242C-447F-A267-79DC099AC768}"/>
          </ac:picMkLst>
        </pc:picChg>
        <pc:picChg chg="add mod">
          <ac:chgData name="Margaret Fox" userId="892c1610-2351-4c35-b21d-3b293c8c172e" providerId="ADAL" clId="{1309B161-7BD1-4CFC-AB6F-2CB569657C01}" dt="2022-02-02T15:51:18.721" v="4730" actId="14100"/>
          <ac:picMkLst>
            <pc:docMk/>
            <pc:sldMk cId="1036713672" sldId="400"/>
            <ac:picMk id="5122" creationId="{CE1A0CC1-04F0-48BB-9A5C-676E477E1495}"/>
          </ac:picMkLst>
        </pc:picChg>
      </pc:sldChg>
      <pc:sldChg chg="delSp modSp add mod">
        <pc:chgData name="Margaret Fox" userId="892c1610-2351-4c35-b21d-3b293c8c172e" providerId="ADAL" clId="{1309B161-7BD1-4CFC-AB6F-2CB569657C01}" dt="2022-02-02T16:01:31.448" v="5208" actId="20577"/>
        <pc:sldMkLst>
          <pc:docMk/>
          <pc:sldMk cId="2265611898" sldId="401"/>
        </pc:sldMkLst>
        <pc:spChg chg="mod">
          <ac:chgData name="Margaret Fox" userId="892c1610-2351-4c35-b21d-3b293c8c172e" providerId="ADAL" clId="{1309B161-7BD1-4CFC-AB6F-2CB569657C01}" dt="2022-02-02T15:58:13.751" v="4756" actId="20577"/>
          <ac:spMkLst>
            <pc:docMk/>
            <pc:sldMk cId="2265611898" sldId="401"/>
            <ac:spMk id="2" creationId="{AAB9F923-3D98-49EE-927E-35748313EB37}"/>
          </ac:spMkLst>
        </pc:spChg>
        <pc:spChg chg="mod">
          <ac:chgData name="Margaret Fox" userId="892c1610-2351-4c35-b21d-3b293c8c172e" providerId="ADAL" clId="{1309B161-7BD1-4CFC-AB6F-2CB569657C01}" dt="2022-02-02T16:01:31.448" v="5208" actId="20577"/>
          <ac:spMkLst>
            <pc:docMk/>
            <pc:sldMk cId="2265611898" sldId="401"/>
            <ac:spMk id="3" creationId="{2623878E-6CA8-412D-913D-E88F565393E7}"/>
          </ac:spMkLst>
        </pc:spChg>
        <pc:picChg chg="del">
          <ac:chgData name="Margaret Fox" userId="892c1610-2351-4c35-b21d-3b293c8c172e" providerId="ADAL" clId="{1309B161-7BD1-4CFC-AB6F-2CB569657C01}" dt="2022-02-02T15:57:12.141" v="4751" actId="478"/>
          <ac:picMkLst>
            <pc:docMk/>
            <pc:sldMk cId="2265611898" sldId="401"/>
            <ac:picMk id="5122" creationId="{CE1A0CC1-04F0-48BB-9A5C-676E477E1495}"/>
          </ac:picMkLst>
        </pc:picChg>
      </pc:sldChg>
    </pc:docChg>
  </pc:docChgLst>
  <pc:docChgLst>
    <pc:chgData name="Margaret Fox" userId="892c1610-2351-4c35-b21d-3b293c8c172e" providerId="ADAL" clId="{AA17C194-FFE3-4525-9A09-FD6038D38FDC}"/>
    <pc:docChg chg="custSel addSld delSld modSld">
      <pc:chgData name="Margaret Fox" userId="892c1610-2351-4c35-b21d-3b293c8c172e" providerId="ADAL" clId="{AA17C194-FFE3-4525-9A09-FD6038D38FDC}" dt="2021-10-27T20:20:18.611" v="1666" actId="20577"/>
      <pc:docMkLst>
        <pc:docMk/>
      </pc:docMkLst>
      <pc:sldChg chg="modSp mod">
        <pc:chgData name="Margaret Fox" userId="892c1610-2351-4c35-b21d-3b293c8c172e" providerId="ADAL" clId="{AA17C194-FFE3-4525-9A09-FD6038D38FDC}" dt="2021-10-27T19:18:17.013" v="1294" actId="20577"/>
        <pc:sldMkLst>
          <pc:docMk/>
          <pc:sldMk cId="1809337763" sldId="277"/>
        </pc:sldMkLst>
        <pc:spChg chg="mod">
          <ac:chgData name="Margaret Fox" userId="892c1610-2351-4c35-b21d-3b293c8c172e" providerId="ADAL" clId="{AA17C194-FFE3-4525-9A09-FD6038D38FDC}" dt="2021-10-27T19:18:17.013" v="1294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A17C194-FFE3-4525-9A09-FD6038D38FDC}" dt="2021-10-27T19:17:51.878" v="1232" actId="20577"/>
        <pc:sldMkLst>
          <pc:docMk/>
          <pc:sldMk cId="1771820215" sldId="287"/>
        </pc:sldMkLst>
        <pc:spChg chg="mod">
          <ac:chgData name="Margaret Fox" userId="892c1610-2351-4c35-b21d-3b293c8c172e" providerId="ADAL" clId="{AA17C194-FFE3-4525-9A09-FD6038D38FDC}" dt="2021-10-27T19:17:51.878" v="1232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A17C194-FFE3-4525-9A09-FD6038D38FDC}" dt="2021-10-27T19:47:12.796" v="1298" actId="20577"/>
        <pc:sldMkLst>
          <pc:docMk/>
          <pc:sldMk cId="1974659097" sldId="310"/>
        </pc:sldMkLst>
        <pc:spChg chg="mod">
          <ac:chgData name="Margaret Fox" userId="892c1610-2351-4c35-b21d-3b293c8c172e" providerId="ADAL" clId="{AA17C194-FFE3-4525-9A09-FD6038D38FDC}" dt="2021-10-27T19:47:12.796" v="1298" actId="20577"/>
          <ac:spMkLst>
            <pc:docMk/>
            <pc:sldMk cId="1974659097" sldId="310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A17C194-FFE3-4525-9A09-FD6038D38FDC}" dt="2021-10-27T19:48:14.391" v="1299" actId="20577"/>
        <pc:sldMkLst>
          <pc:docMk/>
          <pc:sldMk cId="1117480482" sldId="311"/>
        </pc:sldMkLst>
        <pc:spChg chg="mod">
          <ac:chgData name="Margaret Fox" userId="892c1610-2351-4c35-b21d-3b293c8c172e" providerId="ADAL" clId="{AA17C194-FFE3-4525-9A09-FD6038D38FDC}" dt="2021-10-27T19:48:14.391" v="1299" actId="20577"/>
          <ac:spMkLst>
            <pc:docMk/>
            <pc:sldMk cId="1117480482" sldId="31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A17C194-FFE3-4525-9A09-FD6038D38FDC}" dt="2021-10-27T19:13:39.736" v="1097" actId="20577"/>
        <pc:sldMkLst>
          <pc:docMk/>
          <pc:sldMk cId="3996046552" sldId="312"/>
        </pc:sldMkLst>
        <pc:spChg chg="mod">
          <ac:chgData name="Margaret Fox" userId="892c1610-2351-4c35-b21d-3b293c8c172e" providerId="ADAL" clId="{AA17C194-FFE3-4525-9A09-FD6038D38FDC}" dt="2021-10-27T19:13:39.736" v="1097" actId="20577"/>
          <ac:spMkLst>
            <pc:docMk/>
            <pc:sldMk cId="3996046552" sldId="312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A17C194-FFE3-4525-9A09-FD6038D38FDC}" dt="2021-10-27T19:34:37.722" v="1295" actId="47"/>
        <pc:sldMkLst>
          <pc:docMk/>
          <pc:sldMk cId="2617018406" sldId="315"/>
        </pc:sldMkLst>
      </pc:sldChg>
      <pc:sldChg chg="del">
        <pc:chgData name="Margaret Fox" userId="892c1610-2351-4c35-b21d-3b293c8c172e" providerId="ADAL" clId="{AA17C194-FFE3-4525-9A09-FD6038D38FDC}" dt="2021-10-27T19:34:38.854" v="1296" actId="47"/>
        <pc:sldMkLst>
          <pc:docMk/>
          <pc:sldMk cId="4288585237" sldId="316"/>
        </pc:sldMkLst>
      </pc:sldChg>
      <pc:sldChg chg="modSp mod">
        <pc:chgData name="Margaret Fox" userId="892c1610-2351-4c35-b21d-3b293c8c172e" providerId="ADAL" clId="{AA17C194-FFE3-4525-9A09-FD6038D38FDC}" dt="2021-10-27T19:03:45.869" v="65" actId="20577"/>
        <pc:sldMkLst>
          <pc:docMk/>
          <pc:sldMk cId="2032702914" sldId="320"/>
        </pc:sldMkLst>
        <pc:spChg chg="mod">
          <ac:chgData name="Margaret Fox" userId="892c1610-2351-4c35-b21d-3b293c8c172e" providerId="ADAL" clId="{AA17C194-FFE3-4525-9A09-FD6038D38FDC}" dt="2021-10-27T19:03:45.869" v="65" actId="20577"/>
          <ac:spMkLst>
            <pc:docMk/>
            <pc:sldMk cId="2032702914" sldId="32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A17C194-FFE3-4525-9A09-FD6038D38FDC}" dt="2021-10-27T19:05:40.387" v="267" actId="20577"/>
        <pc:sldMkLst>
          <pc:docMk/>
          <pc:sldMk cId="1245164664" sldId="321"/>
        </pc:sldMkLst>
        <pc:spChg chg="mod">
          <ac:chgData name="Margaret Fox" userId="892c1610-2351-4c35-b21d-3b293c8c172e" providerId="ADAL" clId="{AA17C194-FFE3-4525-9A09-FD6038D38FDC}" dt="2021-10-27T19:05:40.387" v="267" actId="20577"/>
          <ac:spMkLst>
            <pc:docMk/>
            <pc:sldMk cId="1245164664" sldId="32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A17C194-FFE3-4525-9A09-FD6038D38FDC}" dt="2021-10-27T19:09:36.477" v="746" actId="20577"/>
        <pc:sldMkLst>
          <pc:docMk/>
          <pc:sldMk cId="2173630304" sldId="322"/>
        </pc:sldMkLst>
        <pc:spChg chg="mod">
          <ac:chgData name="Margaret Fox" userId="892c1610-2351-4c35-b21d-3b293c8c172e" providerId="ADAL" clId="{AA17C194-FFE3-4525-9A09-FD6038D38FDC}" dt="2021-10-27T19:09:36.477" v="746" actId="20577"/>
          <ac:spMkLst>
            <pc:docMk/>
            <pc:sldMk cId="2173630304" sldId="32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A17C194-FFE3-4525-9A09-FD6038D38FDC}" dt="2021-10-27T19:12:31.106" v="1047" actId="255"/>
        <pc:sldMkLst>
          <pc:docMk/>
          <pc:sldMk cId="3595692726" sldId="323"/>
        </pc:sldMkLst>
        <pc:spChg chg="mod">
          <ac:chgData name="Margaret Fox" userId="892c1610-2351-4c35-b21d-3b293c8c172e" providerId="ADAL" clId="{AA17C194-FFE3-4525-9A09-FD6038D38FDC}" dt="2021-10-27T19:12:31.106" v="1047" actId="255"/>
          <ac:spMkLst>
            <pc:docMk/>
            <pc:sldMk cId="3595692726" sldId="32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A17C194-FFE3-4525-9A09-FD6038D38FDC}" dt="2021-10-27T20:17:29.795" v="1657" actId="20577"/>
        <pc:sldMkLst>
          <pc:docMk/>
          <pc:sldMk cId="177095039" sldId="324"/>
        </pc:sldMkLst>
        <pc:spChg chg="mod">
          <ac:chgData name="Margaret Fox" userId="892c1610-2351-4c35-b21d-3b293c8c172e" providerId="ADAL" clId="{AA17C194-FFE3-4525-9A09-FD6038D38FDC}" dt="2021-10-27T20:17:29.795" v="1657" actId="20577"/>
          <ac:spMkLst>
            <pc:docMk/>
            <pc:sldMk cId="177095039" sldId="324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AA17C194-FFE3-4525-9A09-FD6038D38FDC}" dt="2021-10-27T19:10:22.793" v="757" actId="47"/>
        <pc:sldMkLst>
          <pc:docMk/>
          <pc:sldMk cId="3708374426" sldId="324"/>
        </pc:sldMkLst>
      </pc:sldChg>
      <pc:sldChg chg="modSp add mod">
        <pc:chgData name="Margaret Fox" userId="892c1610-2351-4c35-b21d-3b293c8c172e" providerId="ADAL" clId="{AA17C194-FFE3-4525-9A09-FD6038D38FDC}" dt="2021-10-27T20:20:18.611" v="1666" actId="20577"/>
        <pc:sldMkLst>
          <pc:docMk/>
          <pc:sldMk cId="2859815796" sldId="325"/>
        </pc:sldMkLst>
        <pc:spChg chg="mod">
          <ac:chgData name="Margaret Fox" userId="892c1610-2351-4c35-b21d-3b293c8c172e" providerId="ADAL" clId="{AA17C194-FFE3-4525-9A09-FD6038D38FDC}" dt="2021-10-27T20:20:18.611" v="1666" actId="20577"/>
          <ac:spMkLst>
            <pc:docMk/>
            <pc:sldMk cId="2859815796" sldId="325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D3B9E005-9B60-4A32-A9DA-65D4D51562BB}"/>
    <pc:docChg chg="undo custSel addSld delSld modSld sldOrd">
      <pc:chgData name="Margaret Fox" userId="892c1610-2351-4c35-b21d-3b293c8c172e" providerId="ADAL" clId="{D3B9E005-9B60-4A32-A9DA-65D4D51562BB}" dt="2022-01-12T16:48:30.982" v="4258" actId="20577"/>
      <pc:docMkLst>
        <pc:docMk/>
      </pc:docMkLst>
      <pc:sldChg chg="modSp mod">
        <pc:chgData name="Margaret Fox" userId="892c1610-2351-4c35-b21d-3b293c8c172e" providerId="ADAL" clId="{D3B9E005-9B60-4A32-A9DA-65D4D51562BB}" dt="2022-01-12T15:22:16.085" v="35" actId="20577"/>
        <pc:sldMkLst>
          <pc:docMk/>
          <pc:sldMk cId="1260153591" sldId="257"/>
        </pc:sldMkLst>
        <pc:spChg chg="mod">
          <ac:chgData name="Margaret Fox" userId="892c1610-2351-4c35-b21d-3b293c8c172e" providerId="ADAL" clId="{D3B9E005-9B60-4A32-A9DA-65D4D51562BB}" dt="2022-01-12T15:22:16.085" v="3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5:22:48.163" v="79" actId="20577"/>
        <pc:sldMkLst>
          <pc:docMk/>
          <pc:sldMk cId="3285693065" sldId="262"/>
        </pc:sldMkLst>
        <pc:spChg chg="mod">
          <ac:chgData name="Margaret Fox" userId="892c1610-2351-4c35-b21d-3b293c8c172e" providerId="ADAL" clId="{D3B9E005-9B60-4A32-A9DA-65D4D51562BB}" dt="2022-01-12T15:22:48.163" v="79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5:22:03.351" v="9" actId="20577"/>
        <pc:sldMkLst>
          <pc:docMk/>
          <pc:sldMk cId="1128444069" sldId="278"/>
        </pc:sldMkLst>
        <pc:spChg chg="mod">
          <ac:chgData name="Margaret Fox" userId="892c1610-2351-4c35-b21d-3b293c8c172e" providerId="ADAL" clId="{D3B9E005-9B60-4A32-A9DA-65D4D51562BB}" dt="2022-01-12T15:22:03.351" v="9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5:27:05.107" v="259" actId="20577"/>
        <pc:sldMkLst>
          <pc:docMk/>
          <pc:sldMk cId="2077932830" sldId="351"/>
        </pc:sldMkLst>
        <pc:spChg chg="mod">
          <ac:chgData name="Margaret Fox" userId="892c1610-2351-4c35-b21d-3b293c8c172e" providerId="ADAL" clId="{D3B9E005-9B60-4A32-A9DA-65D4D51562BB}" dt="2022-01-12T15:27:05.107" v="259" actId="20577"/>
          <ac:spMkLst>
            <pc:docMk/>
            <pc:sldMk cId="2077932830" sldId="351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D3B9E005-9B60-4A32-A9DA-65D4D51562BB}" dt="2022-01-12T16:46:06.120" v="3984" actId="47"/>
        <pc:sldMkLst>
          <pc:docMk/>
          <pc:sldMk cId="1448114857" sldId="352"/>
        </pc:sldMkLst>
      </pc:sldChg>
      <pc:sldChg chg="modSp mod">
        <pc:chgData name="Margaret Fox" userId="892c1610-2351-4c35-b21d-3b293c8c172e" providerId="ADAL" clId="{D3B9E005-9B60-4A32-A9DA-65D4D51562BB}" dt="2022-01-12T15:32:02.499" v="871" actId="5793"/>
        <pc:sldMkLst>
          <pc:docMk/>
          <pc:sldMk cId="554324149" sldId="353"/>
        </pc:sldMkLst>
        <pc:spChg chg="mod">
          <ac:chgData name="Margaret Fox" userId="892c1610-2351-4c35-b21d-3b293c8c172e" providerId="ADAL" clId="{D3B9E005-9B60-4A32-A9DA-65D4D51562BB}" dt="2022-01-12T15:32:02.499" v="871" actId="5793"/>
          <ac:spMkLst>
            <pc:docMk/>
            <pc:sldMk cId="554324149" sldId="353"/>
            <ac:spMk id="2" creationId="{AAB9F923-3D98-49EE-927E-35748313EB37}"/>
          </ac:spMkLst>
        </pc:spChg>
      </pc:sldChg>
      <pc:sldChg chg="modSp mod ord">
        <pc:chgData name="Margaret Fox" userId="892c1610-2351-4c35-b21d-3b293c8c172e" providerId="ADAL" clId="{D3B9E005-9B60-4A32-A9DA-65D4D51562BB}" dt="2022-01-12T16:16:12.288" v="3162" actId="20577"/>
        <pc:sldMkLst>
          <pc:docMk/>
          <pc:sldMk cId="3044047525" sldId="354"/>
        </pc:sldMkLst>
        <pc:spChg chg="mod">
          <ac:chgData name="Margaret Fox" userId="892c1610-2351-4c35-b21d-3b293c8c172e" providerId="ADAL" clId="{D3B9E005-9B60-4A32-A9DA-65D4D51562BB}" dt="2022-01-12T16:16:12.288" v="3162" actId="20577"/>
          <ac:spMkLst>
            <pc:docMk/>
            <pc:sldMk cId="3044047525" sldId="354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6:29:28.122" v="3446" actId="20577"/>
        <pc:sldMkLst>
          <pc:docMk/>
          <pc:sldMk cId="1364605714" sldId="355"/>
        </pc:sldMkLst>
        <pc:spChg chg="mod">
          <ac:chgData name="Margaret Fox" userId="892c1610-2351-4c35-b21d-3b293c8c172e" providerId="ADAL" clId="{D3B9E005-9B60-4A32-A9DA-65D4D51562BB}" dt="2022-01-12T16:29:28.122" v="3446" actId="20577"/>
          <ac:spMkLst>
            <pc:docMk/>
            <pc:sldMk cId="1364605714" sldId="355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6:33:08.638" v="3831" actId="20577"/>
        <pc:sldMkLst>
          <pc:docMk/>
          <pc:sldMk cId="1023788377" sldId="356"/>
        </pc:sldMkLst>
        <pc:spChg chg="mod">
          <ac:chgData name="Margaret Fox" userId="892c1610-2351-4c35-b21d-3b293c8c172e" providerId="ADAL" clId="{D3B9E005-9B60-4A32-A9DA-65D4D51562BB}" dt="2022-01-12T16:33:08.638" v="3831" actId="20577"/>
          <ac:spMkLst>
            <pc:docMk/>
            <pc:sldMk cId="1023788377" sldId="356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D3B9E005-9B60-4A32-A9DA-65D4D51562BB}" dt="2022-01-12T16:34:39.108" v="3832" actId="47"/>
        <pc:sldMkLst>
          <pc:docMk/>
          <pc:sldMk cId="1031588951" sldId="357"/>
        </pc:sldMkLst>
      </pc:sldChg>
      <pc:sldChg chg="del">
        <pc:chgData name="Margaret Fox" userId="892c1610-2351-4c35-b21d-3b293c8c172e" providerId="ADAL" clId="{D3B9E005-9B60-4A32-A9DA-65D4D51562BB}" dt="2022-01-12T16:46:10.408" v="3985" actId="47"/>
        <pc:sldMkLst>
          <pc:docMk/>
          <pc:sldMk cId="171526698" sldId="358"/>
        </pc:sldMkLst>
      </pc:sldChg>
      <pc:sldChg chg="addSp delSp modSp del mod">
        <pc:chgData name="Margaret Fox" userId="892c1610-2351-4c35-b21d-3b293c8c172e" providerId="ADAL" clId="{D3B9E005-9B60-4A32-A9DA-65D4D51562BB}" dt="2022-01-12T16:45:59.697" v="3981" actId="47"/>
        <pc:sldMkLst>
          <pc:docMk/>
          <pc:sldMk cId="3687638195" sldId="359"/>
        </pc:sldMkLst>
        <pc:spChg chg="mod">
          <ac:chgData name="Margaret Fox" userId="892c1610-2351-4c35-b21d-3b293c8c172e" providerId="ADAL" clId="{D3B9E005-9B60-4A32-A9DA-65D4D51562BB}" dt="2022-01-12T16:38:45.922" v="3966" actId="122"/>
          <ac:spMkLst>
            <pc:docMk/>
            <pc:sldMk cId="3687638195" sldId="359"/>
            <ac:spMk id="2" creationId="{AAB9F923-3D98-49EE-927E-35748313EB37}"/>
          </ac:spMkLst>
        </pc:spChg>
        <pc:spChg chg="add del">
          <ac:chgData name="Margaret Fox" userId="892c1610-2351-4c35-b21d-3b293c8c172e" providerId="ADAL" clId="{D3B9E005-9B60-4A32-A9DA-65D4D51562BB}" dt="2022-01-12T16:35:48.399" v="3928"/>
          <ac:spMkLst>
            <pc:docMk/>
            <pc:sldMk cId="3687638195" sldId="359"/>
            <ac:spMk id="3" creationId="{FDFE58F1-1107-4C92-8B85-5C7126DD1564}"/>
          </ac:spMkLst>
        </pc:spChg>
        <pc:spChg chg="add del">
          <ac:chgData name="Margaret Fox" userId="892c1610-2351-4c35-b21d-3b293c8c172e" providerId="ADAL" clId="{D3B9E005-9B60-4A32-A9DA-65D4D51562BB}" dt="2022-01-12T16:35:54.811" v="3930"/>
          <ac:spMkLst>
            <pc:docMk/>
            <pc:sldMk cId="3687638195" sldId="359"/>
            <ac:spMk id="4" creationId="{84254E7B-00AD-4FC7-9A4F-7B599581BC97}"/>
          </ac:spMkLst>
        </pc:spChg>
        <pc:spChg chg="add del">
          <ac:chgData name="Margaret Fox" userId="892c1610-2351-4c35-b21d-3b293c8c172e" providerId="ADAL" clId="{D3B9E005-9B60-4A32-A9DA-65D4D51562BB}" dt="2022-01-12T16:37:59.419" v="3959"/>
          <ac:spMkLst>
            <pc:docMk/>
            <pc:sldMk cId="3687638195" sldId="359"/>
            <ac:spMk id="5" creationId="{42756016-96C8-4CB4-B718-B55914B1B46C}"/>
          </ac:spMkLst>
        </pc:spChg>
        <pc:picChg chg="add mod">
          <ac:chgData name="Margaret Fox" userId="892c1610-2351-4c35-b21d-3b293c8c172e" providerId="ADAL" clId="{D3B9E005-9B60-4A32-A9DA-65D4D51562BB}" dt="2022-01-12T16:40:11.817" v="3971" actId="14100"/>
          <ac:picMkLst>
            <pc:docMk/>
            <pc:sldMk cId="3687638195" sldId="359"/>
            <ac:picMk id="1029" creationId="{20A9E6B8-ECA3-435B-A3F0-E051FB66B4AB}"/>
          </ac:picMkLst>
        </pc:picChg>
      </pc:sldChg>
      <pc:sldChg chg="del">
        <pc:chgData name="Margaret Fox" userId="892c1610-2351-4c35-b21d-3b293c8c172e" providerId="ADAL" clId="{D3B9E005-9B60-4A32-A9DA-65D4D51562BB}" dt="2022-01-12T16:46:03.028" v="3982" actId="47"/>
        <pc:sldMkLst>
          <pc:docMk/>
          <pc:sldMk cId="23870523" sldId="360"/>
        </pc:sldMkLst>
      </pc:sldChg>
      <pc:sldChg chg="del">
        <pc:chgData name="Margaret Fox" userId="892c1610-2351-4c35-b21d-3b293c8c172e" providerId="ADAL" clId="{D3B9E005-9B60-4A32-A9DA-65D4D51562BB}" dt="2022-01-12T16:46:04.787" v="3983" actId="47"/>
        <pc:sldMkLst>
          <pc:docMk/>
          <pc:sldMk cId="1244774497" sldId="361"/>
        </pc:sldMkLst>
      </pc:sldChg>
      <pc:sldChg chg="modSp add mod">
        <pc:chgData name="Margaret Fox" userId="892c1610-2351-4c35-b21d-3b293c8c172e" providerId="ADAL" clId="{D3B9E005-9B60-4A32-A9DA-65D4D51562BB}" dt="2022-01-12T15:33:47.403" v="1174" actId="313"/>
        <pc:sldMkLst>
          <pc:docMk/>
          <pc:sldMk cId="3719398790" sldId="362"/>
        </pc:sldMkLst>
        <pc:spChg chg="mod">
          <ac:chgData name="Margaret Fox" userId="892c1610-2351-4c35-b21d-3b293c8c172e" providerId="ADAL" clId="{D3B9E005-9B60-4A32-A9DA-65D4D51562BB}" dt="2022-01-12T15:33:47.403" v="1174" actId="313"/>
          <ac:spMkLst>
            <pc:docMk/>
            <pc:sldMk cId="3719398790" sldId="36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3B9E005-9B60-4A32-A9DA-65D4D51562BB}" dt="2022-01-12T16:15:11.100" v="3110" actId="20577"/>
        <pc:sldMkLst>
          <pc:docMk/>
          <pc:sldMk cId="4143872747" sldId="363"/>
        </pc:sldMkLst>
        <pc:spChg chg="mod">
          <ac:chgData name="Margaret Fox" userId="892c1610-2351-4c35-b21d-3b293c8c172e" providerId="ADAL" clId="{D3B9E005-9B60-4A32-A9DA-65D4D51562BB}" dt="2022-01-12T16:15:11.100" v="3110" actId="20577"/>
          <ac:spMkLst>
            <pc:docMk/>
            <pc:sldMk cId="4143872747" sldId="36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3B9E005-9B60-4A32-A9DA-65D4D51562BB}" dt="2022-01-12T16:16:37.413" v="3166" actId="113"/>
        <pc:sldMkLst>
          <pc:docMk/>
          <pc:sldMk cId="2647800926" sldId="364"/>
        </pc:sldMkLst>
        <pc:spChg chg="mod">
          <ac:chgData name="Margaret Fox" userId="892c1610-2351-4c35-b21d-3b293c8c172e" providerId="ADAL" clId="{D3B9E005-9B60-4A32-A9DA-65D4D51562BB}" dt="2022-01-12T16:16:37.413" v="3166" actId="113"/>
          <ac:spMkLst>
            <pc:docMk/>
            <pc:sldMk cId="2647800926" sldId="364"/>
            <ac:spMk id="2" creationId="{AAB9F923-3D98-49EE-927E-35748313EB37}"/>
          </ac:spMkLst>
        </pc:spChg>
      </pc:sldChg>
      <pc:sldChg chg="addSp delSp modSp add mod">
        <pc:chgData name="Margaret Fox" userId="892c1610-2351-4c35-b21d-3b293c8c172e" providerId="ADAL" clId="{D3B9E005-9B60-4A32-A9DA-65D4D51562BB}" dt="2022-01-12T16:45:53.335" v="3980" actId="1076"/>
        <pc:sldMkLst>
          <pc:docMk/>
          <pc:sldMk cId="714788982" sldId="365"/>
        </pc:sldMkLst>
        <pc:spChg chg="mod">
          <ac:chgData name="Margaret Fox" userId="892c1610-2351-4c35-b21d-3b293c8c172e" providerId="ADAL" clId="{D3B9E005-9B60-4A32-A9DA-65D4D51562BB}" dt="2022-01-12T16:44:52.684" v="3973" actId="20577"/>
          <ac:spMkLst>
            <pc:docMk/>
            <pc:sldMk cId="714788982" sldId="365"/>
            <ac:spMk id="2" creationId="{AAB9F923-3D98-49EE-927E-35748313EB37}"/>
          </ac:spMkLst>
        </pc:spChg>
        <pc:graphicFrameChg chg="add mod">
          <ac:chgData name="Margaret Fox" userId="892c1610-2351-4c35-b21d-3b293c8c172e" providerId="ADAL" clId="{D3B9E005-9B60-4A32-A9DA-65D4D51562BB}" dt="2022-01-12T16:45:53.335" v="3980" actId="1076"/>
          <ac:graphicFrameMkLst>
            <pc:docMk/>
            <pc:sldMk cId="714788982" sldId="365"/>
            <ac:graphicFrameMk id="3" creationId="{65B3C0A3-396F-4C23-8C25-8A67814E80EA}"/>
          </ac:graphicFrameMkLst>
        </pc:graphicFrameChg>
        <pc:picChg chg="del">
          <ac:chgData name="Margaret Fox" userId="892c1610-2351-4c35-b21d-3b293c8c172e" providerId="ADAL" clId="{D3B9E005-9B60-4A32-A9DA-65D4D51562BB}" dt="2022-01-12T16:44:53.348" v="3974" actId="478"/>
          <ac:picMkLst>
            <pc:docMk/>
            <pc:sldMk cId="714788982" sldId="365"/>
            <ac:picMk id="1029" creationId="{20A9E6B8-ECA3-435B-A3F0-E051FB66B4AB}"/>
          </ac:picMkLst>
        </pc:picChg>
      </pc:sldChg>
      <pc:sldChg chg="modSp add del mod">
        <pc:chgData name="Margaret Fox" userId="892c1610-2351-4c35-b21d-3b293c8c172e" providerId="ADAL" clId="{D3B9E005-9B60-4A32-A9DA-65D4D51562BB}" dt="2022-01-12T16:27:48.858" v="3192" actId="47"/>
        <pc:sldMkLst>
          <pc:docMk/>
          <pc:sldMk cId="1047516093" sldId="365"/>
        </pc:sldMkLst>
        <pc:spChg chg="mod">
          <ac:chgData name="Margaret Fox" userId="892c1610-2351-4c35-b21d-3b293c8c172e" providerId="ADAL" clId="{D3B9E005-9B60-4A32-A9DA-65D4D51562BB}" dt="2022-01-12T16:17:30.147" v="3191" actId="20577"/>
          <ac:spMkLst>
            <pc:docMk/>
            <pc:sldMk cId="1047516093" sldId="365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D3B9E005-9B60-4A32-A9DA-65D4D51562BB}" dt="2022-01-12T16:17:09.991" v="3168" actId="47"/>
        <pc:sldMkLst>
          <pc:docMk/>
          <pc:sldMk cId="3198558789" sldId="365"/>
        </pc:sldMkLst>
        <pc:spChg chg="mod">
          <ac:chgData name="Margaret Fox" userId="892c1610-2351-4c35-b21d-3b293c8c172e" providerId="ADAL" clId="{D3B9E005-9B60-4A32-A9DA-65D4D51562BB}" dt="2022-01-12T15:45:19.151" v="2830" actId="20577"/>
          <ac:spMkLst>
            <pc:docMk/>
            <pc:sldMk cId="3198558789" sldId="365"/>
            <ac:spMk id="2" creationId="{AAB9F923-3D98-49EE-927E-35748313EB37}"/>
          </ac:spMkLst>
        </pc:spChg>
        <pc:picChg chg="mod">
          <ac:chgData name="Margaret Fox" userId="892c1610-2351-4c35-b21d-3b293c8c172e" providerId="ADAL" clId="{D3B9E005-9B60-4A32-A9DA-65D4D51562BB}" dt="2022-01-12T16:17:07.335" v="3167" actId="1076"/>
          <ac:picMkLst>
            <pc:docMk/>
            <pc:sldMk cId="3198558789" sldId="365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D3B9E005-9B60-4A32-A9DA-65D4D51562BB}" dt="2022-01-12T16:48:30.982" v="4258" actId="20577"/>
        <pc:sldMkLst>
          <pc:docMk/>
          <pc:sldMk cId="690981044" sldId="366"/>
        </pc:sldMkLst>
        <pc:spChg chg="mod">
          <ac:chgData name="Margaret Fox" userId="892c1610-2351-4c35-b21d-3b293c8c172e" providerId="ADAL" clId="{D3B9E005-9B60-4A32-A9DA-65D4D51562BB}" dt="2022-01-12T16:48:30.982" v="4258" actId="20577"/>
          <ac:spMkLst>
            <pc:docMk/>
            <pc:sldMk cId="690981044" sldId="366"/>
            <ac:spMk id="2" creationId="{AAB9F923-3D98-49EE-927E-35748313EB37}"/>
          </ac:spMkLst>
        </pc:spChg>
        <pc:picChg chg="mod">
          <ac:chgData name="Margaret Fox" userId="892c1610-2351-4c35-b21d-3b293c8c172e" providerId="ADAL" clId="{D3B9E005-9B60-4A32-A9DA-65D4D51562BB}" dt="2022-01-12T16:46:27.570" v="3988" actId="1076"/>
          <ac:picMkLst>
            <pc:docMk/>
            <pc:sldMk cId="690981044" sldId="366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D3B9E005-9B60-4A32-A9DA-65D4D51562BB}" dt="2022-01-12T16:48:12.353" v="4195" actId="20577"/>
        <pc:sldMkLst>
          <pc:docMk/>
          <pc:sldMk cId="102731782" sldId="367"/>
        </pc:sldMkLst>
        <pc:spChg chg="mod">
          <ac:chgData name="Margaret Fox" userId="892c1610-2351-4c35-b21d-3b293c8c172e" providerId="ADAL" clId="{D3B9E005-9B60-4A32-A9DA-65D4D51562BB}" dt="2022-01-12T16:48:12.353" v="4195" actId="20577"/>
          <ac:spMkLst>
            <pc:docMk/>
            <pc:sldMk cId="102731782" sldId="367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40EB8C12-F28A-4B4E-9D14-A5480C5F799C}"/>
    <pc:docChg chg="custSel modSld">
      <pc:chgData name="Margaret Fox" userId="892c1610-2351-4c35-b21d-3b293c8c172e" providerId="ADAL" clId="{40EB8C12-F28A-4B4E-9D14-A5480C5F799C}" dt="2022-04-27T12:18:23.450" v="936" actId="1076"/>
      <pc:docMkLst>
        <pc:docMk/>
      </pc:docMkLst>
      <pc:sldChg chg="modSp mod">
        <pc:chgData name="Margaret Fox" userId="892c1610-2351-4c35-b21d-3b293c8c172e" providerId="ADAL" clId="{40EB8C12-F28A-4B4E-9D14-A5480C5F799C}" dt="2022-04-27T12:10:35.326" v="72" actId="113"/>
        <pc:sldMkLst>
          <pc:docMk/>
          <pc:sldMk cId="3285693065" sldId="262"/>
        </pc:sldMkLst>
        <pc:spChg chg="mod">
          <ac:chgData name="Margaret Fox" userId="892c1610-2351-4c35-b21d-3b293c8c172e" providerId="ADAL" clId="{40EB8C12-F28A-4B4E-9D14-A5480C5F799C}" dt="2022-04-27T12:10:35.326" v="72" actId="113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0EB8C12-F28A-4B4E-9D14-A5480C5F799C}" dt="2022-04-27T12:10:07.667" v="5" actId="20577"/>
        <pc:sldMkLst>
          <pc:docMk/>
          <pc:sldMk cId="2773300615" sldId="375"/>
        </pc:sldMkLst>
        <pc:spChg chg="mod">
          <ac:chgData name="Margaret Fox" userId="892c1610-2351-4c35-b21d-3b293c8c172e" providerId="ADAL" clId="{40EB8C12-F28A-4B4E-9D14-A5480C5F799C}" dt="2022-04-27T12:10:07.667" v="5" actId="20577"/>
          <ac:spMkLst>
            <pc:docMk/>
            <pc:sldMk cId="2773300615" sldId="375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0EB8C12-F28A-4B4E-9D14-A5480C5F799C}" dt="2022-04-27T12:12:56.305" v="270" actId="20577"/>
        <pc:sldMkLst>
          <pc:docMk/>
          <pc:sldMk cId="3447860658" sldId="445"/>
        </pc:sldMkLst>
        <pc:spChg chg="mod">
          <ac:chgData name="Margaret Fox" userId="892c1610-2351-4c35-b21d-3b293c8c172e" providerId="ADAL" clId="{40EB8C12-F28A-4B4E-9D14-A5480C5F799C}" dt="2022-04-27T12:12:56.305" v="270" actId="20577"/>
          <ac:spMkLst>
            <pc:docMk/>
            <pc:sldMk cId="3447860658" sldId="445"/>
            <ac:spMk id="2" creationId="{AAB9F923-3D98-49EE-927E-35748313EB37}"/>
          </ac:spMkLst>
        </pc:spChg>
      </pc:sldChg>
      <pc:sldChg chg="addSp modSp mod">
        <pc:chgData name="Margaret Fox" userId="892c1610-2351-4c35-b21d-3b293c8c172e" providerId="ADAL" clId="{40EB8C12-F28A-4B4E-9D14-A5480C5F799C}" dt="2022-04-27T12:18:23.450" v="936" actId="1076"/>
        <pc:sldMkLst>
          <pc:docMk/>
          <pc:sldMk cId="2624371038" sldId="456"/>
        </pc:sldMkLst>
        <pc:spChg chg="mod">
          <ac:chgData name="Margaret Fox" userId="892c1610-2351-4c35-b21d-3b293c8c172e" providerId="ADAL" clId="{40EB8C12-F28A-4B4E-9D14-A5480C5F799C}" dt="2022-04-27T12:18:23.450" v="936" actId="1076"/>
          <ac:spMkLst>
            <pc:docMk/>
            <pc:sldMk cId="2624371038" sldId="456"/>
            <ac:spMk id="2" creationId="{AAB9F923-3D98-49EE-927E-35748313EB37}"/>
          </ac:spMkLst>
        </pc:spChg>
        <pc:graphicFrameChg chg="add mod modGraphic">
          <ac:chgData name="Margaret Fox" userId="892c1610-2351-4c35-b21d-3b293c8c172e" providerId="ADAL" clId="{40EB8C12-F28A-4B4E-9D14-A5480C5F799C}" dt="2022-04-27T12:18:18.778" v="935" actId="20577"/>
          <ac:graphicFrameMkLst>
            <pc:docMk/>
            <pc:sldMk cId="2624371038" sldId="456"/>
            <ac:graphicFrameMk id="3" creationId="{AAABFD01-561E-E946-99AA-6499FD5C83F4}"/>
          </ac:graphicFrameMkLst>
        </pc:graphicFrameChg>
      </pc:sldChg>
      <pc:sldChg chg="modSp mod">
        <pc:chgData name="Margaret Fox" userId="892c1610-2351-4c35-b21d-3b293c8c172e" providerId="ADAL" clId="{40EB8C12-F28A-4B4E-9D14-A5480C5F799C}" dt="2022-04-27T12:14:49.282" v="533" actId="20577"/>
        <pc:sldMkLst>
          <pc:docMk/>
          <pc:sldMk cId="2300350173" sldId="472"/>
        </pc:sldMkLst>
        <pc:spChg chg="mod">
          <ac:chgData name="Margaret Fox" userId="892c1610-2351-4c35-b21d-3b293c8c172e" providerId="ADAL" clId="{40EB8C12-F28A-4B4E-9D14-A5480C5F799C}" dt="2022-04-27T12:14:49.282" v="533" actId="20577"/>
          <ac:spMkLst>
            <pc:docMk/>
            <pc:sldMk cId="2300350173" sldId="472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A0B31DBB-3845-4FD7-BA22-208FC90ECCA5}"/>
    <pc:docChg chg="undo custSel addSld delSld modSld sldOrd">
      <pc:chgData name="Margaret Fox" userId="892c1610-2351-4c35-b21d-3b293c8c172e" providerId="ADAL" clId="{A0B31DBB-3845-4FD7-BA22-208FC90ECCA5}" dt="2021-12-01T15:18:08.675" v="2790" actId="1076"/>
      <pc:docMkLst>
        <pc:docMk/>
      </pc:docMkLst>
      <pc:sldChg chg="modSp mod">
        <pc:chgData name="Margaret Fox" userId="892c1610-2351-4c35-b21d-3b293c8c172e" providerId="ADAL" clId="{A0B31DBB-3845-4FD7-BA22-208FC90ECCA5}" dt="2021-12-01T14:41:21.707" v="2317" actId="20577"/>
        <pc:sldMkLst>
          <pc:docMk/>
          <pc:sldMk cId="3881917840" sldId="256"/>
        </pc:sldMkLst>
        <pc:spChg chg="mod">
          <ac:chgData name="Margaret Fox" userId="892c1610-2351-4c35-b21d-3b293c8c172e" providerId="ADAL" clId="{A0B31DBB-3845-4FD7-BA22-208FC90ECCA5}" dt="2021-12-01T14:41:21.707" v="2317" actId="20577"/>
          <ac:spMkLst>
            <pc:docMk/>
            <pc:sldMk cId="3881917840" sldId="256"/>
            <ac:spMk id="2" creationId="{A498E3EA-3B74-4AB6-A680-7FF77E458D00}"/>
          </ac:spMkLst>
        </pc:spChg>
      </pc:sldChg>
      <pc:sldChg chg="modSp mod">
        <pc:chgData name="Margaret Fox" userId="892c1610-2351-4c35-b21d-3b293c8c172e" providerId="ADAL" clId="{A0B31DBB-3845-4FD7-BA22-208FC90ECCA5}" dt="2021-11-30T18:54:57.341" v="45" actId="20577"/>
        <pc:sldMkLst>
          <pc:docMk/>
          <pc:sldMk cId="1260153591" sldId="257"/>
        </pc:sldMkLst>
        <pc:spChg chg="mod">
          <ac:chgData name="Margaret Fox" userId="892c1610-2351-4c35-b21d-3b293c8c172e" providerId="ADAL" clId="{A0B31DBB-3845-4FD7-BA22-208FC90ECCA5}" dt="2021-11-30T18:54:57.341" v="4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B31DBB-3845-4FD7-BA22-208FC90ECCA5}" dt="2021-11-30T18:56:23.667" v="133" actId="255"/>
        <pc:sldMkLst>
          <pc:docMk/>
          <pc:sldMk cId="3285693065" sldId="262"/>
        </pc:sldMkLst>
        <pc:spChg chg="mod">
          <ac:chgData name="Margaret Fox" userId="892c1610-2351-4c35-b21d-3b293c8c172e" providerId="ADAL" clId="{A0B31DBB-3845-4FD7-BA22-208FC90ECCA5}" dt="2021-11-30T18:56:23.667" v="133" actId="255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B31DBB-3845-4FD7-BA22-208FC90ECCA5}" dt="2021-11-30T20:04:43.513" v="2188" actId="20577"/>
        <pc:sldMkLst>
          <pc:docMk/>
          <pc:sldMk cId="1809337763" sldId="277"/>
        </pc:sldMkLst>
        <pc:spChg chg="mod">
          <ac:chgData name="Margaret Fox" userId="892c1610-2351-4c35-b21d-3b293c8c172e" providerId="ADAL" clId="{A0B31DBB-3845-4FD7-BA22-208FC90ECCA5}" dt="2021-11-30T20:04:43.513" v="2188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B31DBB-3845-4FD7-BA22-208FC90ECCA5}" dt="2021-11-30T18:54:30.983" v="11" actId="20577"/>
        <pc:sldMkLst>
          <pc:docMk/>
          <pc:sldMk cId="1128444069" sldId="278"/>
        </pc:sldMkLst>
        <pc:spChg chg="mod">
          <ac:chgData name="Margaret Fox" userId="892c1610-2351-4c35-b21d-3b293c8c172e" providerId="ADAL" clId="{A0B31DBB-3845-4FD7-BA22-208FC90ECCA5}" dt="2021-11-30T18:54:30.983" v="11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B31DBB-3845-4FD7-BA22-208FC90ECCA5}" dt="2021-11-30T18:57:39.243" v="409" actId="313"/>
        <pc:sldMkLst>
          <pc:docMk/>
          <pc:sldMk cId="2466888729" sldId="308"/>
        </pc:sldMkLst>
        <pc:spChg chg="mod">
          <ac:chgData name="Margaret Fox" userId="892c1610-2351-4c35-b21d-3b293c8c172e" providerId="ADAL" clId="{A0B31DBB-3845-4FD7-BA22-208FC90ECCA5}" dt="2021-11-30T18:57:39.243" v="409" actId="313"/>
          <ac:spMkLst>
            <pc:docMk/>
            <pc:sldMk cId="2466888729" sldId="30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B31DBB-3845-4FD7-BA22-208FC90ECCA5}" dt="2021-11-30T19:15:47.193" v="1509" actId="47"/>
        <pc:sldMkLst>
          <pc:docMk/>
          <pc:sldMk cId="1051045009" sldId="310"/>
        </pc:sldMkLst>
      </pc:sldChg>
      <pc:sldChg chg="addSp delSp modSp mod">
        <pc:chgData name="Margaret Fox" userId="892c1610-2351-4c35-b21d-3b293c8c172e" providerId="ADAL" clId="{A0B31DBB-3845-4FD7-BA22-208FC90ECCA5}" dt="2021-11-30T19:19:11.230" v="1527" actId="14100"/>
        <pc:sldMkLst>
          <pc:docMk/>
          <pc:sldMk cId="1117480482" sldId="311"/>
        </pc:sldMkLst>
        <pc:spChg chg="mod">
          <ac:chgData name="Margaret Fox" userId="892c1610-2351-4c35-b21d-3b293c8c172e" providerId="ADAL" clId="{A0B31DBB-3845-4FD7-BA22-208FC90ECCA5}" dt="2021-11-30T19:18:19.582" v="1517" actId="20577"/>
          <ac:spMkLst>
            <pc:docMk/>
            <pc:sldMk cId="1117480482" sldId="311"/>
            <ac:spMk id="2" creationId="{AAB9F923-3D98-49EE-927E-35748313EB37}"/>
          </ac:spMkLst>
        </pc:spChg>
        <pc:picChg chg="add mod">
          <ac:chgData name="Margaret Fox" userId="892c1610-2351-4c35-b21d-3b293c8c172e" providerId="ADAL" clId="{A0B31DBB-3845-4FD7-BA22-208FC90ECCA5}" dt="2021-11-30T19:19:11.230" v="1527" actId="14100"/>
          <ac:picMkLst>
            <pc:docMk/>
            <pc:sldMk cId="1117480482" sldId="311"/>
            <ac:picMk id="1026" creationId="{08578DC7-E183-49E2-8E97-B15D7713B4B3}"/>
          </ac:picMkLst>
        </pc:picChg>
        <pc:picChg chg="del">
          <ac:chgData name="Margaret Fox" userId="892c1610-2351-4c35-b21d-3b293c8c172e" providerId="ADAL" clId="{A0B31DBB-3845-4FD7-BA22-208FC90ECCA5}" dt="2021-11-30T19:18:52.685" v="1524" actId="478"/>
          <ac:picMkLst>
            <pc:docMk/>
            <pc:sldMk cId="1117480482" sldId="311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B31DBB-3845-4FD7-BA22-208FC90ECCA5}" dt="2021-11-30T18:55:14.794" v="47" actId="47"/>
        <pc:sldMkLst>
          <pc:docMk/>
          <pc:sldMk cId="2809317494" sldId="331"/>
        </pc:sldMkLst>
      </pc:sldChg>
      <pc:sldChg chg="del">
        <pc:chgData name="Margaret Fox" userId="892c1610-2351-4c35-b21d-3b293c8c172e" providerId="ADAL" clId="{A0B31DBB-3845-4FD7-BA22-208FC90ECCA5}" dt="2021-11-30T19:15:21.469" v="1454" actId="47"/>
        <pc:sldMkLst>
          <pc:docMk/>
          <pc:sldMk cId="273157310" sldId="333"/>
        </pc:sldMkLst>
      </pc:sldChg>
      <pc:sldChg chg="del">
        <pc:chgData name="Margaret Fox" userId="892c1610-2351-4c35-b21d-3b293c8c172e" providerId="ADAL" clId="{A0B31DBB-3845-4FD7-BA22-208FC90ECCA5}" dt="2021-11-30T20:04:17.312" v="2124" actId="47"/>
        <pc:sldMkLst>
          <pc:docMk/>
          <pc:sldMk cId="1701177917" sldId="335"/>
        </pc:sldMkLst>
      </pc:sldChg>
      <pc:sldChg chg="del">
        <pc:chgData name="Margaret Fox" userId="892c1610-2351-4c35-b21d-3b293c8c172e" providerId="ADAL" clId="{A0B31DBB-3845-4FD7-BA22-208FC90ECCA5}" dt="2021-11-30T18:55:13.716" v="46" actId="47"/>
        <pc:sldMkLst>
          <pc:docMk/>
          <pc:sldMk cId="152984106" sldId="338"/>
        </pc:sldMkLst>
      </pc:sldChg>
      <pc:sldChg chg="modSp mod ord">
        <pc:chgData name="Margaret Fox" userId="892c1610-2351-4c35-b21d-3b293c8c172e" providerId="ADAL" clId="{A0B31DBB-3845-4FD7-BA22-208FC90ECCA5}" dt="2021-11-30T20:05:45.597" v="2315"/>
        <pc:sldMkLst>
          <pc:docMk/>
          <pc:sldMk cId="2253875392" sldId="339"/>
        </pc:sldMkLst>
        <pc:spChg chg="mod">
          <ac:chgData name="Margaret Fox" userId="892c1610-2351-4c35-b21d-3b293c8c172e" providerId="ADAL" clId="{A0B31DBB-3845-4FD7-BA22-208FC90ECCA5}" dt="2021-11-30T19:14:49.683" v="1453" actId="20577"/>
          <ac:spMkLst>
            <pc:docMk/>
            <pc:sldMk cId="2253875392" sldId="339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B31DBB-3845-4FD7-BA22-208FC90ECCA5}" dt="2021-11-30T19:15:43.811" v="1507" actId="47"/>
        <pc:sldMkLst>
          <pc:docMk/>
          <pc:sldMk cId="62060523" sldId="340"/>
        </pc:sldMkLst>
      </pc:sldChg>
      <pc:sldChg chg="del">
        <pc:chgData name="Margaret Fox" userId="892c1610-2351-4c35-b21d-3b293c8c172e" providerId="ADAL" clId="{A0B31DBB-3845-4FD7-BA22-208FC90ECCA5}" dt="2021-11-30T19:15:45.407" v="1508" actId="47"/>
        <pc:sldMkLst>
          <pc:docMk/>
          <pc:sldMk cId="2059827622" sldId="341"/>
        </pc:sldMkLst>
      </pc:sldChg>
      <pc:sldChg chg="del">
        <pc:chgData name="Margaret Fox" userId="892c1610-2351-4c35-b21d-3b293c8c172e" providerId="ADAL" clId="{A0B31DBB-3845-4FD7-BA22-208FC90ECCA5}" dt="2021-11-30T19:18:34.933" v="1518" actId="47"/>
        <pc:sldMkLst>
          <pc:docMk/>
          <pc:sldMk cId="2457450281" sldId="342"/>
        </pc:sldMkLst>
      </pc:sldChg>
      <pc:sldChg chg="del">
        <pc:chgData name="Margaret Fox" userId="892c1610-2351-4c35-b21d-3b293c8c172e" providerId="ADAL" clId="{A0B31DBB-3845-4FD7-BA22-208FC90ECCA5}" dt="2021-11-30T19:18:38.473" v="1521" actId="47"/>
        <pc:sldMkLst>
          <pc:docMk/>
          <pc:sldMk cId="620142920" sldId="343"/>
        </pc:sldMkLst>
      </pc:sldChg>
      <pc:sldChg chg="del">
        <pc:chgData name="Margaret Fox" userId="892c1610-2351-4c35-b21d-3b293c8c172e" providerId="ADAL" clId="{A0B31DBB-3845-4FD7-BA22-208FC90ECCA5}" dt="2021-11-30T19:18:36.408" v="1519" actId="47"/>
        <pc:sldMkLst>
          <pc:docMk/>
          <pc:sldMk cId="3510752935" sldId="344"/>
        </pc:sldMkLst>
      </pc:sldChg>
      <pc:sldChg chg="del">
        <pc:chgData name="Margaret Fox" userId="892c1610-2351-4c35-b21d-3b293c8c172e" providerId="ADAL" clId="{A0B31DBB-3845-4FD7-BA22-208FC90ECCA5}" dt="2021-11-30T19:18:37.221" v="1520" actId="47"/>
        <pc:sldMkLst>
          <pc:docMk/>
          <pc:sldMk cId="2810947904" sldId="345"/>
        </pc:sldMkLst>
      </pc:sldChg>
      <pc:sldChg chg="del">
        <pc:chgData name="Margaret Fox" userId="892c1610-2351-4c35-b21d-3b293c8c172e" providerId="ADAL" clId="{A0B31DBB-3845-4FD7-BA22-208FC90ECCA5}" dt="2021-11-30T19:18:39.496" v="1522" actId="47"/>
        <pc:sldMkLst>
          <pc:docMk/>
          <pc:sldMk cId="977375305" sldId="346"/>
        </pc:sldMkLst>
      </pc:sldChg>
      <pc:sldChg chg="del">
        <pc:chgData name="Margaret Fox" userId="892c1610-2351-4c35-b21d-3b293c8c172e" providerId="ADAL" clId="{A0B31DBB-3845-4FD7-BA22-208FC90ECCA5}" dt="2021-11-30T19:18:41.152" v="1523" actId="47"/>
        <pc:sldMkLst>
          <pc:docMk/>
          <pc:sldMk cId="1162117100" sldId="347"/>
        </pc:sldMkLst>
      </pc:sldChg>
      <pc:sldChg chg="modSp mod modNotesTx">
        <pc:chgData name="Margaret Fox" userId="892c1610-2351-4c35-b21d-3b293c8c172e" providerId="ADAL" clId="{A0B31DBB-3845-4FD7-BA22-208FC90ECCA5}" dt="2021-11-30T20:02:35.179" v="1872" actId="5793"/>
        <pc:sldMkLst>
          <pc:docMk/>
          <pc:sldMk cId="700559569" sldId="348"/>
        </pc:sldMkLst>
        <pc:spChg chg="mod">
          <ac:chgData name="Margaret Fox" userId="892c1610-2351-4c35-b21d-3b293c8c172e" providerId="ADAL" clId="{A0B31DBB-3845-4FD7-BA22-208FC90ECCA5}" dt="2021-11-30T20:02:11.123" v="1842" actId="1076"/>
          <ac:spMkLst>
            <pc:docMk/>
            <pc:sldMk cId="700559569" sldId="34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B31DBB-3845-4FD7-BA22-208FC90ECCA5}" dt="2021-11-30T20:04:04.277" v="2122" actId="47"/>
        <pc:sldMkLst>
          <pc:docMk/>
          <pc:sldMk cId="2086337223" sldId="349"/>
        </pc:sldMkLst>
      </pc:sldChg>
      <pc:sldChg chg="del">
        <pc:chgData name="Margaret Fox" userId="892c1610-2351-4c35-b21d-3b293c8c172e" providerId="ADAL" clId="{A0B31DBB-3845-4FD7-BA22-208FC90ECCA5}" dt="2021-11-30T20:04:14.949" v="2123" actId="47"/>
        <pc:sldMkLst>
          <pc:docMk/>
          <pc:sldMk cId="1153364666" sldId="350"/>
        </pc:sldMkLst>
      </pc:sldChg>
      <pc:sldChg chg="modSp mod">
        <pc:chgData name="Margaret Fox" userId="892c1610-2351-4c35-b21d-3b293c8c172e" providerId="ADAL" clId="{A0B31DBB-3845-4FD7-BA22-208FC90ECCA5}" dt="2021-11-30T20:03:49.628" v="2121" actId="5793"/>
        <pc:sldMkLst>
          <pc:docMk/>
          <pc:sldMk cId="2077932830" sldId="351"/>
        </pc:sldMkLst>
        <pc:spChg chg="mod">
          <ac:chgData name="Margaret Fox" userId="892c1610-2351-4c35-b21d-3b293c8c172e" providerId="ADAL" clId="{A0B31DBB-3845-4FD7-BA22-208FC90ECCA5}" dt="2021-11-30T20:03:49.628" v="2121" actId="5793"/>
          <ac:spMkLst>
            <pc:docMk/>
            <pc:sldMk cId="2077932830" sldId="35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B31DBB-3845-4FD7-BA22-208FC90ECCA5}" dt="2021-11-30T18:58:14.383" v="440" actId="20577"/>
        <pc:sldMkLst>
          <pc:docMk/>
          <pc:sldMk cId="895514529" sldId="352"/>
        </pc:sldMkLst>
        <pc:spChg chg="mod">
          <ac:chgData name="Margaret Fox" userId="892c1610-2351-4c35-b21d-3b293c8c172e" providerId="ADAL" clId="{A0B31DBB-3845-4FD7-BA22-208FC90ECCA5}" dt="2021-11-30T18:58:14.383" v="440" actId="20577"/>
          <ac:spMkLst>
            <pc:docMk/>
            <pc:sldMk cId="895514529" sldId="35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B31DBB-3845-4FD7-BA22-208FC90ECCA5}" dt="2021-11-30T19:00:22.363" v="570" actId="20577"/>
        <pc:sldMkLst>
          <pc:docMk/>
          <pc:sldMk cId="2828278509" sldId="353"/>
        </pc:sldMkLst>
        <pc:spChg chg="mod">
          <ac:chgData name="Margaret Fox" userId="892c1610-2351-4c35-b21d-3b293c8c172e" providerId="ADAL" clId="{A0B31DBB-3845-4FD7-BA22-208FC90ECCA5}" dt="2021-11-30T19:00:22.363" v="570" actId="20577"/>
          <ac:spMkLst>
            <pc:docMk/>
            <pc:sldMk cId="2828278509" sldId="35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B31DBB-3845-4FD7-BA22-208FC90ECCA5}" dt="2021-11-30T19:06:28.679" v="876" actId="20577"/>
        <pc:sldMkLst>
          <pc:docMk/>
          <pc:sldMk cId="1052565947" sldId="354"/>
        </pc:sldMkLst>
        <pc:spChg chg="mod">
          <ac:chgData name="Margaret Fox" userId="892c1610-2351-4c35-b21d-3b293c8c172e" providerId="ADAL" clId="{A0B31DBB-3845-4FD7-BA22-208FC90ECCA5}" dt="2021-11-30T19:06:28.679" v="876" actId="20577"/>
          <ac:spMkLst>
            <pc:docMk/>
            <pc:sldMk cId="1052565947" sldId="354"/>
            <ac:spMk id="2" creationId="{AAB9F923-3D98-49EE-927E-35748313EB37}"/>
          </ac:spMkLst>
        </pc:spChg>
      </pc:sldChg>
      <pc:sldChg chg="modSp add mod modNotesTx">
        <pc:chgData name="Margaret Fox" userId="892c1610-2351-4c35-b21d-3b293c8c172e" providerId="ADAL" clId="{A0B31DBB-3845-4FD7-BA22-208FC90ECCA5}" dt="2021-11-30T19:11:55.984" v="1144" actId="20577"/>
        <pc:sldMkLst>
          <pc:docMk/>
          <pc:sldMk cId="918001368" sldId="355"/>
        </pc:sldMkLst>
        <pc:spChg chg="mod">
          <ac:chgData name="Margaret Fox" userId="892c1610-2351-4c35-b21d-3b293c8c172e" providerId="ADAL" clId="{A0B31DBB-3845-4FD7-BA22-208FC90ECCA5}" dt="2021-11-30T19:08:07.239" v="1036" actId="20577"/>
          <ac:spMkLst>
            <pc:docMk/>
            <pc:sldMk cId="918001368" sldId="355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A0B31DBB-3845-4FD7-BA22-208FC90ECCA5}" dt="2021-11-30T19:10:08.762" v="1038" actId="47"/>
        <pc:sldMkLst>
          <pc:docMk/>
          <pc:sldMk cId="120268322" sldId="356"/>
        </pc:sldMkLst>
      </pc:sldChg>
      <pc:sldChg chg="modSp add mod">
        <pc:chgData name="Margaret Fox" userId="892c1610-2351-4c35-b21d-3b293c8c172e" providerId="ADAL" clId="{A0B31DBB-3845-4FD7-BA22-208FC90ECCA5}" dt="2021-11-30T20:05:15.924" v="2313" actId="20577"/>
        <pc:sldMkLst>
          <pc:docMk/>
          <pc:sldMk cId="2255498705" sldId="356"/>
        </pc:sldMkLst>
        <pc:spChg chg="mod">
          <ac:chgData name="Margaret Fox" userId="892c1610-2351-4c35-b21d-3b293c8c172e" providerId="ADAL" clId="{A0B31DBB-3845-4FD7-BA22-208FC90ECCA5}" dt="2021-11-30T20:05:15.924" v="2313" actId="20577"/>
          <ac:spMkLst>
            <pc:docMk/>
            <pc:sldMk cId="2255498705" sldId="35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B31DBB-3845-4FD7-BA22-208FC90ECCA5}" dt="2021-12-01T15:18:08.675" v="2790" actId="1076"/>
        <pc:sldMkLst>
          <pc:docMk/>
          <pc:sldMk cId="2156293052" sldId="357"/>
        </pc:sldMkLst>
        <pc:spChg chg="mod">
          <ac:chgData name="Margaret Fox" userId="892c1610-2351-4c35-b21d-3b293c8c172e" providerId="ADAL" clId="{A0B31DBB-3845-4FD7-BA22-208FC90ECCA5}" dt="2021-12-01T15:18:08.675" v="2790" actId="1076"/>
          <ac:spMkLst>
            <pc:docMk/>
            <pc:sldMk cId="2156293052" sldId="357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0D078B47-C7AA-49B0-9A89-D49676D676FE}"/>
    <pc:docChg chg="undo custSel addSld delSld modSld sldOrd">
      <pc:chgData name="Margaret Fox" userId="892c1610-2351-4c35-b21d-3b293c8c172e" providerId="ADAL" clId="{0D078B47-C7AA-49B0-9A89-D49676D676FE}" dt="2021-12-15T22:36:31.257" v="4022" actId="20577"/>
      <pc:docMkLst>
        <pc:docMk/>
      </pc:docMkLst>
      <pc:sldChg chg="modSp mod">
        <pc:chgData name="Margaret Fox" userId="892c1610-2351-4c35-b21d-3b293c8c172e" providerId="ADAL" clId="{0D078B47-C7AA-49B0-9A89-D49676D676FE}" dt="2021-12-15T16:09:13.351" v="1457" actId="20577"/>
        <pc:sldMkLst>
          <pc:docMk/>
          <pc:sldMk cId="1260153591" sldId="257"/>
        </pc:sldMkLst>
        <pc:spChg chg="mod">
          <ac:chgData name="Margaret Fox" userId="892c1610-2351-4c35-b21d-3b293c8c172e" providerId="ADAL" clId="{0D078B47-C7AA-49B0-9A89-D49676D676FE}" dt="2021-12-15T16:09:13.351" v="1457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D078B47-C7AA-49B0-9A89-D49676D676FE}" dt="2021-12-15T22:36:09.175" v="4020" actId="20577"/>
        <pc:sldMkLst>
          <pc:docMk/>
          <pc:sldMk cId="3285693065" sldId="262"/>
        </pc:sldMkLst>
        <pc:spChg chg="mod">
          <ac:chgData name="Margaret Fox" userId="892c1610-2351-4c35-b21d-3b293c8c172e" providerId="ADAL" clId="{0D078B47-C7AA-49B0-9A89-D49676D676FE}" dt="2021-12-15T22:36:09.175" v="4020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D078B47-C7AA-49B0-9A89-D49676D676FE}" dt="2021-12-15T17:41:54.367" v="3935" actId="20577"/>
        <pc:sldMkLst>
          <pc:docMk/>
          <pc:sldMk cId="1809337763" sldId="277"/>
        </pc:sldMkLst>
        <pc:spChg chg="mod">
          <ac:chgData name="Margaret Fox" userId="892c1610-2351-4c35-b21d-3b293c8c172e" providerId="ADAL" clId="{0D078B47-C7AA-49B0-9A89-D49676D676FE}" dt="2021-12-15T17:41:54.367" v="3935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D078B47-C7AA-49B0-9A89-D49676D676FE}" dt="2021-12-15T16:08:49.832" v="1372" actId="20577"/>
        <pc:sldMkLst>
          <pc:docMk/>
          <pc:sldMk cId="1128444069" sldId="278"/>
        </pc:sldMkLst>
        <pc:spChg chg="mod">
          <ac:chgData name="Margaret Fox" userId="892c1610-2351-4c35-b21d-3b293c8c172e" providerId="ADAL" clId="{0D078B47-C7AA-49B0-9A89-D49676D676FE}" dt="2021-12-15T16:08:49.832" v="1372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addSp delSp modSp del mod">
        <pc:chgData name="Margaret Fox" userId="892c1610-2351-4c35-b21d-3b293c8c172e" providerId="ADAL" clId="{0D078B47-C7AA-49B0-9A89-D49676D676FE}" dt="2021-12-15T17:48:53.238" v="3994" actId="47"/>
        <pc:sldMkLst>
          <pc:docMk/>
          <pc:sldMk cId="2466888729" sldId="308"/>
        </pc:sldMkLst>
        <pc:spChg chg="mod">
          <ac:chgData name="Margaret Fox" userId="892c1610-2351-4c35-b21d-3b293c8c172e" providerId="ADAL" clId="{0D078B47-C7AA-49B0-9A89-D49676D676FE}" dt="2021-12-15T16:10:41.050" v="1605" actId="1076"/>
          <ac:spMkLst>
            <pc:docMk/>
            <pc:sldMk cId="2466888729" sldId="308"/>
            <ac:spMk id="2" creationId="{AAB9F923-3D98-49EE-927E-35748313EB37}"/>
          </ac:spMkLst>
        </pc:spChg>
        <pc:picChg chg="add del mod modCrop">
          <ac:chgData name="Margaret Fox" userId="892c1610-2351-4c35-b21d-3b293c8c172e" providerId="ADAL" clId="{0D078B47-C7AA-49B0-9A89-D49676D676FE}" dt="2021-12-15T16:14:57.277" v="1615" actId="478"/>
          <ac:picMkLst>
            <pc:docMk/>
            <pc:sldMk cId="2466888729" sldId="308"/>
            <ac:picMk id="4" creationId="{5B0C29D2-242F-4E0A-8A78-940B4F84527A}"/>
          </ac:picMkLst>
        </pc:picChg>
      </pc:sldChg>
      <pc:sldChg chg="del">
        <pc:chgData name="Margaret Fox" userId="892c1610-2351-4c35-b21d-3b293c8c172e" providerId="ADAL" clId="{0D078B47-C7AA-49B0-9A89-D49676D676FE}" dt="2021-12-08T20:47:17.784" v="545" actId="47"/>
        <pc:sldMkLst>
          <pc:docMk/>
          <pc:sldMk cId="1117480482" sldId="311"/>
        </pc:sldMkLst>
      </pc:sldChg>
      <pc:sldChg chg="modSp del mod">
        <pc:chgData name="Margaret Fox" userId="892c1610-2351-4c35-b21d-3b293c8c172e" providerId="ADAL" clId="{0D078B47-C7AA-49B0-9A89-D49676D676FE}" dt="2021-12-15T16:19:55.059" v="1621" actId="47"/>
        <pc:sldMkLst>
          <pc:docMk/>
          <pc:sldMk cId="2253875392" sldId="339"/>
        </pc:sldMkLst>
        <pc:spChg chg="mod">
          <ac:chgData name="Margaret Fox" userId="892c1610-2351-4c35-b21d-3b293c8c172e" providerId="ADAL" clId="{0D078B47-C7AA-49B0-9A89-D49676D676FE}" dt="2021-12-08T21:10:29.339" v="633" actId="1076"/>
          <ac:spMkLst>
            <pc:docMk/>
            <pc:sldMk cId="2253875392" sldId="339"/>
            <ac:spMk id="2" creationId="{AAB9F923-3D98-49EE-927E-35748313EB37}"/>
          </ac:spMkLst>
        </pc:spChg>
      </pc:sldChg>
      <pc:sldChg chg="modSp del mod modNotesTx">
        <pc:chgData name="Margaret Fox" userId="892c1610-2351-4c35-b21d-3b293c8c172e" providerId="ADAL" clId="{0D078B47-C7AA-49B0-9A89-D49676D676FE}" dt="2021-12-15T16:19:57.610" v="1622" actId="47"/>
        <pc:sldMkLst>
          <pc:docMk/>
          <pc:sldMk cId="700559569" sldId="348"/>
        </pc:sldMkLst>
        <pc:spChg chg="mod">
          <ac:chgData name="Margaret Fox" userId="892c1610-2351-4c35-b21d-3b293c8c172e" providerId="ADAL" clId="{0D078B47-C7AA-49B0-9A89-D49676D676FE}" dt="2021-12-08T21:24:13.032" v="852" actId="20577"/>
          <ac:spMkLst>
            <pc:docMk/>
            <pc:sldMk cId="700559569" sldId="348"/>
            <ac:spMk id="2" creationId="{AAB9F923-3D98-49EE-927E-35748313EB37}"/>
          </ac:spMkLst>
        </pc:spChg>
      </pc:sldChg>
      <pc:sldChg chg="addSp delSp modSp mod ord">
        <pc:chgData name="Margaret Fox" userId="892c1610-2351-4c35-b21d-3b293c8c172e" providerId="ADAL" clId="{0D078B47-C7AA-49B0-9A89-D49676D676FE}" dt="2021-12-15T17:48:49.620" v="3993"/>
        <pc:sldMkLst>
          <pc:docMk/>
          <pc:sldMk cId="2077932830" sldId="351"/>
        </pc:sldMkLst>
        <pc:spChg chg="mod">
          <ac:chgData name="Margaret Fox" userId="892c1610-2351-4c35-b21d-3b293c8c172e" providerId="ADAL" clId="{0D078B47-C7AA-49B0-9A89-D49676D676FE}" dt="2021-12-15T17:42:23.956" v="3939" actId="20577"/>
          <ac:spMkLst>
            <pc:docMk/>
            <pc:sldMk cId="2077932830" sldId="351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D078B47-C7AA-49B0-9A89-D49676D676FE}" dt="2021-12-15T16:22:18.205" v="1667"/>
          <ac:picMkLst>
            <pc:docMk/>
            <pc:sldMk cId="2077932830" sldId="351"/>
            <ac:picMk id="4" creationId="{66094B73-A489-42E8-A3B1-168544C76594}"/>
          </ac:picMkLst>
        </pc:picChg>
        <pc:picChg chg="add del mod">
          <ac:chgData name="Margaret Fox" userId="892c1610-2351-4c35-b21d-3b293c8c172e" providerId="ADAL" clId="{0D078B47-C7AA-49B0-9A89-D49676D676FE}" dt="2021-12-15T16:22:17.232" v="1666"/>
          <ac:picMkLst>
            <pc:docMk/>
            <pc:sldMk cId="2077932830" sldId="351"/>
            <ac:picMk id="6" creationId="{3D529A7D-1F53-43A6-80D4-A437C742EF42}"/>
          </ac:picMkLst>
        </pc:picChg>
      </pc:sldChg>
      <pc:sldChg chg="del">
        <pc:chgData name="Margaret Fox" userId="892c1610-2351-4c35-b21d-3b293c8c172e" providerId="ADAL" clId="{0D078B47-C7AA-49B0-9A89-D49676D676FE}" dt="2021-12-08T20:38:29.976" v="220" actId="47"/>
        <pc:sldMkLst>
          <pc:docMk/>
          <pc:sldMk cId="895514529" sldId="352"/>
        </pc:sldMkLst>
      </pc:sldChg>
      <pc:sldChg chg="modSp add mod">
        <pc:chgData name="Margaret Fox" userId="892c1610-2351-4c35-b21d-3b293c8c172e" providerId="ADAL" clId="{0D078B47-C7AA-49B0-9A89-D49676D676FE}" dt="2021-12-15T22:36:31.257" v="4022" actId="20577"/>
        <pc:sldMkLst>
          <pc:docMk/>
          <pc:sldMk cId="1448114857" sldId="352"/>
        </pc:sldMkLst>
        <pc:spChg chg="mod">
          <ac:chgData name="Margaret Fox" userId="892c1610-2351-4c35-b21d-3b293c8c172e" providerId="ADAL" clId="{0D078B47-C7AA-49B0-9A89-D49676D676FE}" dt="2021-12-15T22:36:31.257" v="4022" actId="20577"/>
          <ac:spMkLst>
            <pc:docMk/>
            <pc:sldMk cId="1448114857" sldId="352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0D078B47-C7AA-49B0-9A89-D49676D676FE}" dt="2021-12-15T16:32:29.867" v="2538"/>
        <pc:sldMkLst>
          <pc:docMk/>
          <pc:sldMk cId="480181745" sldId="353"/>
        </pc:sldMkLst>
      </pc:sldChg>
      <pc:sldChg chg="modSp add mod">
        <pc:chgData name="Margaret Fox" userId="892c1610-2351-4c35-b21d-3b293c8c172e" providerId="ADAL" clId="{0D078B47-C7AA-49B0-9A89-D49676D676FE}" dt="2021-12-15T17:42:19.636" v="3938" actId="20577"/>
        <pc:sldMkLst>
          <pc:docMk/>
          <pc:sldMk cId="554324149" sldId="353"/>
        </pc:sldMkLst>
        <pc:spChg chg="mod">
          <ac:chgData name="Margaret Fox" userId="892c1610-2351-4c35-b21d-3b293c8c172e" providerId="ADAL" clId="{0D078B47-C7AA-49B0-9A89-D49676D676FE}" dt="2021-12-15T17:42:19.636" v="3938" actId="20577"/>
          <ac:spMkLst>
            <pc:docMk/>
            <pc:sldMk cId="554324149" sldId="353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0D078B47-C7AA-49B0-9A89-D49676D676FE}" dt="2021-12-08T20:38:38.882" v="221" actId="47"/>
        <pc:sldMkLst>
          <pc:docMk/>
          <pc:sldMk cId="2828278509" sldId="353"/>
        </pc:sldMkLst>
      </pc:sldChg>
      <pc:sldChg chg="del">
        <pc:chgData name="Margaret Fox" userId="892c1610-2351-4c35-b21d-3b293c8c172e" providerId="ADAL" clId="{0D078B47-C7AA-49B0-9A89-D49676D676FE}" dt="2021-12-08T20:38:41.007" v="222" actId="47"/>
        <pc:sldMkLst>
          <pc:docMk/>
          <pc:sldMk cId="1052565947" sldId="354"/>
        </pc:sldMkLst>
      </pc:sldChg>
      <pc:sldChg chg="modSp add mod">
        <pc:chgData name="Margaret Fox" userId="892c1610-2351-4c35-b21d-3b293c8c172e" providerId="ADAL" clId="{0D078B47-C7AA-49B0-9A89-D49676D676FE}" dt="2021-12-15T16:43:37.668" v="2998" actId="313"/>
        <pc:sldMkLst>
          <pc:docMk/>
          <pc:sldMk cId="3044047525" sldId="354"/>
        </pc:sldMkLst>
        <pc:spChg chg="mod">
          <ac:chgData name="Margaret Fox" userId="892c1610-2351-4c35-b21d-3b293c8c172e" providerId="ADAL" clId="{0D078B47-C7AA-49B0-9A89-D49676D676FE}" dt="2021-12-15T16:43:37.668" v="2998" actId="313"/>
          <ac:spMkLst>
            <pc:docMk/>
            <pc:sldMk cId="3044047525" sldId="354"/>
            <ac:spMk id="2" creationId="{AAB9F923-3D98-49EE-927E-35748313EB37}"/>
          </ac:spMkLst>
        </pc:spChg>
      </pc:sldChg>
      <pc:sldChg chg="modSp del mod ord modNotesTx">
        <pc:chgData name="Margaret Fox" userId="892c1610-2351-4c35-b21d-3b293c8c172e" providerId="ADAL" clId="{0D078B47-C7AA-49B0-9A89-D49676D676FE}" dt="2021-12-15T16:19:50.871" v="1618" actId="47"/>
        <pc:sldMkLst>
          <pc:docMk/>
          <pc:sldMk cId="918001368" sldId="355"/>
        </pc:sldMkLst>
        <pc:spChg chg="mod">
          <ac:chgData name="Margaret Fox" userId="892c1610-2351-4c35-b21d-3b293c8c172e" providerId="ADAL" clId="{0D078B47-C7AA-49B0-9A89-D49676D676FE}" dt="2021-12-08T20:46:46.910" v="541" actId="20577"/>
          <ac:spMkLst>
            <pc:docMk/>
            <pc:sldMk cId="918001368" sldId="35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D078B47-C7AA-49B0-9A89-D49676D676FE}" dt="2021-12-15T17:42:10.867" v="3936" actId="20577"/>
        <pc:sldMkLst>
          <pc:docMk/>
          <pc:sldMk cId="1364605714" sldId="355"/>
        </pc:sldMkLst>
        <pc:spChg chg="mod">
          <ac:chgData name="Margaret Fox" userId="892c1610-2351-4c35-b21d-3b293c8c172e" providerId="ADAL" clId="{0D078B47-C7AA-49B0-9A89-D49676D676FE}" dt="2021-12-15T17:42:10.867" v="3936" actId="20577"/>
          <ac:spMkLst>
            <pc:docMk/>
            <pc:sldMk cId="1364605714" sldId="35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D078B47-C7AA-49B0-9A89-D49676D676FE}" dt="2021-12-15T17:42:14.515" v="3937" actId="20577"/>
        <pc:sldMkLst>
          <pc:docMk/>
          <pc:sldMk cId="1023788377" sldId="356"/>
        </pc:sldMkLst>
        <pc:spChg chg="mod">
          <ac:chgData name="Margaret Fox" userId="892c1610-2351-4c35-b21d-3b293c8c172e" providerId="ADAL" clId="{0D078B47-C7AA-49B0-9A89-D49676D676FE}" dt="2021-12-15T17:42:14.515" v="3937" actId="20577"/>
          <ac:spMkLst>
            <pc:docMk/>
            <pc:sldMk cId="1023788377" sldId="356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0D078B47-C7AA-49B0-9A89-D49676D676FE}" dt="2021-12-08T20:38:28.616" v="219" actId="47"/>
        <pc:sldMkLst>
          <pc:docMk/>
          <pc:sldMk cId="2255498705" sldId="356"/>
        </pc:sldMkLst>
      </pc:sldChg>
      <pc:sldChg chg="addSp modSp add mod">
        <pc:chgData name="Margaret Fox" userId="892c1610-2351-4c35-b21d-3b293c8c172e" providerId="ADAL" clId="{0D078B47-C7AA-49B0-9A89-D49676D676FE}" dt="2021-12-15T17:38:48.372" v="3783" actId="1076"/>
        <pc:sldMkLst>
          <pc:docMk/>
          <pc:sldMk cId="1031588951" sldId="357"/>
        </pc:sldMkLst>
        <pc:spChg chg="mod">
          <ac:chgData name="Margaret Fox" userId="892c1610-2351-4c35-b21d-3b293c8c172e" providerId="ADAL" clId="{0D078B47-C7AA-49B0-9A89-D49676D676FE}" dt="2021-12-15T17:38:48.372" v="3783" actId="1076"/>
          <ac:spMkLst>
            <pc:docMk/>
            <pc:sldMk cId="1031588951" sldId="357"/>
            <ac:spMk id="2" creationId="{AAB9F923-3D98-49EE-927E-35748313EB37}"/>
          </ac:spMkLst>
        </pc:spChg>
        <pc:picChg chg="add mod">
          <ac:chgData name="Margaret Fox" userId="892c1610-2351-4c35-b21d-3b293c8c172e" providerId="ADAL" clId="{0D078B47-C7AA-49B0-9A89-D49676D676FE}" dt="2021-12-15T16:35:25.433" v="2561" actId="1076"/>
          <ac:picMkLst>
            <pc:docMk/>
            <pc:sldMk cId="1031588951" sldId="357"/>
            <ac:picMk id="1026" creationId="{8A4C0514-7311-40A3-B034-E2F901054C94}"/>
          </ac:picMkLst>
        </pc:picChg>
      </pc:sldChg>
      <pc:sldChg chg="modSp del mod">
        <pc:chgData name="Margaret Fox" userId="892c1610-2351-4c35-b21d-3b293c8c172e" providerId="ADAL" clId="{0D078B47-C7AA-49B0-9A89-D49676D676FE}" dt="2021-12-15T16:19:52.349" v="1619" actId="47"/>
        <pc:sldMkLst>
          <pc:docMk/>
          <pc:sldMk cId="2156293052" sldId="357"/>
        </pc:sldMkLst>
        <pc:spChg chg="mod">
          <ac:chgData name="Margaret Fox" userId="892c1610-2351-4c35-b21d-3b293c8c172e" providerId="ADAL" clId="{0D078B47-C7AA-49B0-9A89-D49676D676FE}" dt="2021-12-08T20:47:38.378" v="561" actId="1076"/>
          <ac:spMkLst>
            <pc:docMk/>
            <pc:sldMk cId="2156293052" sldId="35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D078B47-C7AA-49B0-9A89-D49676D676FE}" dt="2021-12-15T17:40:55.633" v="3848" actId="20577"/>
        <pc:sldMkLst>
          <pc:docMk/>
          <pc:sldMk cId="171526698" sldId="358"/>
        </pc:sldMkLst>
        <pc:spChg chg="mod">
          <ac:chgData name="Margaret Fox" userId="892c1610-2351-4c35-b21d-3b293c8c172e" providerId="ADAL" clId="{0D078B47-C7AA-49B0-9A89-D49676D676FE}" dt="2021-12-15T17:40:55.633" v="3848" actId="20577"/>
          <ac:spMkLst>
            <pc:docMk/>
            <pc:sldMk cId="171526698" sldId="358"/>
            <ac:spMk id="2" creationId="{AAB9F923-3D98-49EE-927E-35748313EB37}"/>
          </ac:spMkLst>
        </pc:spChg>
      </pc:sldChg>
      <pc:sldChg chg="modSp add del mod modNotesTx">
        <pc:chgData name="Margaret Fox" userId="892c1610-2351-4c35-b21d-3b293c8c172e" providerId="ADAL" clId="{0D078B47-C7AA-49B0-9A89-D49676D676FE}" dt="2021-12-15T16:19:37.973" v="1617" actId="47"/>
        <pc:sldMkLst>
          <pc:docMk/>
          <pc:sldMk cId="2477542111" sldId="358"/>
        </pc:sldMkLst>
        <pc:spChg chg="mod">
          <ac:chgData name="Margaret Fox" userId="892c1610-2351-4c35-b21d-3b293c8c172e" providerId="ADAL" clId="{0D078B47-C7AA-49B0-9A89-D49676D676FE}" dt="2021-12-08T20:45:48.410" v="414" actId="5793"/>
          <ac:spMkLst>
            <pc:docMk/>
            <pc:sldMk cId="2477542111" sldId="358"/>
            <ac:spMk id="2" creationId="{AAB9F923-3D98-49EE-927E-35748313EB37}"/>
          </ac:spMkLst>
        </pc:spChg>
      </pc:sldChg>
      <pc:sldChg chg="delSp modSp add del mod ord">
        <pc:chgData name="Margaret Fox" userId="892c1610-2351-4c35-b21d-3b293c8c172e" providerId="ADAL" clId="{0D078B47-C7AA-49B0-9A89-D49676D676FE}" dt="2021-12-15T17:49:44.441" v="3997" actId="2696"/>
        <pc:sldMkLst>
          <pc:docMk/>
          <pc:sldMk cId="1988823886" sldId="359"/>
        </pc:sldMkLst>
        <pc:spChg chg="mod">
          <ac:chgData name="Margaret Fox" userId="892c1610-2351-4c35-b21d-3b293c8c172e" providerId="ADAL" clId="{0D078B47-C7AA-49B0-9A89-D49676D676FE}" dt="2021-12-15T17:46:23.465" v="3979" actId="255"/>
          <ac:spMkLst>
            <pc:docMk/>
            <pc:sldMk cId="1988823886" sldId="359"/>
            <ac:spMk id="2" creationId="{AAB9F923-3D98-49EE-927E-35748313EB37}"/>
          </ac:spMkLst>
        </pc:spChg>
        <pc:picChg chg="del">
          <ac:chgData name="Margaret Fox" userId="892c1610-2351-4c35-b21d-3b293c8c172e" providerId="ADAL" clId="{0D078B47-C7AA-49B0-9A89-D49676D676FE}" dt="2021-12-15T17:45:33.900" v="3941" actId="478"/>
          <ac:picMkLst>
            <pc:docMk/>
            <pc:sldMk cId="1988823886" sldId="359"/>
            <ac:picMk id="1026" creationId="{8A4C0514-7311-40A3-B034-E2F901054C94}"/>
          </ac:picMkLst>
        </pc:picChg>
      </pc:sldChg>
      <pc:sldChg chg="modSp add del mod ord modNotesTx">
        <pc:chgData name="Margaret Fox" userId="892c1610-2351-4c35-b21d-3b293c8c172e" providerId="ADAL" clId="{0D078B47-C7AA-49B0-9A89-D49676D676FE}" dt="2021-12-15T16:19:27.685" v="1616" actId="47"/>
        <pc:sldMkLst>
          <pc:docMk/>
          <pc:sldMk cId="3117758703" sldId="359"/>
        </pc:sldMkLst>
        <pc:spChg chg="mod">
          <ac:chgData name="Margaret Fox" userId="892c1610-2351-4c35-b21d-3b293c8c172e" providerId="ADAL" clId="{0D078B47-C7AA-49B0-9A89-D49676D676FE}" dt="2021-12-08T20:45:42.098" v="412" actId="255"/>
          <ac:spMkLst>
            <pc:docMk/>
            <pc:sldMk cId="3117758703" sldId="359"/>
            <ac:spMk id="2" creationId="{AAB9F923-3D98-49EE-927E-35748313EB37}"/>
          </ac:spMkLst>
        </pc:spChg>
      </pc:sldChg>
      <pc:sldChg chg="add">
        <pc:chgData name="Margaret Fox" userId="892c1610-2351-4c35-b21d-3b293c8c172e" providerId="ADAL" clId="{0D078B47-C7AA-49B0-9A89-D49676D676FE}" dt="2021-12-15T17:49:49.002" v="3998"/>
        <pc:sldMkLst>
          <pc:docMk/>
          <pc:sldMk cId="3687638195" sldId="359"/>
        </pc:sldMkLst>
      </pc:sldChg>
      <pc:sldChg chg="add">
        <pc:chgData name="Margaret Fox" userId="892c1610-2351-4c35-b21d-3b293c8c172e" providerId="ADAL" clId="{0D078B47-C7AA-49B0-9A89-D49676D676FE}" dt="2021-12-15T17:49:49.002" v="3998"/>
        <pc:sldMkLst>
          <pc:docMk/>
          <pc:sldMk cId="23870523" sldId="360"/>
        </pc:sldMkLst>
      </pc:sldChg>
      <pc:sldChg chg="addSp modSp add del">
        <pc:chgData name="Margaret Fox" userId="892c1610-2351-4c35-b21d-3b293c8c172e" providerId="ADAL" clId="{0D078B47-C7AA-49B0-9A89-D49676D676FE}" dt="2021-12-15T16:19:53.717" v="1620" actId="47"/>
        <pc:sldMkLst>
          <pc:docMk/>
          <pc:sldMk cId="172637443" sldId="360"/>
        </pc:sldMkLst>
        <pc:spChg chg="add">
          <ac:chgData name="Margaret Fox" userId="892c1610-2351-4c35-b21d-3b293c8c172e" providerId="ADAL" clId="{0D078B47-C7AA-49B0-9A89-D49676D676FE}" dt="2021-12-08T21:05:44.795" v="565"/>
          <ac:spMkLst>
            <pc:docMk/>
            <pc:sldMk cId="172637443" sldId="360"/>
            <ac:spMk id="3" creationId="{BAEF461F-1E77-4D10-89BF-9EFE4C243F84}"/>
          </ac:spMkLst>
        </pc:spChg>
        <pc:picChg chg="add mod">
          <ac:chgData name="Margaret Fox" userId="892c1610-2351-4c35-b21d-3b293c8c172e" providerId="ADAL" clId="{0D078B47-C7AA-49B0-9A89-D49676D676FE}" dt="2021-12-08T21:07:42.465" v="604" actId="1076"/>
          <ac:picMkLst>
            <pc:docMk/>
            <pc:sldMk cId="172637443" sldId="360"/>
            <ac:picMk id="1025" creationId="{FEF04B99-2F9B-45A4-9D72-13F054A631FE}"/>
          </ac:picMkLst>
        </pc:picChg>
      </pc:sldChg>
      <pc:sldChg chg="modSp add del mod ord">
        <pc:chgData name="Margaret Fox" userId="892c1610-2351-4c35-b21d-3b293c8c172e" providerId="ADAL" clId="{0D078B47-C7AA-49B0-9A89-D49676D676FE}" dt="2021-12-15T17:49:44.441" v="3997" actId="2696"/>
        <pc:sldMkLst>
          <pc:docMk/>
          <pc:sldMk cId="470416891" sldId="360"/>
        </pc:sldMkLst>
        <pc:spChg chg="mod">
          <ac:chgData name="Margaret Fox" userId="892c1610-2351-4c35-b21d-3b293c8c172e" providerId="ADAL" clId="{0D078B47-C7AA-49B0-9A89-D49676D676FE}" dt="2021-12-15T17:47:24.767" v="3984" actId="14100"/>
          <ac:spMkLst>
            <pc:docMk/>
            <pc:sldMk cId="470416891" sldId="360"/>
            <ac:spMk id="2" creationId="{AAB9F923-3D98-49EE-927E-35748313EB37}"/>
          </ac:spMkLst>
        </pc:spChg>
      </pc:sldChg>
      <pc:sldChg chg="add">
        <pc:chgData name="Margaret Fox" userId="892c1610-2351-4c35-b21d-3b293c8c172e" providerId="ADAL" clId="{0D078B47-C7AA-49B0-9A89-D49676D676FE}" dt="2021-12-15T17:49:49.002" v="3998"/>
        <pc:sldMkLst>
          <pc:docMk/>
          <pc:sldMk cId="1244774497" sldId="361"/>
        </pc:sldMkLst>
      </pc:sldChg>
      <pc:sldChg chg="modSp add del mod">
        <pc:chgData name="Margaret Fox" userId="892c1610-2351-4c35-b21d-3b293c8c172e" providerId="ADAL" clId="{0D078B47-C7AA-49B0-9A89-D49676D676FE}" dt="2021-12-15T16:20:01.256" v="1623" actId="47"/>
        <pc:sldMkLst>
          <pc:docMk/>
          <pc:sldMk cId="2008105252" sldId="361"/>
        </pc:sldMkLst>
        <pc:spChg chg="mod">
          <ac:chgData name="Margaret Fox" userId="892c1610-2351-4c35-b21d-3b293c8c172e" providerId="ADAL" clId="{0D078B47-C7AA-49B0-9A89-D49676D676FE}" dt="2021-12-08T21:36:50.444" v="1356" actId="20577"/>
          <ac:spMkLst>
            <pc:docMk/>
            <pc:sldMk cId="2008105252" sldId="361"/>
            <ac:spMk id="2" creationId="{AAB9F923-3D98-49EE-927E-35748313EB37}"/>
          </ac:spMkLst>
        </pc:spChg>
      </pc:sldChg>
      <pc:sldChg chg="modSp add del mod ord">
        <pc:chgData name="Margaret Fox" userId="892c1610-2351-4c35-b21d-3b293c8c172e" providerId="ADAL" clId="{0D078B47-C7AA-49B0-9A89-D49676D676FE}" dt="2021-12-15T17:49:44.441" v="3997" actId="2696"/>
        <pc:sldMkLst>
          <pc:docMk/>
          <pc:sldMk cId="3573771984" sldId="361"/>
        </pc:sldMkLst>
        <pc:spChg chg="mod">
          <ac:chgData name="Margaret Fox" userId="892c1610-2351-4c35-b21d-3b293c8c172e" providerId="ADAL" clId="{0D078B47-C7AA-49B0-9A89-D49676D676FE}" dt="2021-12-15T17:48:16.190" v="3989" actId="20577"/>
          <ac:spMkLst>
            <pc:docMk/>
            <pc:sldMk cId="3573771984" sldId="361"/>
            <ac:spMk id="2" creationId="{AAB9F923-3D98-49EE-927E-35748313EB37}"/>
          </ac:spMkLst>
        </pc:spChg>
      </pc:sldChg>
      <pc:sldChg chg="new del">
        <pc:chgData name="Margaret Fox" userId="892c1610-2351-4c35-b21d-3b293c8c172e" providerId="ADAL" clId="{0D078B47-C7AA-49B0-9A89-D49676D676FE}" dt="2021-12-15T22:36:21.575" v="4021" actId="47"/>
        <pc:sldMkLst>
          <pc:docMk/>
          <pc:sldMk cId="1206633142" sldId="362"/>
        </pc:sldMkLst>
      </pc:sldChg>
    </pc:docChg>
  </pc:docChgLst>
  <pc:docChgLst>
    <pc:chgData name="Margaret Fox" userId="892c1610-2351-4c35-b21d-3b293c8c172e" providerId="ADAL" clId="{6418665F-B4D4-0D4B-B1DF-D5ECB14E69B7}"/>
    <pc:docChg chg="undo custSel addSld delSld modSld sldOrd">
      <pc:chgData name="Margaret Fox" userId="892c1610-2351-4c35-b21d-3b293c8c172e" providerId="ADAL" clId="{6418665F-B4D4-0D4B-B1DF-D5ECB14E69B7}" dt="2021-10-27T12:04:17.830" v="1717" actId="20577"/>
      <pc:docMkLst>
        <pc:docMk/>
      </pc:docMkLst>
      <pc:sldChg chg="modSp mod">
        <pc:chgData name="Margaret Fox" userId="892c1610-2351-4c35-b21d-3b293c8c172e" providerId="ADAL" clId="{6418665F-B4D4-0D4B-B1DF-D5ECB14E69B7}" dt="2021-10-27T11:39:38.566" v="164" actId="14100"/>
        <pc:sldMkLst>
          <pc:docMk/>
          <pc:sldMk cId="1260153591" sldId="257"/>
        </pc:sldMkLst>
        <pc:spChg chg="mod">
          <ac:chgData name="Margaret Fox" userId="892c1610-2351-4c35-b21d-3b293c8c172e" providerId="ADAL" clId="{6418665F-B4D4-0D4B-B1DF-D5ECB14E69B7}" dt="2021-10-27T11:39:38.566" v="164" actId="14100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6418665F-B4D4-0D4B-B1DF-D5ECB14E69B7}" dt="2021-10-27T11:45:07.266" v="338" actId="20577"/>
        <pc:sldMkLst>
          <pc:docMk/>
          <pc:sldMk cId="3285693065" sldId="262"/>
        </pc:sldMkLst>
        <pc:spChg chg="mod">
          <ac:chgData name="Margaret Fox" userId="892c1610-2351-4c35-b21d-3b293c8c172e" providerId="ADAL" clId="{6418665F-B4D4-0D4B-B1DF-D5ECB14E69B7}" dt="2021-10-27T11:45:07.266" v="338" actId="20577"/>
          <ac:spMkLst>
            <pc:docMk/>
            <pc:sldMk cId="3285693065" sldId="262"/>
            <ac:spMk id="2" creationId="{AAB9F923-3D98-49EE-927E-35748313EB37}"/>
          </ac:spMkLst>
        </pc:spChg>
        <pc:picChg chg="mod">
          <ac:chgData name="Margaret Fox" userId="892c1610-2351-4c35-b21d-3b293c8c172e" providerId="ADAL" clId="{6418665F-B4D4-0D4B-B1DF-D5ECB14E69B7}" dt="2021-10-27T11:43:59.314" v="271" actId="1076"/>
          <ac:picMkLst>
            <pc:docMk/>
            <pc:sldMk cId="3285693065" sldId="262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6418665F-B4D4-0D4B-B1DF-D5ECB14E69B7}" dt="2021-10-27T11:37:45.998" v="14" actId="20577"/>
        <pc:sldMkLst>
          <pc:docMk/>
          <pc:sldMk cId="1128444069" sldId="278"/>
        </pc:sldMkLst>
        <pc:spChg chg="mod">
          <ac:chgData name="Margaret Fox" userId="892c1610-2351-4c35-b21d-3b293c8c172e" providerId="ADAL" clId="{6418665F-B4D4-0D4B-B1DF-D5ECB14E69B7}" dt="2021-10-27T11:37:45.998" v="14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6418665F-B4D4-0D4B-B1DF-D5ECB14E69B7}" dt="2021-10-27T11:49:41.382" v="565" actId="20577"/>
        <pc:sldMkLst>
          <pc:docMk/>
          <pc:sldMk cId="2466888729" sldId="308"/>
        </pc:sldMkLst>
        <pc:spChg chg="mod">
          <ac:chgData name="Margaret Fox" userId="892c1610-2351-4c35-b21d-3b293c8c172e" providerId="ADAL" clId="{6418665F-B4D4-0D4B-B1DF-D5ECB14E69B7}" dt="2021-10-27T11:49:41.382" v="565" actId="20577"/>
          <ac:spMkLst>
            <pc:docMk/>
            <pc:sldMk cId="2466888729" sldId="308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6418665F-B4D4-0D4B-B1DF-D5ECB14E69B7}" dt="2021-10-27T11:53:26.936" v="843" actId="2696"/>
        <pc:sldMkLst>
          <pc:docMk/>
          <pc:sldMk cId="3626841439" sldId="309"/>
        </pc:sldMkLst>
      </pc:sldChg>
      <pc:sldChg chg="delSp modSp mod ord">
        <pc:chgData name="Margaret Fox" userId="892c1610-2351-4c35-b21d-3b293c8c172e" providerId="ADAL" clId="{6418665F-B4D4-0D4B-B1DF-D5ECB14E69B7}" dt="2021-10-27T11:54:58.177" v="908" actId="313"/>
        <pc:sldMkLst>
          <pc:docMk/>
          <pc:sldMk cId="1974659097" sldId="310"/>
        </pc:sldMkLst>
        <pc:spChg chg="mod">
          <ac:chgData name="Margaret Fox" userId="892c1610-2351-4c35-b21d-3b293c8c172e" providerId="ADAL" clId="{6418665F-B4D4-0D4B-B1DF-D5ECB14E69B7}" dt="2021-10-27T11:54:58.177" v="908" actId="313"/>
          <ac:spMkLst>
            <pc:docMk/>
            <pc:sldMk cId="1974659097" sldId="310"/>
            <ac:spMk id="2" creationId="{AAB9F923-3D98-49EE-927E-35748313EB37}"/>
          </ac:spMkLst>
        </pc:spChg>
        <pc:picChg chg="del">
          <ac:chgData name="Margaret Fox" userId="892c1610-2351-4c35-b21d-3b293c8c172e" providerId="ADAL" clId="{6418665F-B4D4-0D4B-B1DF-D5ECB14E69B7}" dt="2021-10-27T11:50:07.231" v="567" actId="478"/>
          <ac:picMkLst>
            <pc:docMk/>
            <pc:sldMk cId="1974659097" sldId="310"/>
            <ac:picMk id="1026" creationId="{9D3FBBC3-B372-4E3B-9F40-A337E066AC9E}"/>
          </ac:picMkLst>
        </pc:picChg>
      </pc:sldChg>
      <pc:sldChg chg="addSp delSp modSp mod modNotesTx">
        <pc:chgData name="Margaret Fox" userId="892c1610-2351-4c35-b21d-3b293c8c172e" providerId="ADAL" clId="{6418665F-B4D4-0D4B-B1DF-D5ECB14E69B7}" dt="2021-10-27T12:00:03.713" v="1370"/>
        <pc:sldMkLst>
          <pc:docMk/>
          <pc:sldMk cId="1117480482" sldId="311"/>
        </pc:sldMkLst>
        <pc:spChg chg="mod">
          <ac:chgData name="Margaret Fox" userId="892c1610-2351-4c35-b21d-3b293c8c172e" providerId="ADAL" clId="{6418665F-B4D4-0D4B-B1DF-D5ECB14E69B7}" dt="2021-10-27T11:59:51.335" v="1368" actId="20577"/>
          <ac:spMkLst>
            <pc:docMk/>
            <pc:sldMk cId="1117480482" sldId="311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6418665F-B4D4-0D4B-B1DF-D5ECB14E69B7}" dt="2021-10-27T12:00:03.713" v="1370"/>
          <ac:picMkLst>
            <pc:docMk/>
            <pc:sldMk cId="1117480482" sldId="311"/>
            <ac:picMk id="4" creationId="{524012B5-5C4E-FB45-9107-F4F945D0A815}"/>
          </ac:picMkLst>
        </pc:picChg>
      </pc:sldChg>
      <pc:sldChg chg="modSp del mod">
        <pc:chgData name="Margaret Fox" userId="892c1610-2351-4c35-b21d-3b293c8c172e" providerId="ADAL" clId="{6418665F-B4D4-0D4B-B1DF-D5ECB14E69B7}" dt="2021-10-27T11:37:52.889" v="21" actId="2696"/>
        <pc:sldMkLst>
          <pc:docMk/>
          <pc:sldMk cId="625769159" sldId="314"/>
        </pc:sldMkLst>
        <pc:spChg chg="mod">
          <ac:chgData name="Margaret Fox" userId="892c1610-2351-4c35-b21d-3b293c8c172e" providerId="ADAL" clId="{6418665F-B4D4-0D4B-B1DF-D5ECB14E69B7}" dt="2021-10-27T11:37:49.866" v="20" actId="20577"/>
          <ac:spMkLst>
            <pc:docMk/>
            <pc:sldMk cId="625769159" sldId="314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6418665F-B4D4-0D4B-B1DF-D5ECB14E69B7}" dt="2021-10-27T11:38:16.870" v="50" actId="2696"/>
        <pc:sldMkLst>
          <pc:docMk/>
          <pc:sldMk cId="1696810628" sldId="317"/>
        </pc:sldMkLst>
      </pc:sldChg>
      <pc:sldChg chg="del">
        <pc:chgData name="Margaret Fox" userId="892c1610-2351-4c35-b21d-3b293c8c172e" providerId="ADAL" clId="{6418665F-B4D4-0D4B-B1DF-D5ECB14E69B7}" dt="2021-10-27T11:38:32.407" v="51" actId="2696"/>
        <pc:sldMkLst>
          <pc:docMk/>
          <pc:sldMk cId="2180226212" sldId="318"/>
        </pc:sldMkLst>
      </pc:sldChg>
      <pc:sldChg chg="modSp add mod">
        <pc:chgData name="Margaret Fox" userId="892c1610-2351-4c35-b21d-3b293c8c172e" providerId="ADAL" clId="{6418665F-B4D4-0D4B-B1DF-D5ECB14E69B7}" dt="2021-10-27T11:38:05.392" v="49" actId="20577"/>
        <pc:sldMkLst>
          <pc:docMk/>
          <pc:sldMk cId="3008954777" sldId="319"/>
        </pc:sldMkLst>
        <pc:spChg chg="mod">
          <ac:chgData name="Margaret Fox" userId="892c1610-2351-4c35-b21d-3b293c8c172e" providerId="ADAL" clId="{6418665F-B4D4-0D4B-B1DF-D5ECB14E69B7}" dt="2021-10-27T11:38:05.392" v="49" actId="20577"/>
          <ac:spMkLst>
            <pc:docMk/>
            <pc:sldMk cId="3008954777" sldId="319"/>
            <ac:spMk id="2" creationId="{AAB9F923-3D98-49EE-927E-35748313EB37}"/>
          </ac:spMkLst>
        </pc:spChg>
      </pc:sldChg>
      <pc:sldChg chg="modSp add mod modNotesTx">
        <pc:chgData name="Margaret Fox" userId="892c1610-2351-4c35-b21d-3b293c8c172e" providerId="ADAL" clId="{6418665F-B4D4-0D4B-B1DF-D5ECB14E69B7}" dt="2021-10-27T12:04:17.830" v="1717" actId="20577"/>
        <pc:sldMkLst>
          <pc:docMk/>
          <pc:sldMk cId="2032702914" sldId="320"/>
        </pc:sldMkLst>
        <pc:spChg chg="mod">
          <ac:chgData name="Margaret Fox" userId="892c1610-2351-4c35-b21d-3b293c8c172e" providerId="ADAL" clId="{6418665F-B4D4-0D4B-B1DF-D5ECB14E69B7}" dt="2021-10-27T12:04:17.830" v="1717" actId="20577"/>
          <ac:spMkLst>
            <pc:docMk/>
            <pc:sldMk cId="2032702914" sldId="320"/>
            <ac:spMk id="2" creationId="{AAB9F923-3D98-49EE-927E-35748313EB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9498E8A4-006E-4B59-8A1D-E7D4D1D9621E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0" tIns="46245" rIns="92490" bIns="462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90" tIns="46245" rIns="92490" bIns="462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F458D754-58E6-4C8E-9677-2ECE1000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Pause screen share, welcome class, pray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0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58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61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1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2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6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71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52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7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8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4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85A1-F417-4BD3-A7E5-7FD1DA82AF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E3EA-3B74-4AB6-A680-7FF77E458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136F9-5202-40BC-9F17-CC96D30D2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Old Map Isolated Background 3d Illustration Stock Illustration -  Illustration of torn, design: 108956473">
            <a:extLst>
              <a:ext uri="{FF2B5EF4-FFF2-40B4-BE49-F238E27FC236}">
                <a16:creationId xmlns:a16="http://schemas.microsoft.com/office/drawing/2014/main" id="{50F0B0ED-2EFB-46F9-8C19-E53BEC8E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7BBF53-CD9C-4AE8-AD41-D042C223641A}"/>
              </a:ext>
            </a:extLst>
          </p:cNvPr>
          <p:cNvSpPr txBox="1"/>
          <p:nvPr/>
        </p:nvSpPr>
        <p:spPr>
          <a:xfrm>
            <a:off x="685801" y="1273661"/>
            <a:ext cx="79344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Exploring the Old Testament: </a:t>
            </a:r>
          </a:p>
          <a:p>
            <a:pPr algn="ctr"/>
            <a:r>
              <a:rPr lang="en-US" sz="4400"/>
              <a:t>A Biblical Survey</a:t>
            </a:r>
            <a:endParaRPr lang="en-US" sz="5400"/>
          </a:p>
          <a:p>
            <a:endParaRPr lang="en-US" sz="4400"/>
          </a:p>
          <a:p>
            <a:pPr algn="ctr"/>
            <a:r>
              <a:rPr lang="en-US" sz="3200"/>
              <a:t>First Presbyterian Church of Tallahassee</a:t>
            </a:r>
          </a:p>
          <a:p>
            <a:pPr algn="ctr"/>
            <a:r>
              <a:rPr lang="en-US" sz="3200"/>
              <a:t>Wednesdays 5:45-6:45 p.m.</a:t>
            </a:r>
          </a:p>
          <a:p>
            <a:pPr algn="ctr"/>
            <a:r>
              <a:rPr lang="en-US" sz="3200"/>
              <a:t>Rev. Margaret Fox</a:t>
            </a:r>
          </a:p>
        </p:txBody>
      </p:sp>
    </p:spTree>
    <p:extLst>
      <p:ext uri="{BB962C8B-B14F-4D97-AF65-F5344CB8AC3E}">
        <p14:creationId xmlns:p14="http://schemas.microsoft.com/office/powerpoint/2010/main" val="388191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741865"/>
            <a:ext cx="805204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Ch. 1-6: Folklore</a:t>
            </a:r>
            <a:endParaRPr lang="en-US" sz="3200"/>
          </a:p>
          <a:p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Discussion: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Compare and contrast Daniel with other biblical characters (</a:t>
            </a:r>
            <a:r>
              <a:rPr lang="en-US" sz="2800" err="1"/>
              <a:t>ie</a:t>
            </a:r>
            <a:r>
              <a:rPr lang="en-US" sz="2800"/>
              <a:t> Joseph, David, Esther)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30859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741865"/>
            <a:ext cx="8052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Ch. 7-12: Apocalyptic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Dire tribulations of empire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Highly specific visions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Not human obedience, but divine intervention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Secret, hidden meanings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079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741865"/>
            <a:ext cx="805204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Apocalypse v. Prophecy</a:t>
            </a:r>
            <a:endParaRPr lang="en-US" sz="3200"/>
          </a:p>
          <a:p>
            <a:endParaRPr lang="en-US" sz="2000"/>
          </a:p>
          <a:p>
            <a:r>
              <a:rPr lang="en-US" sz="2800"/>
              <a:t>Where does it show up in the canon?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AABFD01-561E-E946-99AA-6499FD5C8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68634"/>
              </p:ext>
            </p:extLst>
          </p:nvPr>
        </p:nvGraphicFramePr>
        <p:xfrm>
          <a:off x="1015999" y="2500084"/>
          <a:ext cx="7112001" cy="259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804827602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2585405694"/>
                    </a:ext>
                  </a:extLst>
                </a:gridCol>
                <a:gridCol w="3263901">
                  <a:extLst>
                    <a:ext uri="{9D8B030D-6E8A-4147-A177-3AD203B41FA5}">
                      <a16:colId xmlns:a16="http://schemas.microsoft.com/office/drawing/2014/main" val="2398609181"/>
                    </a:ext>
                  </a:extLst>
                </a:gridCol>
              </a:tblGrid>
              <a:tr h="64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411801"/>
                  </a:ext>
                </a:extLst>
              </a:tr>
              <a:tr h="65127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genre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Poetry of intensification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Highly specific 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97883"/>
                  </a:ext>
                </a:extLst>
              </a:tr>
              <a:tr h="65127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Future, historical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END of history—all thing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244417"/>
                  </a:ext>
                </a:extLst>
              </a:tr>
              <a:tr h="65127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openness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Open possibilities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Strictly predictive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05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38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741865"/>
            <a:ext cx="805204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Historical Context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Empires of visions: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Babylon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Medians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Persians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Greek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Prime villain: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Antiochus IV Epiphanes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1799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741865"/>
            <a:ext cx="805204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Hellenistic Empire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Conquest of Alexander the Great—333 BCE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Empire divided: Ptolemies (Egypt) and Seleucids (Syria &amp; Mesopotamia)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Conflict over which got control of Palestine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Created factions among Jewish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Hellenization: expanded Greek language &amp; culture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Greek translation of OT: Septuagint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2185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741865"/>
            <a:ext cx="805204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Antiochus IV Epiphanes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Seleucid 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Conflict over priesthood &amp; temple 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Attempt to pay taxes using temple vessels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Riot in Jerusalem—Antiochus conquered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Plundered temple vessels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Installed altar to Zeus/Baal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Suppressed Jewish practies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7368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33181" y="1300294"/>
            <a:ext cx="74580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Moving Forward</a:t>
            </a:r>
            <a:endParaRPr lang="en-US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Date of last class: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Reading for next time: Jonah, Hosea 11:1-9, II Chronicles 35:20-63:23, Malachi 1-4.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Assignment for next time: </a:t>
            </a:r>
          </a:p>
          <a:p>
            <a:pPr lvl="1"/>
            <a:r>
              <a:rPr lang="en-US" sz="2800"/>
              <a:t>	Write the story of the Bible on one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Opening prayer for next time:</a:t>
            </a:r>
          </a:p>
          <a:p>
            <a:pPr lvl="1"/>
            <a:endParaRPr lang="en-US" sz="280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0933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28987" y="1273661"/>
            <a:ext cx="6686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Prayer for illumination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12844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28987" y="1273661"/>
            <a:ext cx="6686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Today’s Class</a:t>
            </a:r>
          </a:p>
          <a:p>
            <a:endParaRPr lang="en-US" sz="5400"/>
          </a:p>
          <a:p>
            <a:r>
              <a:rPr lang="en-US" sz="5400"/>
              <a:t>Daniel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77330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21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545976" y="566678"/>
            <a:ext cx="80520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What’s new?</a:t>
            </a: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Who is God?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Creator, covenant maker, warrior… lawgiver, commander, enforcer, tactician &amp; general, rescuer/punisher, fertility specialist, ark-dweller, kingmaker</a:t>
            </a:r>
            <a:r>
              <a:rPr lang="en-US" sz="2200" b="1"/>
              <a:t> </a:t>
            </a:r>
            <a:r>
              <a:rPr lang="en-US" sz="2200"/>
              <a:t>&amp;</a:t>
            </a:r>
            <a:r>
              <a:rPr lang="en-US" sz="2200" b="1"/>
              <a:t> </a:t>
            </a:r>
            <a:r>
              <a:rPr lang="en-US" sz="2200"/>
              <a:t>king un-maker, dynasty founder, resident of Jerusalem, forgiver &amp; enforcer, restorer of fortunes, divine speaker, vision caster &amp; performance artist, client/attorney/judge, listener, ?, semi-arbitrary dispenser of fate, providential but unmentioned, </a:t>
            </a:r>
            <a:r>
              <a:rPr lang="en-US" sz="2200" b="1"/>
              <a:t>Ancient One on throne</a:t>
            </a:r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Who is Israel?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Family lineage, slaves, fugitives, covenant people, soldiers &amp; settlers, apostates and tribal lords, open and accepting people, proto-monarchy, monarchy, divided monarchy, people in exile, people returning and rebuilding, people accused &amp; consoled, defendant, speaker, source of traditional wisdom, “mere breath”, self-reliant diaspora people, </a:t>
            </a:r>
            <a:r>
              <a:rPr lang="en-US" sz="2200" b="1"/>
              <a:t>awaiting the end</a:t>
            </a:r>
          </a:p>
        </p:txBody>
      </p:sp>
    </p:spTree>
    <p:extLst>
      <p:ext uri="{BB962C8B-B14F-4D97-AF65-F5344CB8AC3E}">
        <p14:creationId xmlns:p14="http://schemas.microsoft.com/office/powerpoint/2010/main" val="328569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55109" y="1042674"/>
            <a:ext cx="805204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Composition of Daniel</a:t>
            </a:r>
            <a:endParaRPr lang="en-US" sz="2800"/>
          </a:p>
          <a:p>
            <a:r>
              <a:rPr lang="en-US" sz="2800"/>
              <a:t>Ch. 1-6 --&gt; folklore			Ch. 7-12 --&gt; apocalyptic</a:t>
            </a:r>
          </a:p>
          <a:p>
            <a:endParaRPr lang="en-US" sz="2800"/>
          </a:p>
          <a:p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/>
              <a:t>1:1-2:4 and 8-12 </a:t>
            </a:r>
            <a:r>
              <a:rPr lang="en-US" sz="1600">
                <a:sym typeface="Wingdings" pitchFamily="2" charset="2"/>
              </a:rPr>
              <a:t> </a:t>
            </a:r>
            <a:r>
              <a:rPr lang="en-US" sz="1600"/>
              <a:t>Hebrew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/>
              <a:t>2:4b-7:28 </a:t>
            </a:r>
            <a:r>
              <a:rPr lang="en-US" sz="1600">
                <a:sym typeface="Wingdings" pitchFamily="2" charset="2"/>
              </a:rPr>
              <a:t> Aramaic</a:t>
            </a:r>
            <a:endParaRPr lang="en-US" sz="1600"/>
          </a:p>
          <a:p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/>
          </a:p>
        </p:txBody>
      </p:sp>
      <p:pic>
        <p:nvPicPr>
          <p:cNvPr id="1026" name="Picture 2" descr="Stained Glass window of the Prophet Daniel and the Archangel Gabriel in the  Cathedral of Brussels Stock Photo - Alamy">
            <a:extLst>
              <a:ext uri="{FF2B5EF4-FFF2-40B4-BE49-F238E27FC236}">
                <a16:creationId xmlns:a16="http://schemas.microsoft.com/office/drawing/2014/main" id="{28A496D9-74C1-4237-BEF4-3E674D94F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3"/>
          <a:stretch/>
        </p:blipFill>
        <p:spPr bwMode="auto">
          <a:xfrm>
            <a:off x="4695552" y="2405920"/>
            <a:ext cx="3201924" cy="27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ined Glass in Worms - Daniel in the Lions Den – Stock Editorial Photo ©  jorisvo #175855200">
            <a:extLst>
              <a:ext uri="{FF2B5EF4-FFF2-40B4-BE49-F238E27FC236}">
                <a16:creationId xmlns:a16="http://schemas.microsoft.com/office/drawing/2014/main" id="{BD7F0D43-B2D9-457B-B255-E0978586A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1"/>
          <a:stretch/>
        </p:blipFill>
        <p:spPr bwMode="auto">
          <a:xfrm>
            <a:off x="1011466" y="2405920"/>
            <a:ext cx="2454771" cy="27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6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Date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Set in fictionalized Babylonian/Persian empires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Likely written between 167-165 BCE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Reason for accurate historical pinpoint:</a:t>
            </a:r>
          </a:p>
          <a:p>
            <a:pPr lvl="1"/>
            <a:r>
              <a:rPr lang="en-US" sz="2800"/>
              <a:t>Detailed telling of history up to Antiochus IV Epiphanes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30035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741865"/>
            <a:ext cx="80520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Composition</a:t>
            </a:r>
            <a:endParaRPr lang="en-US" sz="3200"/>
          </a:p>
          <a:p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Discussion: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Compare and contrast first and second half of book of Daniel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3360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741865"/>
            <a:ext cx="805204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Composition</a:t>
            </a:r>
            <a:endParaRPr lang="en-US" sz="3200"/>
          </a:p>
          <a:p>
            <a:endParaRPr lang="en-US" sz="2000"/>
          </a:p>
          <a:p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AABFD01-561E-E946-99AA-6499FD5C8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28834"/>
              </p:ext>
            </p:extLst>
          </p:nvPr>
        </p:nvGraphicFramePr>
        <p:xfrm>
          <a:off x="876300" y="1925319"/>
          <a:ext cx="7112001" cy="389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804827602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2585405694"/>
                    </a:ext>
                  </a:extLst>
                </a:gridCol>
                <a:gridCol w="3263901">
                  <a:extLst>
                    <a:ext uri="{9D8B030D-6E8A-4147-A177-3AD203B41FA5}">
                      <a16:colId xmlns:a16="http://schemas.microsoft.com/office/drawing/2014/main" val="2398609181"/>
                    </a:ext>
                  </a:extLst>
                </a:gridCol>
              </a:tblGrid>
              <a:tr h="64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411801"/>
                  </a:ext>
                </a:extLst>
              </a:tr>
              <a:tr h="65127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genre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Folktale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apocalyptic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497883"/>
                  </a:ext>
                </a:extLst>
              </a:tr>
              <a:tr h="65127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Imperial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Bungling, foolish kings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Malevolent, destructive kings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244417"/>
                  </a:ext>
                </a:extLst>
              </a:tr>
              <a:tr h="65127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Temporary, personal danger for Dan &amp; 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Warfare, sacrilege, universal destruction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058807"/>
                  </a:ext>
                </a:extLst>
              </a:tr>
              <a:tr h="65127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Daniel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Interpreter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Visionary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363589"/>
                  </a:ext>
                </a:extLst>
              </a:tr>
              <a:tr h="65127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What saves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Daniel’s wisdom and fidelity to God’s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God’s mighty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726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37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741865"/>
            <a:ext cx="805204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Ch. 1-6: Folklore</a:t>
            </a:r>
            <a:endParaRPr lang="en-US" sz="3200"/>
          </a:p>
          <a:p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Captivity in Babylon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Interpretation of dreams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Fiery furnace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Writing on the wall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Lion’s 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259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Fox</dc:creator>
  <cp:revision>1</cp:revision>
  <cp:lastPrinted>2021-12-15T17:42:48Z</cp:lastPrinted>
  <dcterms:created xsi:type="dcterms:W3CDTF">2021-09-09T19:53:24Z</dcterms:created>
  <dcterms:modified xsi:type="dcterms:W3CDTF">2022-04-27T21:42:42Z</dcterms:modified>
</cp:coreProperties>
</file>