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4"/>
  </p:notesMasterIdLst>
  <p:sldIdLst>
    <p:sldId id="256" r:id="rId2"/>
    <p:sldId id="278" r:id="rId3"/>
    <p:sldId id="375" r:id="rId4"/>
    <p:sldId id="262" r:id="rId5"/>
    <p:sldId id="445" r:id="rId6"/>
    <p:sldId id="472" r:id="rId7"/>
    <p:sldId id="456" r:id="rId8"/>
    <p:sldId id="470" r:id="rId9"/>
    <p:sldId id="471" r:id="rId10"/>
    <p:sldId id="462" r:id="rId11"/>
    <p:sldId id="469" r:id="rId12"/>
    <p:sldId id="277" r:id="rId13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362004-A525-0248-B569-E786CB2EEC35}" v="6" dt="2022-04-20T01:27:16.5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69526" autoAdjust="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EF12986C-8110-4102-B133-CC9CB6590600}"/>
    <pc:docChg chg="undo redo custSel addSld delSld modSld sldOrd">
      <pc:chgData name="Margaret Fox" userId="892c1610-2351-4c35-b21d-3b293c8c172e" providerId="ADAL" clId="{EF12986C-8110-4102-B133-CC9CB6590600}" dt="2022-03-16T15:26:57.767" v="1826" actId="20577"/>
      <pc:docMkLst>
        <pc:docMk/>
      </pc:docMkLst>
      <pc:sldChg chg="modSp mod">
        <pc:chgData name="Margaret Fox" userId="892c1610-2351-4c35-b21d-3b293c8c172e" providerId="ADAL" clId="{EF12986C-8110-4102-B133-CC9CB6590600}" dt="2022-03-16T14:07:29.551" v="117" actId="113"/>
        <pc:sldMkLst>
          <pc:docMk/>
          <pc:sldMk cId="3285693065" sldId="262"/>
        </pc:sldMkLst>
        <pc:spChg chg="mod">
          <ac:chgData name="Margaret Fox" userId="892c1610-2351-4c35-b21d-3b293c8c172e" providerId="ADAL" clId="{EF12986C-8110-4102-B133-CC9CB6590600}" dt="2022-03-16T14:07:29.551" v="11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5:18:22.093" v="133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F12986C-8110-4102-B133-CC9CB6590600}" dt="2022-03-16T15:18:22.093" v="133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48.403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F12986C-8110-4102-B133-CC9CB6590600}" dt="2022-03-15T18:31:48.403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55.385" v="30" actId="20577"/>
        <pc:sldMkLst>
          <pc:docMk/>
          <pc:sldMk cId="2773300615" sldId="375"/>
        </pc:sldMkLst>
        <pc:spChg chg="mod">
          <ac:chgData name="Margaret Fox" userId="892c1610-2351-4c35-b21d-3b293c8c172e" providerId="ADAL" clId="{EF12986C-8110-4102-B133-CC9CB6590600}" dt="2022-03-15T18:31:55.385" v="30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7.438" v="1258" actId="47"/>
        <pc:sldMkLst>
          <pc:docMk/>
          <pc:sldMk cId="560303785" sldId="390"/>
        </pc:sldMkLst>
      </pc:sldChg>
      <pc:sldChg chg="del">
        <pc:chgData name="Margaret Fox" userId="892c1610-2351-4c35-b21d-3b293c8c172e" providerId="ADAL" clId="{EF12986C-8110-4102-B133-CC9CB6590600}" dt="2022-03-16T15:14:41.772" v="1262" actId="47"/>
        <pc:sldMkLst>
          <pc:docMk/>
          <pc:sldMk cId="3505234178" sldId="425"/>
        </pc:sldMkLst>
      </pc:sldChg>
      <pc:sldChg chg="modSp mod">
        <pc:chgData name="Margaret Fox" userId="892c1610-2351-4c35-b21d-3b293c8c172e" providerId="ADAL" clId="{EF12986C-8110-4102-B133-CC9CB6590600}" dt="2022-03-16T15:06:25.923" v="606" actId="20577"/>
        <pc:sldMkLst>
          <pc:docMk/>
          <pc:sldMk cId="3463236270" sldId="430"/>
        </pc:sldMkLst>
        <pc:spChg chg="mod">
          <ac:chgData name="Margaret Fox" userId="892c1610-2351-4c35-b21d-3b293c8c172e" providerId="ADAL" clId="{EF12986C-8110-4102-B133-CC9CB6590600}" dt="2022-03-16T15:06:25.923" v="606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1.203" v="1253" actId="47"/>
        <pc:sldMkLst>
          <pc:docMk/>
          <pc:sldMk cId="2347053662" sldId="438"/>
        </pc:sldMkLst>
      </pc:sldChg>
      <pc:sldChg chg="del">
        <pc:chgData name="Margaret Fox" userId="892c1610-2351-4c35-b21d-3b293c8c172e" providerId="ADAL" clId="{EF12986C-8110-4102-B133-CC9CB6590600}" dt="2022-03-16T15:14:32.211" v="1254" actId="47"/>
        <pc:sldMkLst>
          <pc:docMk/>
          <pc:sldMk cId="2079246714" sldId="439"/>
        </pc:sldMkLst>
      </pc:sldChg>
      <pc:sldChg chg="del">
        <pc:chgData name="Margaret Fox" userId="892c1610-2351-4c35-b21d-3b293c8c172e" providerId="ADAL" clId="{EF12986C-8110-4102-B133-CC9CB6590600}" dt="2022-03-16T15:14:35.033" v="1256" actId="47"/>
        <pc:sldMkLst>
          <pc:docMk/>
          <pc:sldMk cId="3689380733" sldId="440"/>
        </pc:sldMkLst>
      </pc:sldChg>
      <pc:sldChg chg="del">
        <pc:chgData name="Margaret Fox" userId="892c1610-2351-4c35-b21d-3b293c8c172e" providerId="ADAL" clId="{EF12986C-8110-4102-B133-CC9CB6590600}" dt="2022-03-16T15:14:37.995" v="1259" actId="47"/>
        <pc:sldMkLst>
          <pc:docMk/>
          <pc:sldMk cId="4284646656" sldId="441"/>
        </pc:sldMkLst>
      </pc:sldChg>
      <pc:sldChg chg="del">
        <pc:chgData name="Margaret Fox" userId="892c1610-2351-4c35-b21d-3b293c8c172e" providerId="ADAL" clId="{EF12986C-8110-4102-B133-CC9CB6590600}" dt="2022-03-16T15:14:40.523" v="1261" actId="47"/>
        <pc:sldMkLst>
          <pc:docMk/>
          <pc:sldMk cId="1372384714" sldId="442"/>
        </pc:sldMkLst>
      </pc:sldChg>
      <pc:sldChg chg="del">
        <pc:chgData name="Margaret Fox" userId="892c1610-2351-4c35-b21d-3b293c8c172e" providerId="ADAL" clId="{EF12986C-8110-4102-B133-CC9CB6590600}" dt="2022-03-16T15:14:39.217" v="1260" actId="47"/>
        <pc:sldMkLst>
          <pc:docMk/>
          <pc:sldMk cId="1278995872" sldId="443"/>
        </pc:sldMkLst>
      </pc:sldChg>
      <pc:sldChg chg="modSp mod">
        <pc:chgData name="Margaret Fox" userId="892c1610-2351-4c35-b21d-3b293c8c172e" providerId="ADAL" clId="{EF12986C-8110-4102-B133-CC9CB6590600}" dt="2022-03-16T15:13:51.872" v="1213" actId="20577"/>
        <pc:sldMkLst>
          <pc:docMk/>
          <pc:sldMk cId="821891152" sldId="444"/>
        </pc:sldMkLst>
        <pc:spChg chg="mod">
          <ac:chgData name="Margaret Fox" userId="892c1610-2351-4c35-b21d-3b293c8c172e" providerId="ADAL" clId="{EF12986C-8110-4102-B133-CC9CB6590600}" dt="2022-03-16T15:13:51.872" v="1213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4:10:02.709" v="290" actId="20577"/>
        <pc:sldMkLst>
          <pc:docMk/>
          <pc:sldMk cId="3447860658" sldId="445"/>
        </pc:sldMkLst>
        <pc:spChg chg="mod">
          <ac:chgData name="Margaret Fox" userId="892c1610-2351-4c35-b21d-3b293c8c172e" providerId="ADAL" clId="{EF12986C-8110-4102-B133-CC9CB6590600}" dt="2022-03-16T14:10:02.709" v="290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0.139" v="1252" actId="47"/>
        <pc:sldMkLst>
          <pc:docMk/>
          <pc:sldMk cId="3571388745" sldId="446"/>
        </pc:sldMkLst>
      </pc:sldChg>
      <pc:sldChg chg="del">
        <pc:chgData name="Margaret Fox" userId="892c1610-2351-4c35-b21d-3b293c8c172e" providerId="ADAL" clId="{EF12986C-8110-4102-B133-CC9CB6590600}" dt="2022-03-16T15:14:33.794" v="1255" actId="47"/>
        <pc:sldMkLst>
          <pc:docMk/>
          <pc:sldMk cId="4237746595" sldId="447"/>
        </pc:sldMkLst>
      </pc:sldChg>
      <pc:sldChg chg="del">
        <pc:chgData name="Margaret Fox" userId="892c1610-2351-4c35-b21d-3b293c8c172e" providerId="ADAL" clId="{EF12986C-8110-4102-B133-CC9CB6590600}" dt="2022-03-16T15:14:36.131" v="1257" actId="47"/>
        <pc:sldMkLst>
          <pc:docMk/>
          <pc:sldMk cId="3217576214" sldId="448"/>
        </pc:sldMkLst>
      </pc:sldChg>
      <pc:sldChg chg="modSp add mod">
        <pc:chgData name="Margaret Fox" userId="892c1610-2351-4c35-b21d-3b293c8c172e" providerId="ADAL" clId="{EF12986C-8110-4102-B133-CC9CB6590600}" dt="2022-03-16T14:08:04.753" v="198" actId="20577"/>
        <pc:sldMkLst>
          <pc:docMk/>
          <pc:sldMk cId="125520463" sldId="449"/>
        </pc:sldMkLst>
        <pc:spChg chg="mod">
          <ac:chgData name="Margaret Fox" userId="892c1610-2351-4c35-b21d-3b293c8c172e" providerId="ADAL" clId="{EF12986C-8110-4102-B133-CC9CB6590600}" dt="2022-03-16T14:08:04.753" v="198" actId="20577"/>
          <ac:spMkLst>
            <pc:docMk/>
            <pc:sldMk cId="125520463" sldId="449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EF12986C-8110-4102-B133-CC9CB6590600}" dt="2022-03-15T18:36:42.126" v="79" actId="680"/>
        <pc:sldMkLst>
          <pc:docMk/>
          <pc:sldMk cId="2639413362" sldId="449"/>
        </pc:sldMkLst>
      </pc:sldChg>
      <pc:sldChg chg="modSp add mod">
        <pc:chgData name="Margaret Fox" userId="892c1610-2351-4c35-b21d-3b293c8c172e" providerId="ADAL" clId="{EF12986C-8110-4102-B133-CC9CB6590600}" dt="2022-03-16T15:24:51.786" v="1499" actId="20577"/>
        <pc:sldMkLst>
          <pc:docMk/>
          <pc:sldMk cId="1970260500" sldId="450"/>
        </pc:sldMkLst>
        <pc:spChg chg="mod">
          <ac:chgData name="Margaret Fox" userId="892c1610-2351-4c35-b21d-3b293c8c172e" providerId="ADAL" clId="{EF12986C-8110-4102-B133-CC9CB6590600}" dt="2022-03-16T15:24:51.786" v="1499" actId="20577"/>
          <ac:spMkLst>
            <pc:docMk/>
            <pc:sldMk cId="1970260500" sldId="45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09:07.569" v="1008" actId="20577"/>
        <pc:sldMkLst>
          <pc:docMk/>
          <pc:sldMk cId="813525388" sldId="451"/>
        </pc:sldMkLst>
        <pc:spChg chg="mod">
          <ac:chgData name="Margaret Fox" userId="892c1610-2351-4c35-b21d-3b293c8c172e" providerId="ADAL" clId="{EF12986C-8110-4102-B133-CC9CB6590600}" dt="2022-03-16T15:09:07.569" v="1008" actId="20577"/>
          <ac:spMkLst>
            <pc:docMk/>
            <pc:sldMk cId="813525388" sldId="4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14:21.202" v="1251" actId="20577"/>
        <pc:sldMkLst>
          <pc:docMk/>
          <pc:sldMk cId="1276343975" sldId="452"/>
        </pc:sldMkLst>
        <pc:spChg chg="mod">
          <ac:chgData name="Margaret Fox" userId="892c1610-2351-4c35-b21d-3b293c8c172e" providerId="ADAL" clId="{EF12986C-8110-4102-B133-CC9CB6590600}" dt="2022-03-16T15:14:21.202" v="1251" actId="20577"/>
          <ac:spMkLst>
            <pc:docMk/>
            <pc:sldMk cId="1276343975" sldId="452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EF12986C-8110-4102-B133-CC9CB6590600}" dt="2022-03-16T15:24:16.799" v="1417" actId="255"/>
        <pc:sldMkLst>
          <pc:docMk/>
          <pc:sldMk cId="1389639667" sldId="453"/>
        </pc:sldMkLst>
        <pc:spChg chg="mod">
          <ac:chgData name="Margaret Fox" userId="892c1610-2351-4c35-b21d-3b293c8c172e" providerId="ADAL" clId="{EF12986C-8110-4102-B133-CC9CB6590600}" dt="2022-03-16T15:23:41.643" v="1392" actId="20577"/>
          <ac:spMkLst>
            <pc:docMk/>
            <pc:sldMk cId="1389639667" sldId="453"/>
            <ac:spMk id="2" creationId="{AAB9F923-3D98-49EE-927E-35748313EB37}"/>
          </ac:spMkLst>
        </pc:spChg>
        <pc:spChg chg="add mod">
          <ac:chgData name="Margaret Fox" userId="892c1610-2351-4c35-b21d-3b293c8c172e" providerId="ADAL" clId="{EF12986C-8110-4102-B133-CC9CB6590600}" dt="2022-03-16T15:24:16.799" v="1417" actId="255"/>
          <ac:spMkLst>
            <pc:docMk/>
            <pc:sldMk cId="1389639667" sldId="453"/>
            <ac:spMk id="3" creationId="{6A08500D-E9C9-4151-B4EB-696560EF21E9}"/>
          </ac:spMkLst>
        </pc:spChg>
      </pc:sldChg>
      <pc:sldChg chg="modSp add mod ord">
        <pc:chgData name="Margaret Fox" userId="892c1610-2351-4c35-b21d-3b293c8c172e" providerId="ADAL" clId="{EF12986C-8110-4102-B133-CC9CB6590600}" dt="2022-03-16T15:26:05.029" v="1655"/>
        <pc:sldMkLst>
          <pc:docMk/>
          <pc:sldMk cId="157212482" sldId="454"/>
        </pc:sldMkLst>
        <pc:spChg chg="mod">
          <ac:chgData name="Margaret Fox" userId="892c1610-2351-4c35-b21d-3b293c8c172e" providerId="ADAL" clId="{EF12986C-8110-4102-B133-CC9CB6590600}" dt="2022-03-16T15:25:54.695" v="1653" actId="20577"/>
          <ac:spMkLst>
            <pc:docMk/>
            <pc:sldMk cId="157212482" sldId="45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26:57.767" v="1826" actId="20577"/>
        <pc:sldMkLst>
          <pc:docMk/>
          <pc:sldMk cId="2219161443" sldId="455"/>
        </pc:sldMkLst>
        <pc:spChg chg="mod">
          <ac:chgData name="Margaret Fox" userId="892c1610-2351-4c35-b21d-3b293c8c172e" providerId="ADAL" clId="{EF12986C-8110-4102-B133-CC9CB6590600}" dt="2022-03-16T15:26:57.767" v="1826" actId="20577"/>
          <ac:spMkLst>
            <pc:docMk/>
            <pc:sldMk cId="2219161443" sldId="45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D3B9E005-9B60-4A32-A9DA-65D4D51562BB}"/>
    <pc:docChg chg="undo custSel addSld delSld modSld sldOrd">
      <pc:chgData name="Margaret Fox" userId="892c1610-2351-4c35-b21d-3b293c8c172e" providerId="ADAL" clId="{D3B9E005-9B60-4A32-A9DA-65D4D51562BB}" dt="2022-01-12T16:48:30.982" v="4258" actId="20577"/>
      <pc:docMkLst>
        <pc:docMk/>
      </pc:docMkLst>
      <pc:sldChg chg="modSp mod">
        <pc:chgData name="Margaret Fox" userId="892c1610-2351-4c35-b21d-3b293c8c172e" providerId="ADAL" clId="{D3B9E005-9B60-4A32-A9DA-65D4D51562BB}" dt="2022-01-12T15:22:16.085" v="35" actId="20577"/>
        <pc:sldMkLst>
          <pc:docMk/>
          <pc:sldMk cId="1260153591" sldId="257"/>
        </pc:sldMkLst>
        <pc:spChg chg="mod">
          <ac:chgData name="Margaret Fox" userId="892c1610-2351-4c35-b21d-3b293c8c172e" providerId="ADAL" clId="{D3B9E005-9B60-4A32-A9DA-65D4D51562BB}" dt="2022-01-12T15:22:16.085" v="3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48.163" v="79" actId="20577"/>
        <pc:sldMkLst>
          <pc:docMk/>
          <pc:sldMk cId="3285693065" sldId="262"/>
        </pc:sldMkLst>
        <pc:spChg chg="mod">
          <ac:chgData name="Margaret Fox" userId="892c1610-2351-4c35-b21d-3b293c8c172e" providerId="ADAL" clId="{D3B9E005-9B60-4A32-A9DA-65D4D51562BB}" dt="2022-01-12T15:22:48.163" v="7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03.351" v="9" actId="20577"/>
        <pc:sldMkLst>
          <pc:docMk/>
          <pc:sldMk cId="1128444069" sldId="278"/>
        </pc:sldMkLst>
        <pc:spChg chg="mod">
          <ac:chgData name="Margaret Fox" userId="892c1610-2351-4c35-b21d-3b293c8c172e" providerId="ADAL" clId="{D3B9E005-9B60-4A32-A9DA-65D4D51562BB}" dt="2022-01-12T15:22:03.351" v="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7:05.107" v="259" actId="20577"/>
        <pc:sldMkLst>
          <pc:docMk/>
          <pc:sldMk cId="2077932830" sldId="351"/>
        </pc:sldMkLst>
        <pc:spChg chg="mod">
          <ac:chgData name="Margaret Fox" userId="892c1610-2351-4c35-b21d-3b293c8c172e" providerId="ADAL" clId="{D3B9E005-9B60-4A32-A9DA-65D4D51562BB}" dt="2022-01-12T15:27:05.107" v="259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46:06.120" v="3984" actId="47"/>
        <pc:sldMkLst>
          <pc:docMk/>
          <pc:sldMk cId="1448114857" sldId="352"/>
        </pc:sldMkLst>
      </pc:sldChg>
      <pc:sldChg chg="modSp mod">
        <pc:chgData name="Margaret Fox" userId="892c1610-2351-4c35-b21d-3b293c8c172e" providerId="ADAL" clId="{D3B9E005-9B60-4A32-A9DA-65D4D51562BB}" dt="2022-01-12T15:32:02.499" v="871" actId="5793"/>
        <pc:sldMkLst>
          <pc:docMk/>
          <pc:sldMk cId="554324149" sldId="353"/>
        </pc:sldMkLst>
        <pc:spChg chg="mod">
          <ac:chgData name="Margaret Fox" userId="892c1610-2351-4c35-b21d-3b293c8c172e" providerId="ADAL" clId="{D3B9E005-9B60-4A32-A9DA-65D4D51562BB}" dt="2022-01-12T15:32:02.499" v="871" actId="5793"/>
          <ac:spMkLst>
            <pc:docMk/>
            <pc:sldMk cId="554324149" sldId="353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D3B9E005-9B60-4A32-A9DA-65D4D51562BB}" dt="2022-01-12T16:16:12.288" v="3162" actId="20577"/>
        <pc:sldMkLst>
          <pc:docMk/>
          <pc:sldMk cId="3044047525" sldId="354"/>
        </pc:sldMkLst>
        <pc:spChg chg="mod">
          <ac:chgData name="Margaret Fox" userId="892c1610-2351-4c35-b21d-3b293c8c172e" providerId="ADAL" clId="{D3B9E005-9B60-4A32-A9DA-65D4D51562BB}" dt="2022-01-12T16:16:12.288" v="3162" actId="20577"/>
          <ac:spMkLst>
            <pc:docMk/>
            <pc:sldMk cId="3044047525" sldId="35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29:28.122" v="3446" actId="20577"/>
        <pc:sldMkLst>
          <pc:docMk/>
          <pc:sldMk cId="1364605714" sldId="355"/>
        </pc:sldMkLst>
        <pc:spChg chg="mod">
          <ac:chgData name="Margaret Fox" userId="892c1610-2351-4c35-b21d-3b293c8c172e" providerId="ADAL" clId="{D3B9E005-9B60-4A32-A9DA-65D4D51562BB}" dt="2022-01-12T16:29:28.122" v="344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33:08.638" v="3831" actId="20577"/>
        <pc:sldMkLst>
          <pc:docMk/>
          <pc:sldMk cId="1023788377" sldId="356"/>
        </pc:sldMkLst>
        <pc:spChg chg="mod">
          <ac:chgData name="Margaret Fox" userId="892c1610-2351-4c35-b21d-3b293c8c172e" providerId="ADAL" clId="{D3B9E005-9B60-4A32-A9DA-65D4D51562BB}" dt="2022-01-12T16:33:08.638" v="3831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34:39.108" v="3832" actId="47"/>
        <pc:sldMkLst>
          <pc:docMk/>
          <pc:sldMk cId="1031588951" sldId="357"/>
        </pc:sldMkLst>
      </pc:sldChg>
      <pc:sldChg chg="del">
        <pc:chgData name="Margaret Fox" userId="892c1610-2351-4c35-b21d-3b293c8c172e" providerId="ADAL" clId="{D3B9E005-9B60-4A32-A9DA-65D4D51562BB}" dt="2022-01-12T16:46:10.408" v="3985" actId="47"/>
        <pc:sldMkLst>
          <pc:docMk/>
          <pc:sldMk cId="171526698" sldId="358"/>
        </pc:sldMkLst>
      </pc:sldChg>
      <pc:sldChg chg="addSp delSp modSp del mod">
        <pc:chgData name="Margaret Fox" userId="892c1610-2351-4c35-b21d-3b293c8c172e" providerId="ADAL" clId="{D3B9E005-9B60-4A32-A9DA-65D4D51562BB}" dt="2022-01-12T16:45:59.697" v="3981" actId="47"/>
        <pc:sldMkLst>
          <pc:docMk/>
          <pc:sldMk cId="3687638195" sldId="359"/>
        </pc:sldMkLst>
        <pc:spChg chg="mod">
          <ac:chgData name="Margaret Fox" userId="892c1610-2351-4c35-b21d-3b293c8c172e" providerId="ADAL" clId="{D3B9E005-9B60-4A32-A9DA-65D4D51562BB}" dt="2022-01-12T16:38:45.922" v="3966" actId="122"/>
          <ac:spMkLst>
            <pc:docMk/>
            <pc:sldMk cId="3687638195" sldId="359"/>
            <ac:spMk id="2" creationId="{AAB9F923-3D98-49EE-927E-35748313EB37}"/>
          </ac:spMkLst>
        </pc:spChg>
        <pc:spChg chg="add del">
          <ac:chgData name="Margaret Fox" userId="892c1610-2351-4c35-b21d-3b293c8c172e" providerId="ADAL" clId="{D3B9E005-9B60-4A32-A9DA-65D4D51562BB}" dt="2022-01-12T16:35:48.399" v="3928"/>
          <ac:spMkLst>
            <pc:docMk/>
            <pc:sldMk cId="3687638195" sldId="359"/>
            <ac:spMk id="3" creationId="{FDFE58F1-1107-4C92-8B85-5C7126DD1564}"/>
          </ac:spMkLst>
        </pc:spChg>
        <pc:spChg chg="add del">
          <ac:chgData name="Margaret Fox" userId="892c1610-2351-4c35-b21d-3b293c8c172e" providerId="ADAL" clId="{D3B9E005-9B60-4A32-A9DA-65D4D51562BB}" dt="2022-01-12T16:35:54.811" v="3930"/>
          <ac:spMkLst>
            <pc:docMk/>
            <pc:sldMk cId="3687638195" sldId="359"/>
            <ac:spMk id="4" creationId="{84254E7B-00AD-4FC7-9A4F-7B599581BC97}"/>
          </ac:spMkLst>
        </pc:spChg>
        <pc:spChg chg="add del">
          <ac:chgData name="Margaret Fox" userId="892c1610-2351-4c35-b21d-3b293c8c172e" providerId="ADAL" clId="{D3B9E005-9B60-4A32-A9DA-65D4D51562BB}" dt="2022-01-12T16:37:59.419" v="3959"/>
          <ac:spMkLst>
            <pc:docMk/>
            <pc:sldMk cId="3687638195" sldId="359"/>
            <ac:spMk id="5" creationId="{42756016-96C8-4CB4-B718-B55914B1B46C}"/>
          </ac:spMkLst>
        </pc:spChg>
        <pc:picChg chg="add mod">
          <ac:chgData name="Margaret Fox" userId="892c1610-2351-4c35-b21d-3b293c8c172e" providerId="ADAL" clId="{D3B9E005-9B60-4A32-A9DA-65D4D51562BB}" dt="2022-01-12T16:40:11.817" v="3971" actId="14100"/>
          <ac:picMkLst>
            <pc:docMk/>
            <pc:sldMk cId="3687638195" sldId="359"/>
            <ac:picMk id="1029" creationId="{20A9E6B8-ECA3-435B-A3F0-E051FB66B4AB}"/>
          </ac:picMkLst>
        </pc:picChg>
      </pc:sldChg>
      <pc:sldChg chg="del">
        <pc:chgData name="Margaret Fox" userId="892c1610-2351-4c35-b21d-3b293c8c172e" providerId="ADAL" clId="{D3B9E005-9B60-4A32-A9DA-65D4D51562BB}" dt="2022-01-12T16:46:03.028" v="3982" actId="47"/>
        <pc:sldMkLst>
          <pc:docMk/>
          <pc:sldMk cId="23870523" sldId="360"/>
        </pc:sldMkLst>
      </pc:sldChg>
      <pc:sldChg chg="del">
        <pc:chgData name="Margaret Fox" userId="892c1610-2351-4c35-b21d-3b293c8c172e" providerId="ADAL" clId="{D3B9E005-9B60-4A32-A9DA-65D4D51562BB}" dt="2022-01-12T16:46:04.787" v="3983" actId="47"/>
        <pc:sldMkLst>
          <pc:docMk/>
          <pc:sldMk cId="1244774497" sldId="361"/>
        </pc:sldMkLst>
      </pc:sldChg>
      <pc:sldChg chg="modSp add mod">
        <pc:chgData name="Margaret Fox" userId="892c1610-2351-4c35-b21d-3b293c8c172e" providerId="ADAL" clId="{D3B9E005-9B60-4A32-A9DA-65D4D51562BB}" dt="2022-01-12T15:33:47.403" v="1174" actId="313"/>
        <pc:sldMkLst>
          <pc:docMk/>
          <pc:sldMk cId="3719398790" sldId="362"/>
        </pc:sldMkLst>
        <pc:spChg chg="mod">
          <ac:chgData name="Margaret Fox" userId="892c1610-2351-4c35-b21d-3b293c8c172e" providerId="ADAL" clId="{D3B9E005-9B60-4A32-A9DA-65D4D51562BB}" dt="2022-01-12T15:33:47.403" v="1174" actId="313"/>
          <ac:spMkLst>
            <pc:docMk/>
            <pc:sldMk cId="3719398790" sldId="36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5:11.100" v="3110" actId="20577"/>
        <pc:sldMkLst>
          <pc:docMk/>
          <pc:sldMk cId="4143872747" sldId="363"/>
        </pc:sldMkLst>
        <pc:spChg chg="mod">
          <ac:chgData name="Margaret Fox" userId="892c1610-2351-4c35-b21d-3b293c8c172e" providerId="ADAL" clId="{D3B9E005-9B60-4A32-A9DA-65D4D51562BB}" dt="2022-01-12T16:15:11.100" v="3110" actId="20577"/>
          <ac:spMkLst>
            <pc:docMk/>
            <pc:sldMk cId="4143872747" sldId="3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6:37.413" v="3166" actId="113"/>
        <pc:sldMkLst>
          <pc:docMk/>
          <pc:sldMk cId="2647800926" sldId="364"/>
        </pc:sldMkLst>
        <pc:spChg chg="mod">
          <ac:chgData name="Margaret Fox" userId="892c1610-2351-4c35-b21d-3b293c8c172e" providerId="ADAL" clId="{D3B9E005-9B60-4A32-A9DA-65D4D51562BB}" dt="2022-01-12T16:16:37.413" v="3166" actId="113"/>
          <ac:spMkLst>
            <pc:docMk/>
            <pc:sldMk cId="2647800926" sldId="36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D3B9E005-9B60-4A32-A9DA-65D4D51562BB}" dt="2022-01-12T16:45:53.335" v="3980" actId="1076"/>
        <pc:sldMkLst>
          <pc:docMk/>
          <pc:sldMk cId="714788982" sldId="365"/>
        </pc:sldMkLst>
        <pc:spChg chg="mod">
          <ac:chgData name="Margaret Fox" userId="892c1610-2351-4c35-b21d-3b293c8c172e" providerId="ADAL" clId="{D3B9E005-9B60-4A32-A9DA-65D4D51562BB}" dt="2022-01-12T16:44:52.684" v="3973" actId="20577"/>
          <ac:spMkLst>
            <pc:docMk/>
            <pc:sldMk cId="714788982" sldId="365"/>
            <ac:spMk id="2" creationId="{AAB9F923-3D98-49EE-927E-35748313EB37}"/>
          </ac:spMkLst>
        </pc:spChg>
        <pc:graphicFrameChg chg="add mod">
          <ac:chgData name="Margaret Fox" userId="892c1610-2351-4c35-b21d-3b293c8c172e" providerId="ADAL" clId="{D3B9E005-9B60-4A32-A9DA-65D4D51562BB}" dt="2022-01-12T16:45:53.335" v="3980" actId="1076"/>
          <ac:graphicFrameMkLst>
            <pc:docMk/>
            <pc:sldMk cId="714788982" sldId="365"/>
            <ac:graphicFrameMk id="3" creationId="{65B3C0A3-396F-4C23-8C25-8A67814E80EA}"/>
          </ac:graphicFrameMkLst>
        </pc:graphicFrameChg>
        <pc:picChg chg="del">
          <ac:chgData name="Margaret Fox" userId="892c1610-2351-4c35-b21d-3b293c8c172e" providerId="ADAL" clId="{D3B9E005-9B60-4A32-A9DA-65D4D51562BB}" dt="2022-01-12T16:44:53.348" v="3974" actId="478"/>
          <ac:picMkLst>
            <pc:docMk/>
            <pc:sldMk cId="714788982" sldId="365"/>
            <ac:picMk id="1029" creationId="{20A9E6B8-ECA3-435B-A3F0-E051FB66B4AB}"/>
          </ac:picMkLst>
        </pc:picChg>
      </pc:sldChg>
      <pc:sldChg chg="modSp add del mod">
        <pc:chgData name="Margaret Fox" userId="892c1610-2351-4c35-b21d-3b293c8c172e" providerId="ADAL" clId="{D3B9E005-9B60-4A32-A9DA-65D4D51562BB}" dt="2022-01-12T16:27:48.858" v="3192" actId="47"/>
        <pc:sldMkLst>
          <pc:docMk/>
          <pc:sldMk cId="1047516093" sldId="365"/>
        </pc:sldMkLst>
        <pc:spChg chg="mod">
          <ac:chgData name="Margaret Fox" userId="892c1610-2351-4c35-b21d-3b293c8c172e" providerId="ADAL" clId="{D3B9E005-9B60-4A32-A9DA-65D4D51562BB}" dt="2022-01-12T16:17:30.147" v="3191" actId="20577"/>
          <ac:spMkLst>
            <pc:docMk/>
            <pc:sldMk cId="1047516093" sldId="36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D3B9E005-9B60-4A32-A9DA-65D4D51562BB}" dt="2022-01-12T16:17:09.991" v="3168" actId="47"/>
        <pc:sldMkLst>
          <pc:docMk/>
          <pc:sldMk cId="3198558789" sldId="365"/>
        </pc:sldMkLst>
        <pc:spChg chg="mod">
          <ac:chgData name="Margaret Fox" userId="892c1610-2351-4c35-b21d-3b293c8c172e" providerId="ADAL" clId="{D3B9E005-9B60-4A32-A9DA-65D4D51562BB}" dt="2022-01-12T15:45:19.151" v="2830" actId="20577"/>
          <ac:spMkLst>
            <pc:docMk/>
            <pc:sldMk cId="3198558789" sldId="365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17:07.335" v="3167" actId="1076"/>
          <ac:picMkLst>
            <pc:docMk/>
            <pc:sldMk cId="3198558789" sldId="365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30.982" v="4258" actId="20577"/>
        <pc:sldMkLst>
          <pc:docMk/>
          <pc:sldMk cId="690981044" sldId="366"/>
        </pc:sldMkLst>
        <pc:spChg chg="mod">
          <ac:chgData name="Margaret Fox" userId="892c1610-2351-4c35-b21d-3b293c8c172e" providerId="ADAL" clId="{D3B9E005-9B60-4A32-A9DA-65D4D51562BB}" dt="2022-01-12T16:48:30.982" v="4258" actId="20577"/>
          <ac:spMkLst>
            <pc:docMk/>
            <pc:sldMk cId="690981044" sldId="366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46:27.570" v="3988" actId="1076"/>
          <ac:picMkLst>
            <pc:docMk/>
            <pc:sldMk cId="690981044" sldId="36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12.353" v="4195" actId="20577"/>
        <pc:sldMkLst>
          <pc:docMk/>
          <pc:sldMk cId="102731782" sldId="367"/>
        </pc:sldMkLst>
        <pc:spChg chg="mod">
          <ac:chgData name="Margaret Fox" userId="892c1610-2351-4c35-b21d-3b293c8c172e" providerId="ADAL" clId="{D3B9E005-9B60-4A32-A9DA-65D4D51562BB}" dt="2022-01-12T16:48:12.353" v="4195" actId="20577"/>
          <ac:spMkLst>
            <pc:docMk/>
            <pc:sldMk cId="102731782" sldId="36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309B161-7BD1-4CFC-AB6F-2CB569657C01}"/>
    <pc:docChg chg="undo custSel addSld delSld modSld sldOrd">
      <pc:chgData name="Margaret Fox" userId="892c1610-2351-4c35-b21d-3b293c8c172e" providerId="ADAL" clId="{1309B161-7BD1-4CFC-AB6F-2CB569657C01}" dt="2022-02-02T16:01:31.448" v="5208" actId="20577"/>
      <pc:docMkLst>
        <pc:docMk/>
      </pc:docMkLst>
      <pc:sldChg chg="modSp mod ord">
        <pc:chgData name="Margaret Fox" userId="892c1610-2351-4c35-b21d-3b293c8c172e" providerId="ADAL" clId="{1309B161-7BD1-4CFC-AB6F-2CB569657C01}" dt="2022-02-02T15:32:26.705" v="3446"/>
        <pc:sldMkLst>
          <pc:docMk/>
          <pc:sldMk cId="3285693065" sldId="262"/>
        </pc:sldMkLst>
        <pc:spChg chg="mod">
          <ac:chgData name="Margaret Fox" userId="892c1610-2351-4c35-b21d-3b293c8c172e" providerId="ADAL" clId="{1309B161-7BD1-4CFC-AB6F-2CB569657C01}" dt="2022-02-02T14:12:17.609" v="106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delSp modSp mod">
        <pc:chgData name="Margaret Fox" userId="892c1610-2351-4c35-b21d-3b293c8c172e" providerId="ADAL" clId="{1309B161-7BD1-4CFC-AB6F-2CB569657C01}" dt="2022-02-02T15:40:47.182" v="4418" actId="20577"/>
        <pc:sldMkLst>
          <pc:docMk/>
          <pc:sldMk cId="1809337763" sldId="277"/>
        </pc:sldMkLst>
        <pc:spChg chg="mod">
          <ac:chgData name="Margaret Fox" userId="892c1610-2351-4c35-b21d-3b293c8c172e" providerId="ADAL" clId="{1309B161-7BD1-4CFC-AB6F-2CB569657C01}" dt="2022-02-02T15:40:47.182" v="4418" actId="20577"/>
          <ac:spMkLst>
            <pc:docMk/>
            <pc:sldMk cId="1809337763" sldId="277"/>
            <ac:spMk id="2" creationId="{AAB9F923-3D98-49EE-927E-35748313EB37}"/>
          </ac:spMkLst>
        </pc:spChg>
        <pc:spChg chg="del">
          <ac:chgData name="Margaret Fox" userId="892c1610-2351-4c35-b21d-3b293c8c172e" providerId="ADAL" clId="{1309B161-7BD1-4CFC-AB6F-2CB569657C01}" dt="2022-02-02T15:40:41.194" v="4413" actId="478"/>
          <ac:spMkLst>
            <pc:docMk/>
            <pc:sldMk cId="1809337763" sldId="277"/>
            <ac:spMk id="4" creationId="{91CC7658-5DC3-4E28-AE1B-DF9C19710715}"/>
          </ac:spMkLst>
        </pc:spChg>
        <pc:spChg chg="del">
          <ac:chgData name="Margaret Fox" userId="892c1610-2351-4c35-b21d-3b293c8c172e" providerId="ADAL" clId="{1309B161-7BD1-4CFC-AB6F-2CB569657C01}" dt="2022-02-02T15:40:40.521" v="4412" actId="478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1309B161-7BD1-4CFC-AB6F-2CB569657C01}" dt="2022-02-02T14:10:21.783" v="7" actId="5793"/>
        <pc:sldMkLst>
          <pc:docMk/>
          <pc:sldMk cId="1128444069" sldId="278"/>
        </pc:sldMkLst>
        <pc:spChg chg="mod">
          <ac:chgData name="Margaret Fox" userId="892c1610-2351-4c35-b21d-3b293c8c172e" providerId="ADAL" clId="{1309B161-7BD1-4CFC-AB6F-2CB569657C01}" dt="2022-02-02T14:10:21.783" v="7" actId="5793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1309B161-7BD1-4CFC-AB6F-2CB569657C01}" dt="2022-02-02T15:30:04.867" v="3384"/>
        <pc:sldMkLst>
          <pc:docMk/>
          <pc:sldMk cId="2077932830" sldId="351"/>
        </pc:sldMkLst>
        <pc:spChg chg="mod">
          <ac:chgData name="Margaret Fox" userId="892c1610-2351-4c35-b21d-3b293c8c172e" providerId="ADAL" clId="{1309B161-7BD1-4CFC-AB6F-2CB569657C01}" dt="2022-02-02T14:34:26.219" v="1614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1309B161-7BD1-4CFC-AB6F-2CB569657C01}" dt="2022-02-02T14:59:34.707" v="2377"/>
        <pc:sldMkLst>
          <pc:docMk/>
          <pc:sldMk cId="554324149" sldId="353"/>
        </pc:sldMkLst>
        <pc:spChg chg="mod">
          <ac:chgData name="Margaret Fox" userId="892c1610-2351-4c35-b21d-3b293c8c172e" providerId="ADAL" clId="{1309B161-7BD1-4CFC-AB6F-2CB569657C01}" dt="2022-02-02T14:17:54.117" v="725" actId="122"/>
          <ac:spMkLst>
            <pc:docMk/>
            <pc:sldMk cId="554324149" sldId="35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1309B161-7BD1-4CFC-AB6F-2CB569657C01}" dt="2022-02-02T14:30:03.084" v="1299" actId="20577"/>
          <ac:graphicFrameMkLst>
            <pc:docMk/>
            <pc:sldMk cId="554324149" sldId="353"/>
            <ac:graphicFrameMk id="3" creationId="{0760D36C-91F2-438F-BFF6-62128BAF031F}"/>
          </ac:graphicFrameMkLst>
        </pc:graphicFrameChg>
        <pc:picChg chg="del">
          <ac:chgData name="Margaret Fox" userId="892c1610-2351-4c35-b21d-3b293c8c172e" providerId="ADAL" clId="{1309B161-7BD1-4CFC-AB6F-2CB569657C01}" dt="2022-02-02T14:17:33.211" v="719" actId="478"/>
          <ac:picMkLst>
            <pc:docMk/>
            <pc:sldMk cId="554324149" sldId="353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1309B161-7BD1-4CFC-AB6F-2CB569657C01}" dt="2022-02-02T15:31:15.384" v="3386" actId="47"/>
        <pc:sldMkLst>
          <pc:docMk/>
          <pc:sldMk cId="3719398790" sldId="362"/>
        </pc:sldMkLst>
      </pc:sldChg>
      <pc:sldChg chg="modSp mod">
        <pc:chgData name="Margaret Fox" userId="892c1610-2351-4c35-b21d-3b293c8c172e" providerId="ADAL" clId="{1309B161-7BD1-4CFC-AB6F-2CB569657C01}" dt="2022-02-02T14:36:18.466" v="1754" actId="20577"/>
        <pc:sldMkLst>
          <pc:docMk/>
          <pc:sldMk cId="802137255" sldId="368"/>
        </pc:sldMkLst>
        <pc:spChg chg="mod">
          <ac:chgData name="Margaret Fox" userId="892c1610-2351-4c35-b21d-3b293c8c172e" providerId="ADAL" clId="{1309B161-7BD1-4CFC-AB6F-2CB569657C01}" dt="2022-02-02T14:36:18.466" v="175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8:38.775" v="3267" actId="20577"/>
        <pc:sldMkLst>
          <pc:docMk/>
          <pc:sldMk cId="75710195" sldId="369"/>
        </pc:sldMkLst>
        <pc:spChg chg="mod">
          <ac:chgData name="Margaret Fox" userId="892c1610-2351-4c35-b21d-3b293c8c172e" providerId="ADAL" clId="{1309B161-7BD1-4CFC-AB6F-2CB569657C01}" dt="2022-02-02T15:28:38.775" v="3267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9:33.094" v="3382" actId="20577"/>
        <pc:sldMkLst>
          <pc:docMk/>
          <pc:sldMk cId="3391215321" sldId="370"/>
        </pc:sldMkLst>
        <pc:spChg chg="mod">
          <ac:chgData name="Margaret Fox" userId="892c1610-2351-4c35-b21d-3b293c8c172e" providerId="ADAL" clId="{1309B161-7BD1-4CFC-AB6F-2CB569657C01}" dt="2022-02-02T15:29:33.094" v="3382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2339776281" sldId="37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1900446373" sldId="372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822828589" sldId="373"/>
        </pc:sldMkLst>
      </pc:sldChg>
      <pc:sldChg chg="modSp mod">
        <pc:chgData name="Margaret Fox" userId="892c1610-2351-4c35-b21d-3b293c8c172e" providerId="ADAL" clId="{1309B161-7BD1-4CFC-AB6F-2CB569657C01}" dt="2022-02-02T15:32:17.685" v="3444" actId="20577"/>
        <pc:sldMkLst>
          <pc:docMk/>
          <pc:sldMk cId="2773300615" sldId="375"/>
        </pc:sldMkLst>
        <pc:spChg chg="mod">
          <ac:chgData name="Margaret Fox" userId="892c1610-2351-4c35-b21d-3b293c8c172e" providerId="ADAL" clId="{1309B161-7BD1-4CFC-AB6F-2CB569657C01}" dt="2022-02-02T15:32:17.685" v="344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1309B161-7BD1-4CFC-AB6F-2CB569657C01}" dt="2022-02-02T15:08:53.234" v="2698" actId="20577"/>
        <pc:sldMkLst>
          <pc:docMk/>
          <pc:sldMk cId="955110588" sldId="376"/>
        </pc:sldMkLst>
        <pc:spChg chg="mod">
          <ac:chgData name="Margaret Fox" userId="892c1610-2351-4c35-b21d-3b293c8c172e" providerId="ADAL" clId="{1309B161-7BD1-4CFC-AB6F-2CB569657C01}" dt="2022-02-02T15:08:53.234" v="2698" actId="20577"/>
          <ac:spMkLst>
            <pc:docMk/>
            <pc:sldMk cId="955110588" sldId="376"/>
            <ac:spMk id="2" creationId="{AAB9F923-3D98-49EE-927E-35748313EB37}"/>
          </ac:spMkLst>
        </pc:spChg>
        <pc:picChg chg="add mod">
          <ac:chgData name="Margaret Fox" userId="892c1610-2351-4c35-b21d-3b293c8c172e" providerId="ADAL" clId="{1309B161-7BD1-4CFC-AB6F-2CB569657C01}" dt="2022-02-02T14:53:56.705" v="1845" actId="1076"/>
          <ac:picMkLst>
            <pc:docMk/>
            <pc:sldMk cId="955110588" sldId="376"/>
            <ac:picMk id="1026" creationId="{39361571-530B-46F1-8AA6-9A385186B927}"/>
          </ac:picMkLst>
        </pc:picChg>
        <pc:picChg chg="del">
          <ac:chgData name="Margaret Fox" userId="892c1610-2351-4c35-b21d-3b293c8c172e" providerId="ADAL" clId="{1309B161-7BD1-4CFC-AB6F-2CB569657C01}" dt="2022-02-02T14:53:44.206" v="1841" actId="478"/>
          <ac:picMkLst>
            <pc:docMk/>
            <pc:sldMk cId="955110588" sldId="376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1309B161-7BD1-4CFC-AB6F-2CB569657C01}" dt="2022-02-02T15:36:41.398" v="3783" actId="20577"/>
        <pc:sldMkLst>
          <pc:docMk/>
          <pc:sldMk cId="999701682" sldId="378"/>
        </pc:sldMkLst>
        <pc:spChg chg="mod">
          <ac:chgData name="Margaret Fox" userId="892c1610-2351-4c35-b21d-3b293c8c172e" providerId="ADAL" clId="{1309B161-7BD1-4CFC-AB6F-2CB569657C01}" dt="2022-02-02T15:36:41.398" v="3783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4:57:50.705" v="2195" actId="47"/>
        <pc:sldMkLst>
          <pc:docMk/>
          <pc:sldMk cId="3958151922" sldId="379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1200373546" sldId="380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3701336943" sldId="38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40949944" sldId="382"/>
        </pc:sldMkLst>
      </pc:sldChg>
      <pc:sldChg chg="del">
        <pc:chgData name="Margaret Fox" userId="892c1610-2351-4c35-b21d-3b293c8c172e" providerId="ADAL" clId="{1309B161-7BD1-4CFC-AB6F-2CB569657C01}" dt="2022-02-02T15:30:15.059" v="3385" actId="47"/>
        <pc:sldMkLst>
          <pc:docMk/>
          <pc:sldMk cId="777861788" sldId="383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189242028" sldId="385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866155778" sldId="386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163044135" sldId="387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85771251" sldId="388"/>
        </pc:sldMkLst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1619207925" sldId="389"/>
        </pc:sldMkLst>
        <pc:spChg chg="mod">
          <ac:chgData name="Margaret Fox" userId="892c1610-2351-4c35-b21d-3b293c8c172e" providerId="ADAL" clId="{1309B161-7BD1-4CFC-AB6F-2CB569657C01}" dt="2022-02-02T14:15:06.980" v="447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560303785" sldId="390"/>
        </pc:sldMkLst>
        <pc:spChg chg="mod">
          <ac:chgData name="Margaret Fox" userId="892c1610-2351-4c35-b21d-3b293c8c172e" providerId="ADAL" clId="{1309B161-7BD1-4CFC-AB6F-2CB569657C01}" dt="2022-02-02T14:16:05.385" v="676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1309B161-7BD1-4CFC-AB6F-2CB569657C01}" dt="2022-02-02T14:57:02.694" v="2062" actId="47"/>
        <pc:sldMkLst>
          <pc:docMk/>
          <pc:sldMk cId="4287549826" sldId="391"/>
        </pc:sldMkLst>
      </pc:sldChg>
      <pc:sldChg chg="modSp add mod modNotesTx">
        <pc:chgData name="Margaret Fox" userId="892c1610-2351-4c35-b21d-3b293c8c172e" providerId="ADAL" clId="{1309B161-7BD1-4CFC-AB6F-2CB569657C01}" dt="2022-02-02T15:28:31.559" v="3266" actId="20577"/>
        <pc:sldMkLst>
          <pc:docMk/>
          <pc:sldMk cId="1021176895" sldId="392"/>
        </pc:sldMkLst>
        <pc:spChg chg="mod">
          <ac:chgData name="Margaret Fox" userId="892c1610-2351-4c35-b21d-3b293c8c172e" providerId="ADAL" clId="{1309B161-7BD1-4CFC-AB6F-2CB569657C01}" dt="2022-02-02T15:28:31.559" v="3266" actId="20577"/>
          <ac:spMkLst>
            <pc:docMk/>
            <pc:sldMk cId="1021176895" sldId="392"/>
            <ac:spMk id="2" creationId="{AAB9F923-3D98-49EE-927E-35748313EB37}"/>
          </ac:spMkLst>
        </pc:spChg>
      </pc:sldChg>
      <pc:sldChg chg="addSp delSp modSp add mod ord">
        <pc:chgData name="Margaret Fox" userId="892c1610-2351-4c35-b21d-3b293c8c172e" providerId="ADAL" clId="{1309B161-7BD1-4CFC-AB6F-2CB569657C01}" dt="2022-02-02T15:08:49.308" v="2697" actId="20577"/>
        <pc:sldMkLst>
          <pc:docMk/>
          <pc:sldMk cId="2053925392" sldId="393"/>
        </pc:sldMkLst>
        <pc:spChg chg="mod">
          <ac:chgData name="Margaret Fox" userId="892c1610-2351-4c35-b21d-3b293c8c172e" providerId="ADAL" clId="{1309B161-7BD1-4CFC-AB6F-2CB569657C01}" dt="2022-02-02T15:08:49.308" v="2697" actId="20577"/>
          <ac:spMkLst>
            <pc:docMk/>
            <pc:sldMk cId="2053925392" sldId="393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10.957" v="2039" actId="478"/>
          <ac:picMkLst>
            <pc:docMk/>
            <pc:sldMk cId="2053925392" sldId="393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27.864" v="2043" actId="1076"/>
          <ac:picMkLst>
            <pc:docMk/>
            <pc:sldMk cId="2053925392" sldId="393"/>
            <ac:picMk id="3074" creationId="{8EC92907-3FDF-44B7-9688-00FA11018FFD}"/>
          </ac:picMkLst>
        </pc:picChg>
      </pc:sldChg>
      <pc:sldChg chg="addSp delSp modSp add mod ord">
        <pc:chgData name="Margaret Fox" userId="892c1610-2351-4c35-b21d-3b293c8c172e" providerId="ADAL" clId="{1309B161-7BD1-4CFC-AB6F-2CB569657C01}" dt="2022-02-02T15:08:56.763" v="2699" actId="20577"/>
        <pc:sldMkLst>
          <pc:docMk/>
          <pc:sldMk cId="1383473343" sldId="394"/>
        </pc:sldMkLst>
        <pc:spChg chg="mod">
          <ac:chgData name="Margaret Fox" userId="892c1610-2351-4c35-b21d-3b293c8c172e" providerId="ADAL" clId="{1309B161-7BD1-4CFC-AB6F-2CB569657C01}" dt="2022-02-02T15:08:56.763" v="2699" actId="20577"/>
          <ac:spMkLst>
            <pc:docMk/>
            <pc:sldMk cId="1383473343" sldId="394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45.389" v="2057" actId="478"/>
          <ac:picMkLst>
            <pc:docMk/>
            <pc:sldMk cId="1383473343" sldId="394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57.208" v="2061" actId="1076"/>
          <ac:picMkLst>
            <pc:docMk/>
            <pc:sldMk cId="1383473343" sldId="394"/>
            <ac:picMk id="2050" creationId="{52BF856B-E098-44E9-9F26-43DE257AF1E3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35:39.461" v="3567"/>
        <pc:sldMkLst>
          <pc:docMk/>
          <pc:sldMk cId="694064029" sldId="395"/>
        </pc:sldMkLst>
        <pc:spChg chg="mod">
          <ac:chgData name="Margaret Fox" userId="892c1610-2351-4c35-b21d-3b293c8c172e" providerId="ADAL" clId="{1309B161-7BD1-4CFC-AB6F-2CB569657C01}" dt="2022-02-02T15:33:03.487" v="3474" actId="20577"/>
          <ac:spMkLst>
            <pc:docMk/>
            <pc:sldMk cId="694064029" sldId="395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34:12.263" v="3491" actId="1076"/>
          <ac:spMkLst>
            <pc:docMk/>
            <pc:sldMk cId="694064029" sldId="395"/>
            <ac:spMk id="3" creationId="{A1B15F08-752B-46FF-A521-54064028F5C1}"/>
          </ac:spMkLst>
        </pc:spChg>
        <pc:spChg chg="add mod">
          <ac:chgData name="Margaret Fox" userId="892c1610-2351-4c35-b21d-3b293c8c172e" providerId="ADAL" clId="{1309B161-7BD1-4CFC-AB6F-2CB569657C01}" dt="2022-02-02T15:34:47.711" v="3518" actId="1076"/>
          <ac:spMkLst>
            <pc:docMk/>
            <pc:sldMk cId="694064029" sldId="395"/>
            <ac:spMk id="4" creationId="{9E2CD8D4-7E66-47D2-B0E2-DF05C6CE72AF}"/>
          </ac:spMkLst>
        </pc:spChg>
        <pc:spChg chg="add mod">
          <ac:chgData name="Margaret Fox" userId="892c1610-2351-4c35-b21d-3b293c8c172e" providerId="ADAL" clId="{1309B161-7BD1-4CFC-AB6F-2CB569657C01}" dt="2022-02-02T15:35:09.383" v="3541" actId="14100"/>
          <ac:spMkLst>
            <pc:docMk/>
            <pc:sldMk cId="694064029" sldId="395"/>
            <ac:spMk id="6" creationId="{1526A8BA-797C-45BA-BE5B-6399D6D90F6A}"/>
          </ac:spMkLst>
        </pc:spChg>
        <pc:spChg chg="add mod">
          <ac:chgData name="Margaret Fox" userId="892c1610-2351-4c35-b21d-3b293c8c172e" providerId="ADAL" clId="{1309B161-7BD1-4CFC-AB6F-2CB569657C01}" dt="2022-02-02T15:35:29.215" v="3565" actId="1076"/>
          <ac:spMkLst>
            <pc:docMk/>
            <pc:sldMk cId="694064029" sldId="395"/>
            <ac:spMk id="7" creationId="{34513C2C-9461-4E0D-BB23-88D39F62A22D}"/>
          </ac:spMkLst>
        </pc:spChg>
        <pc:spChg chg="add del mod">
          <ac:chgData name="Margaret Fox" userId="892c1610-2351-4c35-b21d-3b293c8c172e" providerId="ADAL" clId="{1309B161-7BD1-4CFC-AB6F-2CB569657C01}" dt="2022-02-02T15:35:39.461" v="3567"/>
          <ac:spMkLst>
            <pc:docMk/>
            <pc:sldMk cId="694064029" sldId="395"/>
            <ac:spMk id="8" creationId="{E773936D-B717-482B-A13D-7F8C7F94A971}"/>
          </ac:spMkLst>
        </pc:spChg>
        <pc:picChg chg="mod">
          <ac:chgData name="Margaret Fox" userId="892c1610-2351-4c35-b21d-3b293c8c172e" providerId="ADAL" clId="{1309B161-7BD1-4CFC-AB6F-2CB569657C01}" dt="2022-02-02T15:34:07.855" v="3490" actId="1076"/>
          <ac:picMkLst>
            <pc:docMk/>
            <pc:sldMk cId="694064029" sldId="395"/>
            <ac:picMk id="2050" creationId="{9E476F11-15D0-42A8-BDAC-FCD6AA8E73AE}"/>
          </ac:picMkLst>
        </pc:picChg>
      </pc:sldChg>
      <pc:sldChg chg="add">
        <pc:chgData name="Margaret Fox" userId="892c1610-2351-4c35-b21d-3b293c8c172e" providerId="ADAL" clId="{1309B161-7BD1-4CFC-AB6F-2CB569657C01}" dt="2022-02-02T15:35:51.184" v="3574"/>
        <pc:sldMkLst>
          <pc:docMk/>
          <pc:sldMk cId="920590241" sldId="396"/>
        </pc:sldMkLst>
      </pc:sldChg>
      <pc:sldChg chg="delSp modSp add del mod">
        <pc:chgData name="Margaret Fox" userId="892c1610-2351-4c35-b21d-3b293c8c172e" providerId="ADAL" clId="{1309B161-7BD1-4CFC-AB6F-2CB569657C01}" dt="2022-02-02T15:35:48.994" v="3573" actId="47"/>
        <pc:sldMkLst>
          <pc:docMk/>
          <pc:sldMk cId="4093548825" sldId="396"/>
        </pc:sldMkLst>
        <pc:spChg chg="del mod">
          <ac:chgData name="Margaret Fox" userId="892c1610-2351-4c35-b21d-3b293c8c172e" providerId="ADAL" clId="{1309B161-7BD1-4CFC-AB6F-2CB569657C01}" dt="2022-02-02T15:35:48.441" v="3572"/>
          <ac:spMkLst>
            <pc:docMk/>
            <pc:sldMk cId="4093548825" sldId="396"/>
            <ac:spMk id="4" creationId="{9E2CD8D4-7E66-47D2-B0E2-DF05C6CE72AF}"/>
          </ac:spMkLst>
        </pc:spChg>
        <pc:picChg chg="mod">
          <ac:chgData name="Margaret Fox" userId="892c1610-2351-4c35-b21d-3b293c8c172e" providerId="ADAL" clId="{1309B161-7BD1-4CFC-AB6F-2CB569657C01}" dt="2022-02-02T15:35:45.030" v="3570" actId="1076"/>
          <ac:picMkLst>
            <pc:docMk/>
            <pc:sldMk cId="4093548825" sldId="39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1309B161-7BD1-4CFC-AB6F-2CB569657C01}" dt="2022-02-02T15:39:12.256" v="4151" actId="20577"/>
        <pc:sldMkLst>
          <pc:docMk/>
          <pc:sldMk cId="3535684234" sldId="397"/>
        </pc:sldMkLst>
        <pc:spChg chg="mod">
          <ac:chgData name="Margaret Fox" userId="892c1610-2351-4c35-b21d-3b293c8c172e" providerId="ADAL" clId="{1309B161-7BD1-4CFC-AB6F-2CB569657C01}" dt="2022-02-02T15:39:12.256" v="4151" actId="20577"/>
          <ac:spMkLst>
            <pc:docMk/>
            <pc:sldMk cId="3535684234" sldId="3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1309B161-7BD1-4CFC-AB6F-2CB569657C01}" dt="2022-02-02T15:40:19.483" v="4384" actId="20577"/>
        <pc:sldMkLst>
          <pc:docMk/>
          <pc:sldMk cId="2176513833" sldId="398"/>
        </pc:sldMkLst>
        <pc:spChg chg="mod">
          <ac:chgData name="Margaret Fox" userId="892c1610-2351-4c35-b21d-3b293c8c172e" providerId="ADAL" clId="{1309B161-7BD1-4CFC-AB6F-2CB569657C01}" dt="2022-02-02T15:40:19.483" v="4384" actId="20577"/>
          <ac:spMkLst>
            <pc:docMk/>
            <pc:sldMk cId="2176513833" sldId="39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1309B161-7BD1-4CFC-AB6F-2CB569657C01}" dt="2022-02-02T15:49:50.214" v="4662"/>
        <pc:sldMkLst>
          <pc:docMk/>
          <pc:sldMk cId="3616302038" sldId="399"/>
        </pc:sldMkLst>
        <pc:spChg chg="mod">
          <ac:chgData name="Margaret Fox" userId="892c1610-2351-4c35-b21d-3b293c8c172e" providerId="ADAL" clId="{1309B161-7BD1-4CFC-AB6F-2CB569657C01}" dt="2022-02-02T15:48:02.596" v="4654" actId="20577"/>
          <ac:spMkLst>
            <pc:docMk/>
            <pc:sldMk cId="3616302038" sldId="399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48:25.952" v="4660" actId="14100"/>
          <ac:spMkLst>
            <pc:docMk/>
            <pc:sldMk cId="3616302038" sldId="399"/>
            <ac:spMk id="3" creationId="{2623878E-6CA8-412D-913D-E88F565393E7}"/>
          </ac:spMkLst>
        </pc:spChg>
        <pc:spChg chg="add del mod">
          <ac:chgData name="Margaret Fox" userId="892c1610-2351-4c35-b21d-3b293c8c172e" providerId="ADAL" clId="{1309B161-7BD1-4CFC-AB6F-2CB569657C01}" dt="2022-02-02T15:49:50.214" v="4662"/>
          <ac:spMkLst>
            <pc:docMk/>
            <pc:sldMk cId="3616302038" sldId="399"/>
            <ac:spMk id="6" creationId="{81B37F7C-ECBD-4288-B0E2-552DF46B15AF}"/>
          </ac:spMkLst>
        </pc:spChg>
        <pc:picChg chg="mod">
          <ac:chgData name="Margaret Fox" userId="892c1610-2351-4c35-b21d-3b293c8c172e" providerId="ADAL" clId="{1309B161-7BD1-4CFC-AB6F-2CB569657C01}" dt="2022-02-02T15:47:36.252" v="4643" actId="1076"/>
          <ac:picMkLst>
            <pc:docMk/>
            <pc:sldMk cId="3616302038" sldId="399"/>
            <ac:picMk id="2050" creationId="{9E476F11-15D0-42A8-BDAC-FCD6AA8E73AE}"/>
          </ac:picMkLst>
        </pc:picChg>
        <pc:picChg chg="add mod">
          <ac:chgData name="Margaret Fox" userId="892c1610-2351-4c35-b21d-3b293c8c172e" providerId="ADAL" clId="{1309B161-7BD1-4CFC-AB6F-2CB569657C01}" dt="2022-02-02T15:47:44.564" v="4645" actId="14100"/>
          <ac:picMkLst>
            <pc:docMk/>
            <pc:sldMk cId="3616302038" sldId="399"/>
            <ac:picMk id="4098" creationId="{E42DF5A1-242C-447F-A267-79DC099AC768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51:18.721" v="4730" actId="14100"/>
        <pc:sldMkLst>
          <pc:docMk/>
          <pc:sldMk cId="1036713672" sldId="400"/>
        </pc:sldMkLst>
        <pc:spChg chg="mod">
          <ac:chgData name="Margaret Fox" userId="892c1610-2351-4c35-b21d-3b293c8c172e" providerId="ADAL" clId="{1309B161-7BD1-4CFC-AB6F-2CB569657C01}" dt="2022-02-02T15:49:59.328" v="4671" actId="14100"/>
          <ac:spMkLst>
            <pc:docMk/>
            <pc:sldMk cId="1036713672" sldId="400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5:51:12.379" v="4727" actId="1076"/>
          <ac:spMkLst>
            <pc:docMk/>
            <pc:sldMk cId="1036713672" sldId="400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0:04.611" v="4672" actId="478"/>
          <ac:picMkLst>
            <pc:docMk/>
            <pc:sldMk cId="1036713672" sldId="400"/>
            <ac:picMk id="4098" creationId="{E42DF5A1-242C-447F-A267-79DC099AC768}"/>
          </ac:picMkLst>
        </pc:picChg>
        <pc:picChg chg="add mod">
          <ac:chgData name="Margaret Fox" userId="892c1610-2351-4c35-b21d-3b293c8c172e" providerId="ADAL" clId="{1309B161-7BD1-4CFC-AB6F-2CB569657C01}" dt="2022-02-02T15:51:18.721" v="4730" actId="14100"/>
          <ac:picMkLst>
            <pc:docMk/>
            <pc:sldMk cId="1036713672" sldId="400"/>
            <ac:picMk id="5122" creationId="{CE1A0CC1-04F0-48BB-9A5C-676E477E1495}"/>
          </ac:picMkLst>
        </pc:picChg>
      </pc:sldChg>
      <pc:sldChg chg="delSp modSp add mod">
        <pc:chgData name="Margaret Fox" userId="892c1610-2351-4c35-b21d-3b293c8c172e" providerId="ADAL" clId="{1309B161-7BD1-4CFC-AB6F-2CB569657C01}" dt="2022-02-02T16:01:31.448" v="5208" actId="20577"/>
        <pc:sldMkLst>
          <pc:docMk/>
          <pc:sldMk cId="2265611898" sldId="401"/>
        </pc:sldMkLst>
        <pc:spChg chg="mod">
          <ac:chgData name="Margaret Fox" userId="892c1610-2351-4c35-b21d-3b293c8c172e" providerId="ADAL" clId="{1309B161-7BD1-4CFC-AB6F-2CB569657C01}" dt="2022-02-02T15:58:13.751" v="4756" actId="20577"/>
          <ac:spMkLst>
            <pc:docMk/>
            <pc:sldMk cId="2265611898" sldId="401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6:01:31.448" v="5208" actId="20577"/>
          <ac:spMkLst>
            <pc:docMk/>
            <pc:sldMk cId="2265611898" sldId="401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7:12.141" v="4751" actId="478"/>
          <ac:picMkLst>
            <pc:docMk/>
            <pc:sldMk cId="2265611898" sldId="401"/>
            <ac:picMk id="5122" creationId="{CE1A0CC1-04F0-48BB-9A5C-676E477E1495}"/>
          </ac:picMkLst>
        </pc:picChg>
      </pc:sldChg>
    </pc:docChg>
  </pc:docChgLst>
  <pc:docChgLst>
    <pc:chgData name="Margaret Fox" userId="892c1610-2351-4c35-b21d-3b293c8c172e" providerId="ADAL" clId="{17B63D1F-FD3D-C64C-858E-1E06734F7B59}"/>
    <pc:docChg chg="modSld">
      <pc:chgData name="Margaret Fox" userId="892c1610-2351-4c35-b21d-3b293c8c172e" providerId="ADAL" clId="{17B63D1F-FD3D-C64C-858E-1E06734F7B59}" dt="2022-01-12T22:41:54.091" v="50" actId="20577"/>
      <pc:docMkLst>
        <pc:docMk/>
      </pc:docMkLst>
      <pc:sldChg chg="modSp mod">
        <pc:chgData name="Margaret Fox" userId="892c1610-2351-4c35-b21d-3b293c8c172e" providerId="ADAL" clId="{17B63D1F-FD3D-C64C-858E-1E06734F7B59}" dt="2022-01-12T22:41:54.091" v="50" actId="20577"/>
        <pc:sldMkLst>
          <pc:docMk/>
          <pc:sldMk cId="1809337763" sldId="277"/>
        </pc:sldMkLst>
        <pc:spChg chg="mod">
          <ac:chgData name="Margaret Fox" userId="892c1610-2351-4c35-b21d-3b293c8c172e" providerId="ADAL" clId="{17B63D1F-FD3D-C64C-858E-1E06734F7B59}" dt="2022-01-12T22:41:54.091" v="50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23F911D-3292-4674-9BBA-B15929ECBD63}"/>
    <pc:docChg chg="custSel modSld">
      <pc:chgData name="Margaret Fox" userId="892c1610-2351-4c35-b21d-3b293c8c172e" providerId="ADAL" clId="{323F911D-3292-4674-9BBA-B15929ECBD63}" dt="2022-04-20T21:02:35.042" v="221" actId="20577"/>
      <pc:docMkLst>
        <pc:docMk/>
      </pc:docMkLst>
      <pc:sldChg chg="modSp mod">
        <pc:chgData name="Margaret Fox" userId="892c1610-2351-4c35-b21d-3b293c8c172e" providerId="ADAL" clId="{323F911D-3292-4674-9BBA-B15929ECBD63}" dt="2022-04-20T21:02:35.042" v="221" actId="20577"/>
        <pc:sldMkLst>
          <pc:docMk/>
          <pc:sldMk cId="1809337763" sldId="277"/>
        </pc:sldMkLst>
        <pc:spChg chg="mod">
          <ac:chgData name="Margaret Fox" userId="892c1610-2351-4c35-b21d-3b293c8c172e" providerId="ADAL" clId="{323F911D-3292-4674-9BBA-B15929ECBD63}" dt="2022-04-20T21:02:35.042" v="221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23F911D-3292-4674-9BBA-B15929ECBD63}" dt="2022-04-20T21:01:56.307" v="171" actId="20577"/>
        <pc:sldMkLst>
          <pc:docMk/>
          <pc:sldMk cId="2624371038" sldId="456"/>
        </pc:sldMkLst>
        <pc:spChg chg="mod">
          <ac:chgData name="Margaret Fox" userId="892c1610-2351-4c35-b21d-3b293c8c172e" providerId="ADAL" clId="{323F911D-3292-4674-9BBA-B15929ECBD63}" dt="2022-04-20T21:01:56.307" v="171" actId="20577"/>
          <ac:spMkLst>
            <pc:docMk/>
            <pc:sldMk cId="2624371038" sldId="456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E08E7D4-D3D6-7341-AEBF-8C9E5C050B22}"/>
    <pc:docChg chg="undo custSel addSld modSld">
      <pc:chgData name="Margaret Fox" userId="892c1610-2351-4c35-b21d-3b293c8c172e" providerId="ADAL" clId="{3E08E7D4-D3D6-7341-AEBF-8C9E5C050B22}" dt="2022-03-09T21:15:54.068" v="1360" actId="20577"/>
      <pc:docMkLst>
        <pc:docMk/>
      </pc:docMkLst>
      <pc:sldChg chg="modSp mod">
        <pc:chgData name="Margaret Fox" userId="892c1610-2351-4c35-b21d-3b293c8c172e" providerId="ADAL" clId="{3E08E7D4-D3D6-7341-AEBF-8C9E5C050B22}" dt="2022-03-09T21:15:54.068" v="1360" actId="20577"/>
        <pc:sldMkLst>
          <pc:docMk/>
          <pc:sldMk cId="1809337763" sldId="277"/>
        </pc:sldMkLst>
        <pc:spChg chg="mod">
          <ac:chgData name="Margaret Fox" userId="892c1610-2351-4c35-b21d-3b293c8c172e" providerId="ADAL" clId="{3E08E7D4-D3D6-7341-AEBF-8C9E5C050B22}" dt="2022-03-09T21:15:54.068" v="1360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5:42.237" v="1358" actId="20577"/>
        <pc:sldMkLst>
          <pc:docMk/>
          <pc:sldMk cId="3505234178" sldId="425"/>
        </pc:sldMkLst>
        <pc:spChg chg="mod">
          <ac:chgData name="Margaret Fox" userId="892c1610-2351-4c35-b21d-3b293c8c172e" providerId="ADAL" clId="{3E08E7D4-D3D6-7341-AEBF-8C9E5C050B22}" dt="2022-03-09T21:15:42.237" v="1358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01:10.363" v="190" actId="20577"/>
        <pc:sldMkLst>
          <pc:docMk/>
          <pc:sldMk cId="3463236270" sldId="430"/>
        </pc:sldMkLst>
        <pc:spChg chg="mod">
          <ac:chgData name="Margaret Fox" userId="892c1610-2351-4c35-b21d-3b293c8c172e" providerId="ADAL" clId="{3E08E7D4-D3D6-7341-AEBF-8C9E5C050B22}" dt="2022-03-09T21:01:10.363" v="190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1:59.092" v="1198" actId="20577"/>
        <pc:sldMkLst>
          <pc:docMk/>
          <pc:sldMk cId="2079246714" sldId="439"/>
        </pc:sldMkLst>
        <pc:spChg chg="mod">
          <ac:chgData name="Margaret Fox" userId="892c1610-2351-4c35-b21d-3b293c8c172e" providerId="ADAL" clId="{3E08E7D4-D3D6-7341-AEBF-8C9E5C050B22}" dt="2022-03-09T21:11:59.092" v="1198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2:33.511" v="1270" actId="20577"/>
        <pc:sldMkLst>
          <pc:docMk/>
          <pc:sldMk cId="3689380733" sldId="440"/>
        </pc:sldMkLst>
        <pc:spChg chg="mod">
          <ac:chgData name="Margaret Fox" userId="892c1610-2351-4c35-b21d-3b293c8c172e" providerId="ADAL" clId="{3E08E7D4-D3D6-7341-AEBF-8C9E5C050B22}" dt="2022-03-09T21:12:33.511" v="1270" actId="20577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10:04.271" v="961" actId="20577"/>
        <pc:sldMkLst>
          <pc:docMk/>
          <pc:sldMk cId="821891152" sldId="444"/>
        </pc:sldMkLst>
        <pc:spChg chg="mod">
          <ac:chgData name="Margaret Fox" userId="892c1610-2351-4c35-b21d-3b293c8c172e" providerId="ADAL" clId="{3E08E7D4-D3D6-7341-AEBF-8C9E5C050B22}" dt="2022-03-09T21:10:04.271" v="961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06:58.565" v="603" actId="20577"/>
        <pc:sldMkLst>
          <pc:docMk/>
          <pc:sldMk cId="3447860658" sldId="445"/>
        </pc:sldMkLst>
        <pc:spChg chg="mod">
          <ac:chgData name="Margaret Fox" userId="892c1610-2351-4c35-b21d-3b293c8c172e" providerId="ADAL" clId="{3E08E7D4-D3D6-7341-AEBF-8C9E5C050B22}" dt="2022-03-09T21:06:58.565" v="603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3E08E7D4-D3D6-7341-AEBF-8C9E5C050B22}" dt="2022-03-09T21:09:28.364" v="819"/>
        <pc:sldMkLst>
          <pc:docMk/>
          <pc:sldMk cId="3571388745" sldId="446"/>
        </pc:sldMkLst>
      </pc:sldChg>
      <pc:sldChg chg="modSp add mod">
        <pc:chgData name="Margaret Fox" userId="892c1610-2351-4c35-b21d-3b293c8c172e" providerId="ADAL" clId="{3E08E7D4-D3D6-7341-AEBF-8C9E5C050B22}" dt="2022-03-09T21:11:34.587" v="1171" actId="20577"/>
        <pc:sldMkLst>
          <pc:docMk/>
          <pc:sldMk cId="4237746595" sldId="447"/>
        </pc:sldMkLst>
        <pc:spChg chg="mod">
          <ac:chgData name="Margaret Fox" userId="892c1610-2351-4c35-b21d-3b293c8c172e" providerId="ADAL" clId="{3E08E7D4-D3D6-7341-AEBF-8C9E5C050B22}" dt="2022-03-09T21:11:34.587" v="1171" actId="20577"/>
          <ac:spMkLst>
            <pc:docMk/>
            <pc:sldMk cId="4237746595" sldId="447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3E08E7D4-D3D6-7341-AEBF-8C9E5C050B22}" dt="2022-03-09T21:15:28.913" v="1354" actId="115"/>
        <pc:sldMkLst>
          <pc:docMk/>
          <pc:sldMk cId="3217576214" sldId="448"/>
        </pc:sldMkLst>
        <pc:spChg chg="mod">
          <ac:chgData name="Margaret Fox" userId="892c1610-2351-4c35-b21d-3b293c8c172e" providerId="ADAL" clId="{3E08E7D4-D3D6-7341-AEBF-8C9E5C050B22}" dt="2022-03-09T21:12:42.911" v="1272" actId="20577"/>
          <ac:spMkLst>
            <pc:docMk/>
            <pc:sldMk cId="3217576214" sldId="448"/>
            <ac:spMk id="2" creationId="{AAB9F923-3D98-49EE-927E-35748313EB37}"/>
          </ac:spMkLst>
        </pc:spChg>
        <pc:spChg chg="add mod">
          <ac:chgData name="Margaret Fox" userId="892c1610-2351-4c35-b21d-3b293c8c172e" providerId="ADAL" clId="{3E08E7D4-D3D6-7341-AEBF-8C9E5C050B22}" dt="2022-03-09T21:15:28.913" v="1354" actId="115"/>
          <ac:spMkLst>
            <pc:docMk/>
            <pc:sldMk cId="3217576214" sldId="448"/>
            <ac:spMk id="4" creationId="{A78CB43B-B489-B344-BA11-CFC56B8C850C}"/>
          </ac:spMkLst>
        </pc:spChg>
        <pc:picChg chg="add mod">
          <ac:chgData name="Margaret Fox" userId="892c1610-2351-4c35-b21d-3b293c8c172e" providerId="ADAL" clId="{3E08E7D4-D3D6-7341-AEBF-8C9E5C050B22}" dt="2022-03-09T21:14:42.980" v="1283" actId="692"/>
          <ac:picMkLst>
            <pc:docMk/>
            <pc:sldMk cId="3217576214" sldId="448"/>
            <ac:picMk id="3" creationId="{AB037F96-CD8D-E049-8A34-2B226EE29FE4}"/>
          </ac:picMkLst>
        </pc:picChg>
      </pc:sldChg>
    </pc:docChg>
  </pc:docChgLst>
  <pc:docChgLst>
    <pc:chgData name="Margaret Fox" userId="892c1610-2351-4c35-b21d-3b293c8c172e" providerId="ADAL" clId="{268FC868-BBC6-484F-A8FA-28FEABF0A85C}"/>
    <pc:docChg chg="undo custSel addSld delSld modSld sldOrd">
      <pc:chgData name="Margaret Fox" userId="892c1610-2351-4c35-b21d-3b293c8c172e" providerId="ADAL" clId="{268FC868-BBC6-484F-A8FA-28FEABF0A85C}" dt="2022-02-23T16:27:47.886" v="2204" actId="5793"/>
      <pc:docMkLst>
        <pc:docMk/>
      </pc:docMkLst>
      <pc:sldChg chg="addSp delSp modSp mod">
        <pc:chgData name="Margaret Fox" userId="892c1610-2351-4c35-b21d-3b293c8c172e" providerId="ADAL" clId="{268FC868-BBC6-484F-A8FA-28FEABF0A85C}" dt="2022-02-23T15:32:29.010" v="94" actId="20577"/>
        <pc:sldMkLst>
          <pc:docMk/>
          <pc:sldMk cId="3285693065" sldId="262"/>
        </pc:sldMkLst>
        <pc:spChg chg="mod">
          <ac:chgData name="Margaret Fox" userId="892c1610-2351-4c35-b21d-3b293c8c172e" providerId="ADAL" clId="{268FC868-BBC6-484F-A8FA-28FEABF0A85C}" dt="2022-02-23T15:32:29.010" v="94" actId="20577"/>
          <ac:spMkLst>
            <pc:docMk/>
            <pc:sldMk cId="3285693065" sldId="262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268FC868-BBC6-484F-A8FA-28FEABF0A85C}" dt="2022-02-23T15:32:24.150" v="83"/>
          <ac:graphicFrameMkLst>
            <pc:docMk/>
            <pc:sldMk cId="3285693065" sldId="262"/>
            <ac:graphicFrameMk id="3" creationId="{02CC433A-944D-4C4B-8974-2C703F8566CA}"/>
          </ac:graphicFrameMkLst>
        </pc:graphicFrameChg>
      </pc:sldChg>
      <pc:sldChg chg="modSp mod">
        <pc:chgData name="Margaret Fox" userId="892c1610-2351-4c35-b21d-3b293c8c172e" providerId="ADAL" clId="{268FC868-BBC6-484F-A8FA-28FEABF0A85C}" dt="2022-02-23T16:15:40.977" v="1862" actId="20577"/>
        <pc:sldMkLst>
          <pc:docMk/>
          <pc:sldMk cId="1809337763" sldId="277"/>
        </pc:sldMkLst>
        <pc:spChg chg="mod">
          <ac:chgData name="Margaret Fox" userId="892c1610-2351-4c35-b21d-3b293c8c172e" providerId="ADAL" clId="{268FC868-BBC6-484F-A8FA-28FEABF0A85C}" dt="2022-02-23T16:15:40.977" v="186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28:09.618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268FC868-BBC6-484F-A8FA-28FEABF0A85C}" dt="2022-02-23T15:28:09.618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31:52.295" v="54" actId="20577"/>
        <pc:sldMkLst>
          <pc:docMk/>
          <pc:sldMk cId="2773300615" sldId="375"/>
        </pc:sldMkLst>
        <pc:spChg chg="mod">
          <ac:chgData name="Margaret Fox" userId="892c1610-2351-4c35-b21d-3b293c8c172e" providerId="ADAL" clId="{268FC868-BBC6-484F-A8FA-28FEABF0A85C}" dt="2022-02-23T15:31:52.295" v="5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6:26:34.746" v="2089" actId="5793"/>
        <pc:sldMkLst>
          <pc:docMk/>
          <pc:sldMk cId="560303785" sldId="390"/>
        </pc:sldMkLst>
        <pc:spChg chg="mod">
          <ac:chgData name="Margaret Fox" userId="892c1610-2351-4c35-b21d-3b293c8c172e" providerId="ADAL" clId="{268FC868-BBC6-484F-A8FA-28FEABF0A85C}" dt="2022-02-23T16:26:34.746" v="2089" actId="5793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324444868" sldId="399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026019472" sldId="40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73917475" sldId="41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893404448" sldId="412"/>
        </pc:sldMkLst>
      </pc:sldChg>
      <pc:sldChg chg="del">
        <pc:chgData name="Margaret Fox" userId="892c1610-2351-4c35-b21d-3b293c8c172e" providerId="ADAL" clId="{268FC868-BBC6-484F-A8FA-28FEABF0A85C}" dt="2022-02-23T16:12:06.985" v="1562" actId="47"/>
        <pc:sldMkLst>
          <pc:docMk/>
          <pc:sldMk cId="3462026819" sldId="41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108215506" sldId="414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016875" sldId="415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84758646" sldId="41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4019584787" sldId="417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33419" sldId="418"/>
        </pc:sldMkLst>
      </pc:sldChg>
      <pc:sldChg chg="modSp del mod">
        <pc:chgData name="Margaret Fox" userId="892c1610-2351-4c35-b21d-3b293c8c172e" providerId="ADAL" clId="{268FC868-BBC6-484F-A8FA-28FEABF0A85C}" dt="2022-02-23T16:05:38.009" v="897" actId="47"/>
        <pc:sldMkLst>
          <pc:docMk/>
          <pc:sldMk cId="1386001269" sldId="419"/>
        </pc:sldMkLst>
        <pc:spChg chg="mod">
          <ac:chgData name="Margaret Fox" userId="892c1610-2351-4c35-b21d-3b293c8c172e" providerId="ADAL" clId="{268FC868-BBC6-484F-A8FA-28FEABF0A85C}" dt="2022-02-23T16:05:30.570" v="893" actId="5793"/>
          <ac:spMkLst>
            <pc:docMk/>
            <pc:sldMk cId="1386001269" sldId="41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625974850" sldId="42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1431344826" sldId="422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889706416" sldId="42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552452610" sldId="424"/>
        </pc:sldMkLst>
      </pc:sldChg>
      <pc:sldChg chg="modSp add mod">
        <pc:chgData name="Margaret Fox" userId="892c1610-2351-4c35-b21d-3b293c8c172e" providerId="ADAL" clId="{268FC868-BBC6-484F-A8FA-28FEABF0A85C}" dt="2022-02-23T16:26:47.160" v="2092"/>
        <pc:sldMkLst>
          <pc:docMk/>
          <pc:sldMk cId="3505234178" sldId="425"/>
        </pc:sldMkLst>
        <pc:spChg chg="mod">
          <ac:chgData name="Margaret Fox" userId="892c1610-2351-4c35-b21d-3b293c8c172e" providerId="ADAL" clId="{268FC868-BBC6-484F-A8FA-28FEABF0A85C}" dt="2022-02-23T16:26:47.160" v="2092"/>
          <ac:spMkLst>
            <pc:docMk/>
            <pc:sldMk cId="3505234178" sldId="42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7.325" v="2095"/>
        <pc:sldMkLst>
          <pc:docMk/>
          <pc:sldMk cId="3236624093" sldId="426"/>
        </pc:sldMkLst>
        <pc:spChg chg="mod">
          <ac:chgData name="Margaret Fox" userId="892c1610-2351-4c35-b21d-3b293c8c172e" providerId="ADAL" clId="{268FC868-BBC6-484F-A8FA-28FEABF0A85C}" dt="2022-02-23T16:26:57.325" v="2095"/>
          <ac:spMkLst>
            <pc:docMk/>
            <pc:sldMk cId="3236624093" sldId="42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39.045" v="898" actId="47"/>
        <pc:sldMkLst>
          <pc:docMk/>
          <pc:sldMk cId="588885125" sldId="427"/>
        </pc:sldMkLst>
        <pc:spChg chg="mod">
          <ac:chgData name="Margaret Fox" userId="892c1610-2351-4c35-b21d-3b293c8c172e" providerId="ADAL" clId="{268FC868-BBC6-484F-A8FA-28FEABF0A85C}" dt="2022-02-23T16:02:49.632" v="667" actId="20577"/>
          <ac:spMkLst>
            <pc:docMk/>
            <pc:sldMk cId="588885125" sldId="427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40.317" v="899" actId="47"/>
        <pc:sldMkLst>
          <pc:docMk/>
          <pc:sldMk cId="3894197655" sldId="428"/>
        </pc:sldMkLst>
        <pc:spChg chg="mod">
          <ac:chgData name="Margaret Fox" userId="892c1610-2351-4c35-b21d-3b293c8c172e" providerId="ADAL" clId="{268FC868-BBC6-484F-A8FA-28FEABF0A85C}" dt="2022-02-23T16:02:53.323" v="672" actId="20577"/>
          <ac:spMkLst>
            <pc:docMk/>
            <pc:sldMk cId="3894197655" sldId="42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2:39.579" v="658" actId="20577"/>
        <pc:sldMkLst>
          <pc:docMk/>
          <pc:sldMk cId="578834064" sldId="429"/>
        </pc:sldMkLst>
        <pc:spChg chg="mod">
          <ac:chgData name="Margaret Fox" userId="892c1610-2351-4c35-b21d-3b293c8c172e" providerId="ADAL" clId="{268FC868-BBC6-484F-A8FA-28FEABF0A85C}" dt="2022-02-23T16:02:39.579" v="658" actId="20577"/>
          <ac:spMkLst>
            <pc:docMk/>
            <pc:sldMk cId="578834064" sldId="42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3:57.570" v="884" actId="20577"/>
        <pc:sldMkLst>
          <pc:docMk/>
          <pc:sldMk cId="3463236270" sldId="430"/>
        </pc:sldMkLst>
        <pc:spChg chg="mod">
          <ac:chgData name="Margaret Fox" userId="892c1610-2351-4c35-b21d-3b293c8c172e" providerId="ADAL" clId="{268FC868-BBC6-484F-A8FA-28FEABF0A85C}" dt="2022-02-23T16:03:57.570" v="884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16.279" v="2077" actId="21"/>
        <pc:sldMkLst>
          <pc:docMk/>
          <pc:sldMk cId="915514121" sldId="431"/>
        </pc:sldMkLst>
        <pc:spChg chg="mod">
          <ac:chgData name="Margaret Fox" userId="892c1610-2351-4c35-b21d-3b293c8c172e" providerId="ADAL" clId="{268FC868-BBC6-484F-A8FA-28FEABF0A85C}" dt="2022-02-23T16:26:16.279" v="2077" actId="21"/>
          <ac:spMkLst>
            <pc:docMk/>
            <pc:sldMk cId="915514121" sldId="43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2.484" v="2093" actId="21"/>
        <pc:sldMkLst>
          <pc:docMk/>
          <pc:sldMk cId="828939125" sldId="432"/>
        </pc:sldMkLst>
        <pc:spChg chg="mod">
          <ac:chgData name="Margaret Fox" userId="892c1610-2351-4c35-b21d-3b293c8c172e" providerId="ADAL" clId="{268FC868-BBC6-484F-A8FA-28FEABF0A85C}" dt="2022-02-23T16:26:52.484" v="2093" actId="21"/>
          <ac:spMkLst>
            <pc:docMk/>
            <pc:sldMk cId="828939125" sldId="43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268FC868-BBC6-484F-A8FA-28FEABF0A85C}" dt="2022-02-23T16:26:41.749" v="2090" actId="21"/>
        <pc:sldMkLst>
          <pc:docMk/>
          <pc:sldMk cId="3382786669" sldId="433"/>
        </pc:sldMkLst>
        <pc:spChg chg="mod">
          <ac:chgData name="Margaret Fox" userId="892c1610-2351-4c35-b21d-3b293c8c172e" providerId="ADAL" clId="{268FC868-BBC6-484F-A8FA-28FEABF0A85C}" dt="2022-02-23T16:26:41.749" v="2090" actId="21"/>
          <ac:spMkLst>
            <pc:docMk/>
            <pc:sldMk cId="3382786669" sldId="43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10:30.695" v="1528" actId="313"/>
        <pc:sldMkLst>
          <pc:docMk/>
          <pc:sldMk cId="3300549896" sldId="434"/>
        </pc:sldMkLst>
        <pc:spChg chg="mod">
          <ac:chgData name="Margaret Fox" userId="892c1610-2351-4c35-b21d-3b293c8c172e" providerId="ADAL" clId="{268FC868-BBC6-484F-A8FA-28FEABF0A85C}" dt="2022-02-23T16:10:30.695" v="1528" actId="313"/>
          <ac:spMkLst>
            <pc:docMk/>
            <pc:sldMk cId="3300549896" sldId="434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268FC868-BBC6-484F-A8FA-28FEABF0A85C}" dt="2022-02-23T16:07:25.244" v="1118" actId="47"/>
        <pc:sldMkLst>
          <pc:docMk/>
          <pc:sldMk cId="3611388615" sldId="434"/>
        </pc:sldMkLst>
      </pc:sldChg>
      <pc:sldChg chg="modSp add mod ord">
        <pc:chgData name="Margaret Fox" userId="892c1610-2351-4c35-b21d-3b293c8c172e" providerId="ADAL" clId="{268FC868-BBC6-484F-A8FA-28FEABF0A85C}" dt="2022-02-23T16:11:00.413" v="1561"/>
        <pc:sldMkLst>
          <pc:docMk/>
          <pc:sldMk cId="4024584806" sldId="435"/>
        </pc:sldMkLst>
        <pc:spChg chg="mod">
          <ac:chgData name="Margaret Fox" userId="892c1610-2351-4c35-b21d-3b293c8c172e" providerId="ADAL" clId="{268FC868-BBC6-484F-A8FA-28FEABF0A85C}" dt="2022-02-23T16:10:56.040" v="1559" actId="14100"/>
          <ac:spMkLst>
            <pc:docMk/>
            <pc:sldMk cId="4024584806" sldId="43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22.300" v="2163" actId="20577"/>
        <pc:sldMkLst>
          <pc:docMk/>
          <pc:sldMk cId="2767104371" sldId="436"/>
        </pc:sldMkLst>
        <pc:spChg chg="mod">
          <ac:chgData name="Margaret Fox" userId="892c1610-2351-4c35-b21d-3b293c8c172e" providerId="ADAL" clId="{268FC868-BBC6-484F-A8FA-28FEABF0A85C}" dt="2022-02-23T16:27:22.300" v="2163" actId="20577"/>
          <ac:spMkLst>
            <pc:docMk/>
            <pc:sldMk cId="2767104371" sldId="43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47.886" v="2204" actId="5793"/>
        <pc:sldMkLst>
          <pc:docMk/>
          <pc:sldMk cId="3690706921" sldId="437"/>
        </pc:sldMkLst>
        <pc:spChg chg="mod">
          <ac:chgData name="Margaret Fox" userId="892c1610-2351-4c35-b21d-3b293c8c172e" providerId="ADAL" clId="{268FC868-BBC6-484F-A8FA-28FEABF0A85C}" dt="2022-02-23T16:27:47.886" v="2204" actId="5793"/>
          <ac:spMkLst>
            <pc:docMk/>
            <pc:sldMk cId="3690706921" sldId="4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55F5CF6-E4D3-4347-90EC-BC6A65DF078D}"/>
    <pc:docChg chg="undo custSel addSld delSld modSld sldOrd">
      <pc:chgData name="Margaret Fox" userId="892c1610-2351-4c35-b21d-3b293c8c172e" providerId="ADAL" clId="{E55F5CF6-E4D3-4347-90EC-BC6A65DF078D}" dt="2022-02-09T17:02:47.068" v="4777"/>
      <pc:docMkLst>
        <pc:docMk/>
      </pc:docMkLst>
      <pc:sldChg chg="modSp mod">
        <pc:chgData name="Margaret Fox" userId="892c1610-2351-4c35-b21d-3b293c8c172e" providerId="ADAL" clId="{E55F5CF6-E4D3-4347-90EC-BC6A65DF078D}" dt="2022-02-09T15:56:44.826" v="6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55F5CF6-E4D3-4347-90EC-BC6A65DF078D}" dt="2022-02-09T15:56:44.826" v="6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6:51:29.774" v="3559" actId="20577"/>
        <pc:sldMkLst>
          <pc:docMk/>
          <pc:sldMk cId="1809337763" sldId="277"/>
        </pc:sldMkLst>
        <pc:spChg chg="mod">
          <ac:chgData name="Margaret Fox" userId="892c1610-2351-4c35-b21d-3b293c8c172e" providerId="ADAL" clId="{E55F5CF6-E4D3-4347-90EC-BC6A65DF078D}" dt="2022-02-09T16:51:29.774" v="3559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77932830" sldId="351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554324149" sldId="35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802137255" sldId="368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75710195" sldId="369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3391215321" sldId="370"/>
        </pc:sldMkLst>
      </pc:sldChg>
      <pc:sldChg chg="modSp mod">
        <pc:chgData name="Margaret Fox" userId="892c1610-2351-4c35-b21d-3b293c8c172e" providerId="ADAL" clId="{E55F5CF6-E4D3-4347-90EC-BC6A65DF078D}" dt="2022-02-09T15:55:46.364" v="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55F5CF6-E4D3-4347-90EC-BC6A65DF078D}" dt="2022-02-09T15:55:46.364" v="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955110588" sldId="37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99701682" sldId="378"/>
        </pc:sldMkLst>
      </pc:sldChg>
      <pc:sldChg chg="modSp mod">
        <pc:chgData name="Margaret Fox" userId="892c1610-2351-4c35-b21d-3b293c8c172e" providerId="ADAL" clId="{E55F5CF6-E4D3-4347-90EC-BC6A65DF078D}" dt="2022-02-09T16:49:24.689" v="3194" actId="20577"/>
        <pc:sldMkLst>
          <pc:docMk/>
          <pc:sldMk cId="1619207925" sldId="389"/>
        </pc:sldMkLst>
        <pc:spChg chg="mod">
          <ac:chgData name="Margaret Fox" userId="892c1610-2351-4c35-b21d-3b293c8c172e" providerId="ADAL" clId="{E55F5CF6-E4D3-4347-90EC-BC6A65DF078D}" dt="2022-02-09T16:49:24.689" v="3194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5:59:51.777" v="1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55F5CF6-E4D3-4347-90EC-BC6A65DF078D}" dt="2022-02-09T15:59:51.777" v="1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021176895" sldId="392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53925392" sldId="39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383473343" sldId="394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694064029" sldId="395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20590241" sldId="39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3535684234" sldId="397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2176513833" sldId="398"/>
        </pc:sldMkLst>
      </pc:sldChg>
      <pc:sldChg chg="modSp add mod ord">
        <pc:chgData name="Margaret Fox" userId="892c1610-2351-4c35-b21d-3b293c8c172e" providerId="ADAL" clId="{E55F5CF6-E4D3-4347-90EC-BC6A65DF078D}" dt="2022-02-09T16:14:24.886" v="1725"/>
        <pc:sldMkLst>
          <pc:docMk/>
          <pc:sldMk cId="3324444868" sldId="399"/>
        </pc:sldMkLst>
        <pc:spChg chg="mod">
          <ac:chgData name="Margaret Fox" userId="892c1610-2351-4c35-b21d-3b293c8c172e" providerId="ADAL" clId="{E55F5CF6-E4D3-4347-90EC-BC6A65DF078D}" dt="2022-02-09T16:02:16.061" v="419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3616302038" sldId="399"/>
        </pc:sldMkLst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1036713672" sldId="400"/>
        </pc:sldMkLst>
      </pc:sldChg>
      <pc:sldChg chg="modSp add mod ord">
        <pc:chgData name="Margaret Fox" userId="892c1610-2351-4c35-b21d-3b293c8c172e" providerId="ADAL" clId="{E55F5CF6-E4D3-4347-90EC-BC6A65DF078D}" dt="2022-02-09T17:02:47.068" v="4777"/>
        <pc:sldMkLst>
          <pc:docMk/>
          <pc:sldMk cId="2254385159" sldId="400"/>
        </pc:sldMkLst>
        <pc:spChg chg="mod">
          <ac:chgData name="Margaret Fox" userId="892c1610-2351-4c35-b21d-3b293c8c172e" providerId="ADAL" clId="{E55F5CF6-E4D3-4347-90EC-BC6A65DF078D}" dt="2022-02-09T16:28:56.933" v="2816" actId="15"/>
          <ac:spMkLst>
            <pc:docMk/>
            <pc:sldMk cId="2254385159" sldId="400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E55F5CF6-E4D3-4347-90EC-BC6A65DF078D}" dt="2022-02-09T16:01:12.485" v="218"/>
        <pc:sldMkLst>
          <pc:docMk/>
          <pc:sldMk cId="830938495" sldId="401"/>
        </pc:sldMkLst>
        <pc:spChg chg="mod">
          <ac:chgData name="Margaret Fox" userId="892c1610-2351-4c35-b21d-3b293c8c172e" providerId="ADAL" clId="{E55F5CF6-E4D3-4347-90EC-BC6A65DF078D}" dt="2022-02-09T16:01:12.246" v="217" actId="20577"/>
          <ac:spMkLst>
            <pc:docMk/>
            <pc:sldMk cId="830938495" sldId="40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2265611898" sldId="401"/>
        </pc:sldMkLst>
      </pc:sldChg>
      <pc:sldChg chg="modSp add mod">
        <pc:chgData name="Margaret Fox" userId="892c1610-2351-4c35-b21d-3b293c8c172e" providerId="ADAL" clId="{E55F5CF6-E4D3-4347-90EC-BC6A65DF078D}" dt="2022-02-09T16:25:30.099" v="2718" actId="313"/>
        <pc:sldMkLst>
          <pc:docMk/>
          <pc:sldMk cId="4022340261" sldId="401"/>
        </pc:sldMkLst>
        <pc:spChg chg="mod">
          <ac:chgData name="Margaret Fox" userId="892c1610-2351-4c35-b21d-3b293c8c172e" providerId="ADAL" clId="{E55F5CF6-E4D3-4347-90EC-BC6A65DF078D}" dt="2022-02-09T16:25:30.099" v="2718" actId="313"/>
          <ac:spMkLst>
            <pc:docMk/>
            <pc:sldMk cId="4022340261" sldId="401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55F5CF6-E4D3-4347-90EC-BC6A65DF078D}" dt="2022-02-09T16:22:37.782" v="2316" actId="20577"/>
        <pc:sldMkLst>
          <pc:docMk/>
          <pc:sldMk cId="2649259378" sldId="402"/>
        </pc:sldMkLst>
        <pc:spChg chg="mod">
          <ac:chgData name="Margaret Fox" userId="892c1610-2351-4c35-b21d-3b293c8c172e" providerId="ADAL" clId="{E55F5CF6-E4D3-4347-90EC-BC6A65DF078D}" dt="2022-02-09T16:22:37.782" v="2316" actId="20577"/>
          <ac:spMkLst>
            <pc:docMk/>
            <pc:sldMk cId="2649259378" sldId="40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4:08.756" v="1691" actId="20577"/>
        <pc:sldMkLst>
          <pc:docMk/>
          <pc:sldMk cId="3208634619" sldId="403"/>
        </pc:sldMkLst>
        <pc:spChg chg="mod">
          <ac:chgData name="Margaret Fox" userId="892c1610-2351-4c35-b21d-3b293c8c172e" providerId="ADAL" clId="{E55F5CF6-E4D3-4347-90EC-BC6A65DF078D}" dt="2022-02-09T16:14:08.756" v="1691" actId="20577"/>
          <ac:spMkLst>
            <pc:docMk/>
            <pc:sldMk cId="3208634619" sldId="40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7:27.437" v="2198" actId="20577"/>
        <pc:sldMkLst>
          <pc:docMk/>
          <pc:sldMk cId="761637452" sldId="404"/>
        </pc:sldMkLst>
        <pc:spChg chg="mod">
          <ac:chgData name="Margaret Fox" userId="892c1610-2351-4c35-b21d-3b293c8c172e" providerId="ADAL" clId="{E55F5CF6-E4D3-4347-90EC-BC6A65DF078D}" dt="2022-02-09T16:17:27.437" v="2198" actId="20577"/>
          <ac:spMkLst>
            <pc:docMk/>
            <pc:sldMk cId="761637452" sldId="40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23:42.485" v="2486" actId="20577"/>
        <pc:sldMkLst>
          <pc:docMk/>
          <pc:sldMk cId="258004000" sldId="405"/>
        </pc:sldMkLst>
        <pc:spChg chg="mod">
          <ac:chgData name="Margaret Fox" userId="892c1610-2351-4c35-b21d-3b293c8c172e" providerId="ADAL" clId="{E55F5CF6-E4D3-4347-90EC-BC6A65DF078D}" dt="2022-02-09T16:23:42.485" v="2486" actId="20577"/>
          <ac:spMkLst>
            <pc:docMk/>
            <pc:sldMk cId="258004000" sldId="40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0:02.814" v="3318" actId="20577"/>
        <pc:sldMkLst>
          <pc:docMk/>
          <pc:sldMk cId="2026019472" sldId="406"/>
        </pc:sldMkLst>
        <pc:spChg chg="mod">
          <ac:chgData name="Margaret Fox" userId="892c1610-2351-4c35-b21d-3b293c8c172e" providerId="ADAL" clId="{E55F5CF6-E4D3-4347-90EC-BC6A65DF078D}" dt="2022-02-09T16:50:02.814" v="3318" actId="20577"/>
          <ac:spMkLst>
            <pc:docMk/>
            <pc:sldMk cId="2026019472" sldId="40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1:16.399" v="3536" actId="20577"/>
        <pc:sldMkLst>
          <pc:docMk/>
          <pc:sldMk cId="398580215" sldId="407"/>
        </pc:sldMkLst>
        <pc:spChg chg="mod">
          <ac:chgData name="Margaret Fox" userId="892c1610-2351-4c35-b21d-3b293c8c172e" providerId="ADAL" clId="{E55F5CF6-E4D3-4347-90EC-BC6A65DF078D}" dt="2022-02-09T16:51:16.399" v="3536" actId="20577"/>
          <ac:spMkLst>
            <pc:docMk/>
            <pc:sldMk cId="398580215" sldId="40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6:44.922" v="3635" actId="20577"/>
        <pc:sldMkLst>
          <pc:docMk/>
          <pc:sldMk cId="384757883" sldId="408"/>
        </pc:sldMkLst>
        <pc:spChg chg="mod">
          <ac:chgData name="Margaret Fox" userId="892c1610-2351-4c35-b21d-3b293c8c172e" providerId="ADAL" clId="{E55F5CF6-E4D3-4347-90EC-BC6A65DF078D}" dt="2022-02-09T16:56:44.922" v="3635" actId="20577"/>
          <ac:spMkLst>
            <pc:docMk/>
            <pc:sldMk cId="384757883" sldId="40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7:00:29.975" v="4117" actId="1076"/>
        <pc:sldMkLst>
          <pc:docMk/>
          <pc:sldMk cId="1276928845" sldId="409"/>
        </pc:sldMkLst>
        <pc:spChg chg="mod">
          <ac:chgData name="Margaret Fox" userId="892c1610-2351-4c35-b21d-3b293c8c172e" providerId="ADAL" clId="{E55F5CF6-E4D3-4347-90EC-BC6A65DF078D}" dt="2022-02-09T17:00:29.975" v="4117" actId="1076"/>
          <ac:spMkLst>
            <pc:docMk/>
            <pc:sldMk cId="1276928845" sldId="409"/>
            <ac:spMk id="2" creationId="{AAB9F923-3D98-49EE-927E-35748313EB37}"/>
          </ac:spMkLst>
        </pc:spChg>
        <pc:picChg chg="mod">
          <ac:chgData name="Margaret Fox" userId="892c1610-2351-4c35-b21d-3b293c8c172e" providerId="ADAL" clId="{E55F5CF6-E4D3-4347-90EC-BC6A65DF078D}" dt="2022-02-09T17:00:27.631" v="4116" actId="1076"/>
          <ac:picMkLst>
            <pc:docMk/>
            <pc:sldMk cId="1276928845" sldId="40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E55F5CF6-E4D3-4347-90EC-BC6A65DF078D}" dt="2022-02-09T17:02:35.733" v="4773" actId="20577"/>
        <pc:sldMkLst>
          <pc:docMk/>
          <pc:sldMk cId="3682969748" sldId="410"/>
        </pc:sldMkLst>
        <pc:spChg chg="mod">
          <ac:chgData name="Margaret Fox" userId="892c1610-2351-4c35-b21d-3b293c8c172e" providerId="ADAL" clId="{E55F5CF6-E4D3-4347-90EC-BC6A65DF078D}" dt="2022-02-09T17:02:35.733" v="4773" actId="20577"/>
          <ac:spMkLst>
            <pc:docMk/>
            <pc:sldMk cId="3682969748" sldId="41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31177FFD-A067-4E38-9F28-ABE5DA12FB4C}"/>
    <pc:docChg chg="undo custSel addSld delSld modSld sldOrd">
      <pc:chgData name="Margaret Fox" userId="892c1610-2351-4c35-b21d-3b293c8c172e" providerId="ADAL" clId="{31177FFD-A067-4E38-9F28-ABE5DA12FB4C}" dt="2022-01-26T21:15:06.841" v="6000" actId="20577"/>
      <pc:docMkLst>
        <pc:docMk/>
      </pc:docMkLst>
      <pc:sldChg chg="addSp delSp modSp del mod">
        <pc:chgData name="Margaret Fox" userId="892c1610-2351-4c35-b21d-3b293c8c172e" providerId="ADAL" clId="{31177FFD-A067-4E38-9F28-ABE5DA12FB4C}" dt="2022-01-26T20:56:16.132" v="4900" actId="47"/>
        <pc:sldMkLst>
          <pc:docMk/>
          <pc:sldMk cId="1260153591" sldId="257"/>
        </pc:sldMkLst>
        <pc:spChg chg="mod">
          <ac:chgData name="Margaret Fox" userId="892c1610-2351-4c35-b21d-3b293c8c172e" providerId="ADAL" clId="{31177FFD-A067-4E38-9F28-ABE5DA12FB4C}" dt="2022-01-26T16:59:09.667" v="40" actId="20577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6" creationId="{123BB0F0-DDE1-4E9E-A183-6A2D25E20812}"/>
          </ac:picMkLst>
        </pc:pic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8" creationId="{6B0BABB7-408B-4394-A9DA-7162002D699D}"/>
          </ac:picMkLst>
        </pc:picChg>
        <pc:picChg chg="mod">
          <ac:chgData name="Margaret Fox" userId="892c1610-2351-4c35-b21d-3b293c8c172e" providerId="ADAL" clId="{31177FFD-A067-4E38-9F28-ABE5DA12FB4C}" dt="2022-01-26T16:58:24.715" v="35" actId="14100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31177FFD-A067-4E38-9F28-ABE5DA12FB4C}" dt="2022-01-26T17:00:11.781" v="107" actId="20577"/>
        <pc:sldMkLst>
          <pc:docMk/>
          <pc:sldMk cId="3285693065" sldId="262"/>
        </pc:sldMkLst>
        <pc:spChg chg="mod">
          <ac:chgData name="Margaret Fox" userId="892c1610-2351-4c35-b21d-3b293c8c172e" providerId="ADAL" clId="{31177FFD-A067-4E38-9F28-ABE5DA12FB4C}" dt="2022-01-26T17:00:11.781" v="107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31177FFD-A067-4E38-9F28-ABE5DA12FB4C}" dt="2022-01-26T17:11:17.206" v="574" actId="20577"/>
        <pc:sldMkLst>
          <pc:docMk/>
          <pc:sldMk cId="1809337763" sldId="277"/>
        </pc:sldMkLst>
        <pc:spChg chg="mod">
          <ac:chgData name="Margaret Fox" userId="892c1610-2351-4c35-b21d-3b293c8c172e" providerId="ADAL" clId="{31177FFD-A067-4E38-9F28-ABE5DA12FB4C}" dt="2022-01-26T17:11:17.206" v="574" actId="20577"/>
          <ac:spMkLst>
            <pc:docMk/>
            <pc:sldMk cId="1809337763" sldId="277"/>
            <ac:spMk id="2" creationId="{AAB9F923-3D98-49EE-927E-35748313EB37}"/>
          </ac:spMkLst>
        </pc:spChg>
        <pc:spChg chg="add del">
          <ac:chgData name="Margaret Fox" userId="892c1610-2351-4c35-b21d-3b293c8c172e" providerId="ADAL" clId="{31177FFD-A067-4E38-9F28-ABE5DA12FB4C}" dt="2022-01-26T17:09:05.466" v="548" actId="11529"/>
          <ac:spMkLst>
            <pc:docMk/>
            <pc:sldMk cId="1809337763" sldId="277"/>
            <ac:spMk id="3" creationId="{3FBD6024-BAE0-4C43-BC02-A6AC783D1CC5}"/>
          </ac:spMkLst>
        </pc:spChg>
        <pc:spChg chg="add mod">
          <ac:chgData name="Margaret Fox" userId="892c1610-2351-4c35-b21d-3b293c8c172e" providerId="ADAL" clId="{31177FFD-A067-4E38-9F28-ABE5DA12FB4C}" dt="2022-01-26T17:09:43.342" v="553" actId="1076"/>
          <ac:spMkLst>
            <pc:docMk/>
            <pc:sldMk cId="1809337763" sldId="277"/>
            <ac:spMk id="4" creationId="{91CC7658-5DC3-4E28-AE1B-DF9C19710715}"/>
          </ac:spMkLst>
        </pc:spChg>
        <pc:spChg chg="add mod">
          <ac:chgData name="Margaret Fox" userId="892c1610-2351-4c35-b21d-3b293c8c172e" providerId="ADAL" clId="{31177FFD-A067-4E38-9F28-ABE5DA12FB4C}" dt="2022-01-26T17:10:15.214" v="559" actId="1076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31177FFD-A067-4E38-9F28-ABE5DA12FB4C}" dt="2022-01-26T17:05:19.204" v="493" actId="20577"/>
        <pc:sldMkLst>
          <pc:docMk/>
          <pc:sldMk cId="2077932830" sldId="351"/>
        </pc:sldMkLst>
        <pc:spChg chg="mod">
          <ac:chgData name="Margaret Fox" userId="892c1610-2351-4c35-b21d-3b293c8c172e" providerId="ADAL" clId="{31177FFD-A067-4E38-9F28-ABE5DA12FB4C}" dt="2022-01-26T17:05:19.204" v="493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17:18:08.192" v="874" actId="20577"/>
        <pc:sldMkLst>
          <pc:docMk/>
          <pc:sldMk cId="554324149" sldId="353"/>
        </pc:sldMkLst>
        <pc:spChg chg="mod">
          <ac:chgData name="Margaret Fox" userId="892c1610-2351-4c35-b21d-3b293c8c172e" providerId="ADAL" clId="{31177FFD-A067-4E38-9F28-ABE5DA12FB4C}" dt="2022-01-26T17:18:08.192" v="874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31177FFD-A067-4E38-9F28-ABE5DA12FB4C}" dt="2022-01-26T20:41:18.557" v="3744" actId="1076"/>
        <pc:sldMkLst>
          <pc:docMk/>
          <pc:sldMk cId="3719398790" sldId="362"/>
        </pc:sldMkLst>
        <pc:spChg chg="mod">
          <ac:chgData name="Margaret Fox" userId="892c1610-2351-4c35-b21d-3b293c8c172e" providerId="ADAL" clId="{31177FFD-A067-4E38-9F28-ABE5DA12FB4C}" dt="2022-01-26T20:41:18.557" v="3744" actId="1076"/>
          <ac:spMkLst>
            <pc:docMk/>
            <pc:sldMk cId="3719398790" sldId="362"/>
            <ac:spMk id="2" creationId="{AAB9F923-3D98-49EE-927E-35748313EB37}"/>
          </ac:spMkLst>
        </pc:spChg>
        <pc:picChg chg="add mod">
          <ac:chgData name="Margaret Fox" userId="892c1610-2351-4c35-b21d-3b293c8c172e" providerId="ADAL" clId="{31177FFD-A067-4E38-9F28-ABE5DA12FB4C}" dt="2022-01-26T20:41:07.253" v="3741" actId="1076"/>
          <ac:picMkLst>
            <pc:docMk/>
            <pc:sldMk cId="3719398790" sldId="362"/>
            <ac:picMk id="4" creationId="{255A4C9F-6614-4BB3-96CB-6C4A2C8D13CA}"/>
          </ac:picMkLst>
        </pc:picChg>
        <pc:picChg chg="add mod">
          <ac:chgData name="Margaret Fox" userId="892c1610-2351-4c35-b21d-3b293c8c172e" providerId="ADAL" clId="{31177FFD-A067-4E38-9F28-ABE5DA12FB4C}" dt="2022-01-26T20:41:13.333" v="3743" actId="1076"/>
          <ac:picMkLst>
            <pc:docMk/>
            <pc:sldMk cId="3719398790" sldId="362"/>
            <ac:picMk id="5" creationId="{F3FB6B5A-317E-45D8-99B8-CB880B7D41A2}"/>
          </ac:picMkLst>
        </pc:picChg>
      </pc:sldChg>
      <pc:sldChg chg="modSp mod">
        <pc:chgData name="Margaret Fox" userId="892c1610-2351-4c35-b21d-3b293c8c172e" providerId="ADAL" clId="{31177FFD-A067-4E38-9F28-ABE5DA12FB4C}" dt="2022-01-26T17:40:38.299" v="1894" actId="20577"/>
        <pc:sldMkLst>
          <pc:docMk/>
          <pc:sldMk cId="802137255" sldId="368"/>
        </pc:sldMkLst>
        <pc:spChg chg="mod">
          <ac:chgData name="Margaret Fox" userId="892c1610-2351-4c35-b21d-3b293c8c172e" providerId="ADAL" clId="{31177FFD-A067-4E38-9F28-ABE5DA12FB4C}" dt="2022-01-26T17:40:38.299" v="189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40:04.872" v="2546"/>
        <pc:sldMkLst>
          <pc:docMk/>
          <pc:sldMk cId="75710195" sldId="369"/>
        </pc:sldMkLst>
        <pc:spChg chg="mod">
          <ac:chgData name="Margaret Fox" userId="892c1610-2351-4c35-b21d-3b293c8c172e" providerId="ADAL" clId="{31177FFD-A067-4E38-9F28-ABE5DA12FB4C}" dt="2022-01-26T17:26:40.284" v="1225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22:14.842" v="2518" actId="20577"/>
        <pc:sldMkLst>
          <pc:docMk/>
          <pc:sldMk cId="3391215321" sldId="370"/>
        </pc:sldMkLst>
        <pc:spChg chg="mod">
          <ac:chgData name="Margaret Fox" userId="892c1610-2351-4c35-b21d-3b293c8c172e" providerId="ADAL" clId="{31177FFD-A067-4E38-9F28-ABE5DA12FB4C}" dt="2022-01-26T19:22:14.842" v="2518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38:57.606" v="3596" actId="20577"/>
        <pc:sldMkLst>
          <pc:docMk/>
          <pc:sldMk cId="2339776281" sldId="371"/>
        </pc:sldMkLst>
        <pc:spChg chg="mod">
          <ac:chgData name="Margaret Fox" userId="892c1610-2351-4c35-b21d-3b293c8c172e" providerId="ADAL" clId="{31177FFD-A067-4E38-9F28-ABE5DA12FB4C}" dt="2022-01-26T20:38:57.606" v="3596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47:29.764" v="4535" actId="20577"/>
        <pc:sldMkLst>
          <pc:docMk/>
          <pc:sldMk cId="1900446373" sldId="372"/>
        </pc:sldMkLst>
        <pc:spChg chg="mod">
          <ac:chgData name="Margaret Fox" userId="892c1610-2351-4c35-b21d-3b293c8c172e" providerId="ADAL" clId="{31177FFD-A067-4E38-9F28-ABE5DA12FB4C}" dt="2022-01-26T20:47:29.764" v="4535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55:58.282" v="4897" actId="20577"/>
        <pc:sldMkLst>
          <pc:docMk/>
          <pc:sldMk cId="3822828589" sldId="373"/>
        </pc:sldMkLst>
        <pc:spChg chg="mod">
          <ac:chgData name="Margaret Fox" userId="892c1610-2351-4c35-b21d-3b293c8c172e" providerId="ADAL" clId="{31177FFD-A067-4E38-9F28-ABE5DA12FB4C}" dt="2022-01-26T20:55:58.282" v="4897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31177FFD-A067-4E38-9F28-ABE5DA12FB4C}" dt="2022-01-26T20:56:37.289" v="4925" actId="47"/>
        <pc:sldMkLst>
          <pc:docMk/>
          <pc:sldMk cId="990030597" sldId="374"/>
        </pc:sldMkLst>
      </pc:sldChg>
      <pc:sldChg chg="del">
        <pc:chgData name="Margaret Fox" userId="892c1610-2351-4c35-b21d-3b293c8c172e" providerId="ADAL" clId="{31177FFD-A067-4E38-9F28-ABE5DA12FB4C}" dt="2022-01-26T16:57:21.767" v="10" actId="47"/>
        <pc:sldMkLst>
          <pc:docMk/>
          <pc:sldMk cId="707019860" sldId="375"/>
        </pc:sldMkLst>
      </pc:sldChg>
      <pc:sldChg chg="modSp add mod">
        <pc:chgData name="Margaret Fox" userId="892c1610-2351-4c35-b21d-3b293c8c172e" providerId="ADAL" clId="{31177FFD-A067-4E38-9F28-ABE5DA12FB4C}" dt="2022-01-26T16:59:32.310" v="68" actId="20577"/>
        <pc:sldMkLst>
          <pc:docMk/>
          <pc:sldMk cId="2773300615" sldId="375"/>
        </pc:sldMkLst>
        <pc:spChg chg="mod">
          <ac:chgData name="Margaret Fox" userId="892c1610-2351-4c35-b21d-3b293c8c172e" providerId="ADAL" clId="{31177FFD-A067-4E38-9F28-ABE5DA12FB4C}" dt="2022-01-26T16:59:32.310" v="6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7:17:18.168" v="734" actId="47"/>
        <pc:sldMkLst>
          <pc:docMk/>
          <pc:sldMk cId="864145425" sldId="376"/>
        </pc:sldMkLst>
        <pc:spChg chg="mod">
          <ac:chgData name="Margaret Fox" userId="892c1610-2351-4c35-b21d-3b293c8c172e" providerId="ADAL" clId="{31177FFD-A067-4E38-9F28-ABE5DA12FB4C}" dt="2022-01-26T17:17:10.768" v="733" actId="20577"/>
          <ac:spMkLst>
            <pc:docMk/>
            <pc:sldMk cId="864145425" sldId="37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17:41:24.985" v="2021" actId="20577"/>
        <pc:sldMkLst>
          <pc:docMk/>
          <pc:sldMk cId="955110588" sldId="376"/>
        </pc:sldMkLst>
        <pc:spChg chg="mod">
          <ac:chgData name="Margaret Fox" userId="892c1610-2351-4c35-b21d-3b293c8c172e" providerId="ADAL" clId="{31177FFD-A067-4E38-9F28-ABE5DA12FB4C}" dt="2022-01-26T17:41:24.985" v="2021" actId="20577"/>
          <ac:spMkLst>
            <pc:docMk/>
            <pc:sldMk cId="955110588" sldId="37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9:15:59.372" v="2141" actId="47"/>
        <pc:sldMkLst>
          <pc:docMk/>
          <pc:sldMk cId="2734625192" sldId="377"/>
        </pc:sldMkLst>
        <pc:spChg chg="mod">
          <ac:chgData name="Margaret Fox" userId="892c1610-2351-4c35-b21d-3b293c8c172e" providerId="ADAL" clId="{31177FFD-A067-4E38-9F28-ABE5DA12FB4C}" dt="2022-01-26T19:06:13.648" v="2131" actId="20577"/>
          <ac:spMkLst>
            <pc:docMk/>
            <pc:sldMk cId="2734625192" sldId="37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19:44:58.373" v="2842" actId="20577"/>
        <pc:sldMkLst>
          <pc:docMk/>
          <pc:sldMk cId="999701682" sldId="378"/>
        </pc:sldMkLst>
        <pc:spChg chg="mod">
          <ac:chgData name="Margaret Fox" userId="892c1610-2351-4c35-b21d-3b293c8c172e" providerId="ADAL" clId="{31177FFD-A067-4E38-9F28-ABE5DA12FB4C}" dt="2022-01-26T19:44:58.373" v="2842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31177FFD-A067-4E38-9F28-ABE5DA12FB4C}" dt="2022-01-26T19:30:19.018" v="2544" actId="1076"/>
        <pc:sldMkLst>
          <pc:docMk/>
          <pc:sldMk cId="3958151922" sldId="379"/>
        </pc:sldMkLst>
        <pc:spChg chg="mod">
          <ac:chgData name="Margaret Fox" userId="892c1610-2351-4c35-b21d-3b293c8c172e" providerId="ADAL" clId="{31177FFD-A067-4E38-9F28-ABE5DA12FB4C}" dt="2022-01-26T19:29:11.770" v="2531" actId="1076"/>
          <ac:spMkLst>
            <pc:docMk/>
            <pc:sldMk cId="3958151922" sldId="379"/>
            <ac:spMk id="2" creationId="{AAB9F923-3D98-49EE-927E-35748313EB37}"/>
          </ac:spMkLst>
        </pc:spChg>
        <pc:spChg chg="add mod">
          <ac:chgData name="Margaret Fox" userId="892c1610-2351-4c35-b21d-3b293c8c172e" providerId="ADAL" clId="{31177FFD-A067-4E38-9F28-ABE5DA12FB4C}" dt="2022-01-26T19:29:52.727" v="2537" actId="208"/>
          <ac:spMkLst>
            <pc:docMk/>
            <pc:sldMk cId="3958151922" sldId="379"/>
            <ac:spMk id="4" creationId="{79289FA1-AF93-44DE-A833-334E3B092E38}"/>
          </ac:spMkLst>
        </pc:spChg>
        <pc:spChg chg="add mod">
          <ac:chgData name="Margaret Fox" userId="892c1610-2351-4c35-b21d-3b293c8c172e" providerId="ADAL" clId="{31177FFD-A067-4E38-9F28-ABE5DA12FB4C}" dt="2022-01-26T19:30:10.281" v="2542" actId="14100"/>
          <ac:spMkLst>
            <pc:docMk/>
            <pc:sldMk cId="3958151922" sldId="379"/>
            <ac:spMk id="6" creationId="{3FF7199E-E398-4072-8B92-0F6317F997ED}"/>
          </ac:spMkLst>
        </pc:spChg>
        <pc:spChg chg="add mod">
          <ac:chgData name="Margaret Fox" userId="892c1610-2351-4c35-b21d-3b293c8c172e" providerId="ADAL" clId="{31177FFD-A067-4E38-9F28-ABE5DA12FB4C}" dt="2022-01-26T19:30:19.018" v="2544" actId="1076"/>
          <ac:spMkLst>
            <pc:docMk/>
            <pc:sldMk cId="3958151922" sldId="379"/>
            <ac:spMk id="7" creationId="{7D6074FE-43A8-4514-B2E5-42D03C7BA320}"/>
          </ac:spMkLst>
        </pc:spChg>
        <pc:picChg chg="add mod">
          <ac:chgData name="Margaret Fox" userId="892c1610-2351-4c35-b21d-3b293c8c172e" providerId="ADAL" clId="{31177FFD-A067-4E38-9F28-ABE5DA12FB4C}" dt="2022-01-26T19:30:00.951" v="2540" actId="1076"/>
          <ac:picMkLst>
            <pc:docMk/>
            <pc:sldMk cId="3958151922" sldId="379"/>
            <ac:picMk id="3" creationId="{C0A7C29D-DB67-468C-A774-56E7C3F5F327}"/>
          </ac:picMkLst>
        </pc:picChg>
        <pc:picChg chg="del">
          <ac:chgData name="Margaret Fox" userId="892c1610-2351-4c35-b21d-3b293c8c172e" providerId="ADAL" clId="{31177FFD-A067-4E38-9F28-ABE5DA12FB4C}" dt="2022-01-26T19:29:06.201" v="2530" actId="478"/>
          <ac:picMkLst>
            <pc:docMk/>
            <pc:sldMk cId="3958151922" sldId="37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31177FFD-A067-4E38-9F28-ABE5DA12FB4C}" dt="2022-01-26T20:16:39.730" v="3164" actId="20577"/>
        <pc:sldMkLst>
          <pc:docMk/>
          <pc:sldMk cId="1200373546" sldId="380"/>
        </pc:sldMkLst>
        <pc:spChg chg="mod">
          <ac:chgData name="Margaret Fox" userId="892c1610-2351-4c35-b21d-3b293c8c172e" providerId="ADAL" clId="{31177FFD-A067-4E38-9F28-ABE5DA12FB4C}" dt="2022-01-26T20:16:39.730" v="3164" actId="20577"/>
          <ac:spMkLst>
            <pc:docMk/>
            <pc:sldMk cId="1200373546" sldId="38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39:50.922" v="3710" actId="20577"/>
        <pc:sldMkLst>
          <pc:docMk/>
          <pc:sldMk cId="3701336943" sldId="381"/>
        </pc:sldMkLst>
        <pc:spChg chg="mod">
          <ac:chgData name="Margaret Fox" userId="892c1610-2351-4c35-b21d-3b293c8c172e" providerId="ADAL" clId="{31177FFD-A067-4E38-9F28-ABE5DA12FB4C}" dt="2022-01-26T20:39:50.922" v="3710" actId="20577"/>
          <ac:spMkLst>
            <pc:docMk/>
            <pc:sldMk cId="3701336943" sldId="38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47:00.845" v="4461" actId="20577"/>
        <pc:sldMkLst>
          <pc:docMk/>
          <pc:sldMk cId="440949944" sldId="382"/>
        </pc:sldMkLst>
        <pc:spChg chg="mod">
          <ac:chgData name="Margaret Fox" userId="892c1610-2351-4c35-b21d-3b293c8c172e" providerId="ADAL" clId="{31177FFD-A067-4E38-9F28-ABE5DA12FB4C}" dt="2022-01-26T20:47:00.845" v="4461" actId="20577"/>
          <ac:spMkLst>
            <pc:docMk/>
            <pc:sldMk cId="440949944" sldId="382"/>
            <ac:spMk id="2" creationId="{AAB9F923-3D98-49EE-927E-35748313EB37}"/>
          </ac:spMkLst>
        </pc:spChg>
      </pc:sldChg>
      <pc:sldChg chg="delSp modSp add mod">
        <pc:chgData name="Margaret Fox" userId="892c1610-2351-4c35-b21d-3b293c8c172e" providerId="ADAL" clId="{31177FFD-A067-4E38-9F28-ABE5DA12FB4C}" dt="2022-01-26T20:46:25.971" v="4357" actId="20577"/>
        <pc:sldMkLst>
          <pc:docMk/>
          <pc:sldMk cId="777861788" sldId="383"/>
        </pc:sldMkLst>
        <pc:spChg chg="mod">
          <ac:chgData name="Margaret Fox" userId="892c1610-2351-4c35-b21d-3b293c8c172e" providerId="ADAL" clId="{31177FFD-A067-4E38-9F28-ABE5DA12FB4C}" dt="2022-01-26T20:46:25.971" v="4357" actId="20577"/>
          <ac:spMkLst>
            <pc:docMk/>
            <pc:sldMk cId="777861788" sldId="383"/>
            <ac:spMk id="2" creationId="{AAB9F923-3D98-49EE-927E-35748313EB37}"/>
          </ac:spMkLst>
        </pc:spChg>
        <pc:picChg chg="del">
          <ac:chgData name="Margaret Fox" userId="892c1610-2351-4c35-b21d-3b293c8c172e" providerId="ADAL" clId="{31177FFD-A067-4E38-9F28-ABE5DA12FB4C}" dt="2022-01-26T20:45:30.865" v="4253" actId="478"/>
          <ac:picMkLst>
            <pc:docMk/>
            <pc:sldMk cId="777861788" sldId="383"/>
            <ac:picMk id="4" creationId="{255A4C9F-6614-4BB3-96CB-6C4A2C8D13CA}"/>
          </ac:picMkLst>
        </pc:picChg>
        <pc:picChg chg="del">
          <ac:chgData name="Margaret Fox" userId="892c1610-2351-4c35-b21d-3b293c8c172e" providerId="ADAL" clId="{31177FFD-A067-4E38-9F28-ABE5DA12FB4C}" dt="2022-01-26T20:45:31.377" v="4254" actId="478"/>
          <ac:picMkLst>
            <pc:docMk/>
            <pc:sldMk cId="777861788" sldId="383"/>
            <ac:picMk id="5" creationId="{F3FB6B5A-317E-45D8-99B8-CB880B7D41A2}"/>
          </ac:picMkLst>
        </pc:picChg>
      </pc:sldChg>
      <pc:sldChg chg="add del">
        <pc:chgData name="Margaret Fox" userId="892c1610-2351-4c35-b21d-3b293c8c172e" providerId="ADAL" clId="{31177FFD-A067-4E38-9F28-ABE5DA12FB4C}" dt="2022-01-26T20:56:35.725" v="4924" actId="47"/>
        <pc:sldMkLst>
          <pc:docMk/>
          <pc:sldMk cId="666132426" sldId="384"/>
        </pc:sldMkLst>
      </pc:sldChg>
      <pc:sldChg chg="modSp add mod">
        <pc:chgData name="Margaret Fox" userId="892c1610-2351-4c35-b21d-3b293c8c172e" providerId="ADAL" clId="{31177FFD-A067-4E38-9F28-ABE5DA12FB4C}" dt="2022-01-26T21:03:39.825" v="5571" actId="20577"/>
        <pc:sldMkLst>
          <pc:docMk/>
          <pc:sldMk cId="3189242028" sldId="385"/>
        </pc:sldMkLst>
        <pc:spChg chg="mod">
          <ac:chgData name="Margaret Fox" userId="892c1610-2351-4c35-b21d-3b293c8c172e" providerId="ADAL" clId="{31177FFD-A067-4E38-9F28-ABE5DA12FB4C}" dt="2022-01-26T21:03:39.825" v="5571" actId="20577"/>
          <ac:spMkLst>
            <pc:docMk/>
            <pc:sldMk cId="3189242028" sldId="38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1:13:19.830" v="5649" actId="20577"/>
        <pc:sldMkLst>
          <pc:docMk/>
          <pc:sldMk cId="866155778" sldId="386"/>
        </pc:sldMkLst>
        <pc:spChg chg="mod">
          <ac:chgData name="Margaret Fox" userId="892c1610-2351-4c35-b21d-3b293c8c172e" providerId="ADAL" clId="{31177FFD-A067-4E38-9F28-ABE5DA12FB4C}" dt="2022-01-26T21:13:19.830" v="5649" actId="20577"/>
          <ac:spMkLst>
            <pc:docMk/>
            <pc:sldMk cId="866155778" sldId="386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31177FFD-A067-4E38-9F28-ABE5DA12FB4C}" dt="2022-01-26T21:01:25.729" v="5359" actId="47"/>
        <pc:sldMkLst>
          <pc:docMk/>
          <pc:sldMk cId="2861922367" sldId="386"/>
        </pc:sldMkLst>
      </pc:sldChg>
      <pc:sldChg chg="add del">
        <pc:chgData name="Margaret Fox" userId="892c1610-2351-4c35-b21d-3b293c8c172e" providerId="ADAL" clId="{31177FFD-A067-4E38-9F28-ABE5DA12FB4C}" dt="2022-01-26T21:01:26.714" v="5360" actId="47"/>
        <pc:sldMkLst>
          <pc:docMk/>
          <pc:sldMk cId="3825780086" sldId="387"/>
        </pc:sldMkLst>
      </pc:sldChg>
      <pc:sldChg chg="modSp add mod">
        <pc:chgData name="Margaret Fox" userId="892c1610-2351-4c35-b21d-3b293c8c172e" providerId="ADAL" clId="{31177FFD-A067-4E38-9F28-ABE5DA12FB4C}" dt="2022-01-26T21:15:06.841" v="6000" actId="20577"/>
        <pc:sldMkLst>
          <pc:docMk/>
          <pc:sldMk cId="4163044135" sldId="387"/>
        </pc:sldMkLst>
        <pc:spChg chg="mod">
          <ac:chgData name="Margaret Fox" userId="892c1610-2351-4c35-b21d-3b293c8c172e" providerId="ADAL" clId="{31177FFD-A067-4E38-9F28-ABE5DA12FB4C}" dt="2022-01-26T21:15:06.841" v="6000" actId="20577"/>
          <ac:spMkLst>
            <pc:docMk/>
            <pc:sldMk cId="4163044135" sldId="38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21:01:58.851" v="5394"/>
        <pc:sldMkLst>
          <pc:docMk/>
          <pc:sldMk cId="485771251" sldId="388"/>
        </pc:sldMkLst>
        <pc:spChg chg="mod">
          <ac:chgData name="Margaret Fox" userId="892c1610-2351-4c35-b21d-3b293c8c172e" providerId="ADAL" clId="{31177FFD-A067-4E38-9F28-ABE5DA12FB4C}" dt="2022-01-26T21:01:52.048" v="5392" actId="15"/>
          <ac:spMkLst>
            <pc:docMk/>
            <pc:sldMk cId="485771251" sldId="38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CEDC2C4-A5E0-4364-95DB-D3CB6E933C7C}"/>
    <pc:docChg chg="undo custSel addSld delSld modSld">
      <pc:chgData name="Margaret Fox" userId="892c1610-2351-4c35-b21d-3b293c8c172e" providerId="ADAL" clId="{ECEDC2C4-A5E0-4364-95DB-D3CB6E933C7C}" dt="2022-03-08T22:01:38.393" v="1868" actId="47"/>
      <pc:docMkLst>
        <pc:docMk/>
      </pc:docMkLst>
      <pc:sldChg chg="modSp mod">
        <pc:chgData name="Margaret Fox" userId="892c1610-2351-4c35-b21d-3b293c8c172e" providerId="ADAL" clId="{ECEDC2C4-A5E0-4364-95DB-D3CB6E933C7C}" dt="2022-03-08T20:40:39.416" v="7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CEDC2C4-A5E0-4364-95DB-D3CB6E933C7C}" dt="2022-03-08T20:40:39.416" v="7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4:53.760" v="176" actId="20577"/>
        <pc:sldMkLst>
          <pc:docMk/>
          <pc:sldMk cId="1809337763" sldId="277"/>
        </pc:sldMkLst>
        <pc:spChg chg="mod">
          <ac:chgData name="Margaret Fox" userId="892c1610-2351-4c35-b21d-3b293c8c172e" providerId="ADAL" clId="{ECEDC2C4-A5E0-4364-95DB-D3CB6E933C7C}" dt="2022-03-08T20:44:53.760" v="176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39:50.261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CEDC2C4-A5E0-4364-95DB-D3CB6E933C7C}" dt="2022-03-08T20:39:50.261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0:04.886" v="4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CEDC2C4-A5E0-4364-95DB-D3CB6E933C7C}" dt="2022-03-08T20:40:04.886" v="4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1:53:51.966" v="10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CEDC2C4-A5E0-4364-95DB-D3CB6E933C7C}" dt="2022-03-08T21:53:51.966" v="10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2:01:28.977" v="1867" actId="20577"/>
        <pc:sldMkLst>
          <pc:docMk/>
          <pc:sldMk cId="3505234178" sldId="425"/>
        </pc:sldMkLst>
        <pc:spChg chg="mod">
          <ac:chgData name="Margaret Fox" userId="892c1610-2351-4c35-b21d-3b293c8c172e" providerId="ADAL" clId="{ECEDC2C4-A5E0-4364-95DB-D3CB6E933C7C}" dt="2022-03-08T22:01:28.977" v="1867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236624093" sldId="42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578834064" sldId="429"/>
        </pc:sldMkLst>
      </pc:sldChg>
      <pc:sldChg chg="addSp delSp modSp mod">
        <pc:chgData name="Margaret Fox" userId="892c1610-2351-4c35-b21d-3b293c8c172e" providerId="ADAL" clId="{ECEDC2C4-A5E0-4364-95DB-D3CB6E933C7C}" dt="2022-03-08T20:46:06.340" v="353"/>
        <pc:sldMkLst>
          <pc:docMk/>
          <pc:sldMk cId="3463236270" sldId="430"/>
        </pc:sldMkLst>
        <pc:spChg chg="mod">
          <ac:chgData name="Margaret Fox" userId="892c1610-2351-4c35-b21d-3b293c8c172e" providerId="ADAL" clId="{ECEDC2C4-A5E0-4364-95DB-D3CB6E933C7C}" dt="2022-03-08T20:45:56.303" v="351" actId="20577"/>
          <ac:spMkLst>
            <pc:docMk/>
            <pc:sldMk cId="3463236270" sldId="430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ECEDC2C4-A5E0-4364-95DB-D3CB6E933C7C}" dt="2022-03-08T20:46:06.340" v="353"/>
          <ac:graphicFrameMkLst>
            <pc:docMk/>
            <pc:sldMk cId="3463236270" sldId="430"/>
            <ac:graphicFrameMk id="3" creationId="{B1DFABF1-864D-4F00-8C62-28C85F61BCF1}"/>
          </ac:graphicFrameMkLst>
        </pc:graphicFrame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915514121" sldId="431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828939125" sldId="432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82786669" sldId="433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00549896" sldId="434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4024584806" sldId="435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2767104371" sldId="43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690706921" sldId="437"/>
        </pc:sldMkLst>
      </pc:sldChg>
      <pc:sldChg chg="modSp add mod">
        <pc:chgData name="Margaret Fox" userId="892c1610-2351-4c35-b21d-3b293c8c172e" providerId="ADAL" clId="{ECEDC2C4-A5E0-4364-95DB-D3CB6E933C7C}" dt="2022-03-08T20:46:47.326" v="492" actId="20577"/>
        <pc:sldMkLst>
          <pc:docMk/>
          <pc:sldMk cId="2347053662" sldId="438"/>
        </pc:sldMkLst>
        <pc:spChg chg="mod">
          <ac:chgData name="Margaret Fox" userId="892c1610-2351-4c35-b21d-3b293c8c172e" providerId="ADAL" clId="{ECEDC2C4-A5E0-4364-95DB-D3CB6E933C7C}" dt="2022-03-08T20:46:47.326" v="492" actId="20577"/>
          <ac:spMkLst>
            <pc:docMk/>
            <pc:sldMk cId="2347053662" sldId="43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0:47:28.510" v="557" actId="20577"/>
        <pc:sldMkLst>
          <pc:docMk/>
          <pc:sldMk cId="2079246714" sldId="439"/>
        </pc:sldMkLst>
        <pc:spChg chg="mod">
          <ac:chgData name="Margaret Fox" userId="892c1610-2351-4c35-b21d-3b293c8c172e" providerId="ADAL" clId="{ECEDC2C4-A5E0-4364-95DB-D3CB6E933C7C}" dt="2022-03-08T20:47:28.510" v="557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0:54.878" v="736" actId="313"/>
        <pc:sldMkLst>
          <pc:docMk/>
          <pc:sldMk cId="3689380733" sldId="440"/>
        </pc:sldMkLst>
        <pc:spChg chg="mod">
          <ac:chgData name="Margaret Fox" userId="892c1610-2351-4c35-b21d-3b293c8c172e" providerId="ADAL" clId="{ECEDC2C4-A5E0-4364-95DB-D3CB6E933C7C}" dt="2022-03-08T21:50:54.878" v="736" actId="313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7:09.164" v="1341" actId="20577"/>
        <pc:sldMkLst>
          <pc:docMk/>
          <pc:sldMk cId="4284646656" sldId="441"/>
        </pc:sldMkLst>
        <pc:spChg chg="mod">
          <ac:chgData name="Margaret Fox" userId="892c1610-2351-4c35-b21d-3b293c8c172e" providerId="ADAL" clId="{ECEDC2C4-A5E0-4364-95DB-D3CB6E933C7C}" dt="2022-03-08T21:57:09.164" v="1341" actId="20577"/>
          <ac:spMkLst>
            <pc:docMk/>
            <pc:sldMk cId="4284646656" sldId="44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2:00:41.578" v="1703" actId="20577"/>
        <pc:sldMkLst>
          <pc:docMk/>
          <pc:sldMk cId="1372384714" sldId="442"/>
        </pc:sldMkLst>
        <pc:spChg chg="mod">
          <ac:chgData name="Margaret Fox" userId="892c1610-2351-4c35-b21d-3b293c8c172e" providerId="ADAL" clId="{ECEDC2C4-A5E0-4364-95DB-D3CB6E933C7C}" dt="2022-03-08T22:00:41.578" v="1703" actId="20577"/>
          <ac:spMkLst>
            <pc:docMk/>
            <pc:sldMk cId="1372384714" sldId="44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8:06.602" v="1360" actId="20577"/>
        <pc:sldMkLst>
          <pc:docMk/>
          <pc:sldMk cId="1278995872" sldId="443"/>
        </pc:sldMkLst>
        <pc:spChg chg="mod">
          <ac:chgData name="Margaret Fox" userId="892c1610-2351-4c35-b21d-3b293c8c172e" providerId="ADAL" clId="{ECEDC2C4-A5E0-4364-95DB-D3CB6E933C7C}" dt="2022-03-08T21:58:06.602" v="1360" actId="20577"/>
          <ac:spMkLst>
            <pc:docMk/>
            <pc:sldMk cId="1278995872" sldId="443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D078B47-C7AA-49B0-9A89-D49676D676FE}"/>
    <pc:docChg chg="undo custSel addSld delSld modSld sldOrd">
      <pc:chgData name="Margaret Fox" userId="892c1610-2351-4c35-b21d-3b293c8c172e" providerId="ADAL" clId="{0D078B47-C7AA-49B0-9A89-D49676D676FE}" dt="2021-12-15T22:36:31.257" v="4022" actId="20577"/>
      <pc:docMkLst>
        <pc:docMk/>
      </pc:docMkLst>
      <pc:sldChg chg="modSp mod">
        <pc:chgData name="Margaret Fox" userId="892c1610-2351-4c35-b21d-3b293c8c172e" providerId="ADAL" clId="{0D078B47-C7AA-49B0-9A89-D49676D676FE}" dt="2021-12-15T16:09:13.351" v="1457" actId="20577"/>
        <pc:sldMkLst>
          <pc:docMk/>
          <pc:sldMk cId="1260153591" sldId="257"/>
        </pc:sldMkLst>
        <pc:spChg chg="mod">
          <ac:chgData name="Margaret Fox" userId="892c1610-2351-4c35-b21d-3b293c8c172e" providerId="ADAL" clId="{0D078B47-C7AA-49B0-9A89-D49676D676FE}" dt="2021-12-15T16:09:13.351" v="1457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22:36:09.175" v="4020" actId="20577"/>
        <pc:sldMkLst>
          <pc:docMk/>
          <pc:sldMk cId="3285693065" sldId="262"/>
        </pc:sldMkLst>
        <pc:spChg chg="mod">
          <ac:chgData name="Margaret Fox" userId="892c1610-2351-4c35-b21d-3b293c8c172e" providerId="ADAL" clId="{0D078B47-C7AA-49B0-9A89-D49676D676FE}" dt="2021-12-15T22:36:09.175" v="402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7:41:54.367" v="3935" actId="20577"/>
        <pc:sldMkLst>
          <pc:docMk/>
          <pc:sldMk cId="1809337763" sldId="277"/>
        </pc:sldMkLst>
        <pc:spChg chg="mod">
          <ac:chgData name="Margaret Fox" userId="892c1610-2351-4c35-b21d-3b293c8c172e" providerId="ADAL" clId="{0D078B47-C7AA-49B0-9A89-D49676D676FE}" dt="2021-12-15T17:41:54.367" v="393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6:08:49.832" v="1372" actId="20577"/>
        <pc:sldMkLst>
          <pc:docMk/>
          <pc:sldMk cId="1128444069" sldId="278"/>
        </pc:sldMkLst>
        <pc:spChg chg="mod">
          <ac:chgData name="Margaret Fox" userId="892c1610-2351-4c35-b21d-3b293c8c172e" providerId="ADAL" clId="{0D078B47-C7AA-49B0-9A89-D49676D676FE}" dt="2021-12-15T16:08:49.832" v="137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Sp delSp modSp del mod">
        <pc:chgData name="Margaret Fox" userId="892c1610-2351-4c35-b21d-3b293c8c172e" providerId="ADAL" clId="{0D078B47-C7AA-49B0-9A89-D49676D676FE}" dt="2021-12-15T17:48:53.238" v="3994" actId="47"/>
        <pc:sldMkLst>
          <pc:docMk/>
          <pc:sldMk cId="2466888729" sldId="308"/>
        </pc:sldMkLst>
        <pc:spChg chg="mod">
          <ac:chgData name="Margaret Fox" userId="892c1610-2351-4c35-b21d-3b293c8c172e" providerId="ADAL" clId="{0D078B47-C7AA-49B0-9A89-D49676D676FE}" dt="2021-12-15T16:10:41.050" v="1605" actId="1076"/>
          <ac:spMkLst>
            <pc:docMk/>
            <pc:sldMk cId="2466888729" sldId="308"/>
            <ac:spMk id="2" creationId="{AAB9F923-3D98-49EE-927E-35748313EB37}"/>
          </ac:spMkLst>
        </pc:spChg>
        <pc:picChg chg="add del mod modCrop">
          <ac:chgData name="Margaret Fox" userId="892c1610-2351-4c35-b21d-3b293c8c172e" providerId="ADAL" clId="{0D078B47-C7AA-49B0-9A89-D49676D676FE}" dt="2021-12-15T16:14:57.277" v="1615" actId="478"/>
          <ac:picMkLst>
            <pc:docMk/>
            <pc:sldMk cId="2466888729" sldId="308"/>
            <ac:picMk id="4" creationId="{5B0C29D2-242F-4E0A-8A78-940B4F84527A}"/>
          </ac:picMkLst>
        </pc:picChg>
      </pc:sldChg>
      <pc:sldChg chg="del">
        <pc:chgData name="Margaret Fox" userId="892c1610-2351-4c35-b21d-3b293c8c172e" providerId="ADAL" clId="{0D078B47-C7AA-49B0-9A89-D49676D676FE}" dt="2021-12-08T20:47:17.784" v="545" actId="47"/>
        <pc:sldMkLst>
          <pc:docMk/>
          <pc:sldMk cId="1117480482" sldId="311"/>
        </pc:sldMkLst>
      </pc:sldChg>
      <pc:sldChg chg="modSp del mod">
        <pc:chgData name="Margaret Fox" userId="892c1610-2351-4c35-b21d-3b293c8c172e" providerId="ADAL" clId="{0D078B47-C7AA-49B0-9A89-D49676D676FE}" dt="2021-12-15T16:19:55.059" v="1621" actId="47"/>
        <pc:sldMkLst>
          <pc:docMk/>
          <pc:sldMk cId="2253875392" sldId="339"/>
        </pc:sldMkLst>
        <pc:spChg chg="mod">
          <ac:chgData name="Margaret Fox" userId="892c1610-2351-4c35-b21d-3b293c8c172e" providerId="ADAL" clId="{0D078B47-C7AA-49B0-9A89-D49676D676FE}" dt="2021-12-08T21:10:29.339" v="633" actId="1076"/>
          <ac:spMkLst>
            <pc:docMk/>
            <pc:sldMk cId="2253875392" sldId="339"/>
            <ac:spMk id="2" creationId="{AAB9F923-3D98-49EE-927E-35748313EB37}"/>
          </ac:spMkLst>
        </pc:spChg>
      </pc:sldChg>
      <pc:sldChg chg="modSp del mod modNotesTx">
        <pc:chgData name="Margaret Fox" userId="892c1610-2351-4c35-b21d-3b293c8c172e" providerId="ADAL" clId="{0D078B47-C7AA-49B0-9A89-D49676D676FE}" dt="2021-12-15T16:19:57.610" v="1622" actId="47"/>
        <pc:sldMkLst>
          <pc:docMk/>
          <pc:sldMk cId="700559569" sldId="348"/>
        </pc:sldMkLst>
        <pc:spChg chg="mod">
          <ac:chgData name="Margaret Fox" userId="892c1610-2351-4c35-b21d-3b293c8c172e" providerId="ADAL" clId="{0D078B47-C7AA-49B0-9A89-D49676D676FE}" dt="2021-12-08T21:24:13.032" v="852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0D078B47-C7AA-49B0-9A89-D49676D676FE}" dt="2021-12-15T17:48:49.620" v="3993"/>
        <pc:sldMkLst>
          <pc:docMk/>
          <pc:sldMk cId="2077932830" sldId="351"/>
        </pc:sldMkLst>
        <pc:spChg chg="mod">
          <ac:chgData name="Margaret Fox" userId="892c1610-2351-4c35-b21d-3b293c8c172e" providerId="ADAL" clId="{0D078B47-C7AA-49B0-9A89-D49676D676FE}" dt="2021-12-15T17:42:23.956" v="3939" actId="20577"/>
          <ac:spMkLst>
            <pc:docMk/>
            <pc:sldMk cId="2077932830" sldId="35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D078B47-C7AA-49B0-9A89-D49676D676FE}" dt="2021-12-15T16:22:18.205" v="1667"/>
          <ac:picMkLst>
            <pc:docMk/>
            <pc:sldMk cId="2077932830" sldId="351"/>
            <ac:picMk id="4" creationId="{66094B73-A489-42E8-A3B1-168544C76594}"/>
          </ac:picMkLst>
        </pc:picChg>
        <pc:picChg chg="add del mod">
          <ac:chgData name="Margaret Fox" userId="892c1610-2351-4c35-b21d-3b293c8c172e" providerId="ADAL" clId="{0D078B47-C7AA-49B0-9A89-D49676D676FE}" dt="2021-12-15T16:22:17.232" v="1666"/>
          <ac:picMkLst>
            <pc:docMk/>
            <pc:sldMk cId="2077932830" sldId="351"/>
            <ac:picMk id="6" creationId="{3D529A7D-1F53-43A6-80D4-A437C742EF42}"/>
          </ac:picMkLst>
        </pc:picChg>
      </pc:sldChg>
      <pc:sldChg chg="del">
        <pc:chgData name="Margaret Fox" userId="892c1610-2351-4c35-b21d-3b293c8c172e" providerId="ADAL" clId="{0D078B47-C7AA-49B0-9A89-D49676D676FE}" dt="2021-12-08T20:38:29.976" v="220" actId="47"/>
        <pc:sldMkLst>
          <pc:docMk/>
          <pc:sldMk cId="895514529" sldId="352"/>
        </pc:sldMkLst>
      </pc:sldChg>
      <pc:sldChg chg="modSp add mod">
        <pc:chgData name="Margaret Fox" userId="892c1610-2351-4c35-b21d-3b293c8c172e" providerId="ADAL" clId="{0D078B47-C7AA-49B0-9A89-D49676D676FE}" dt="2021-12-15T22:36:31.257" v="4022" actId="20577"/>
        <pc:sldMkLst>
          <pc:docMk/>
          <pc:sldMk cId="1448114857" sldId="352"/>
        </pc:sldMkLst>
        <pc:spChg chg="mod">
          <ac:chgData name="Margaret Fox" userId="892c1610-2351-4c35-b21d-3b293c8c172e" providerId="ADAL" clId="{0D078B47-C7AA-49B0-9A89-D49676D676FE}" dt="2021-12-15T22:36:31.257" v="4022" actId="20577"/>
          <ac:spMkLst>
            <pc:docMk/>
            <pc:sldMk cId="1448114857" sldId="352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0D078B47-C7AA-49B0-9A89-D49676D676FE}" dt="2021-12-15T16:32:29.867" v="2538"/>
        <pc:sldMkLst>
          <pc:docMk/>
          <pc:sldMk cId="480181745" sldId="353"/>
        </pc:sldMkLst>
      </pc:sldChg>
      <pc:sldChg chg="modSp add mod">
        <pc:chgData name="Margaret Fox" userId="892c1610-2351-4c35-b21d-3b293c8c172e" providerId="ADAL" clId="{0D078B47-C7AA-49B0-9A89-D49676D676FE}" dt="2021-12-15T17:42:19.636" v="3938" actId="20577"/>
        <pc:sldMkLst>
          <pc:docMk/>
          <pc:sldMk cId="554324149" sldId="353"/>
        </pc:sldMkLst>
        <pc:spChg chg="mod">
          <ac:chgData name="Margaret Fox" userId="892c1610-2351-4c35-b21d-3b293c8c172e" providerId="ADAL" clId="{0D078B47-C7AA-49B0-9A89-D49676D676FE}" dt="2021-12-15T17:42:19.636" v="3938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38.882" v="221" actId="47"/>
        <pc:sldMkLst>
          <pc:docMk/>
          <pc:sldMk cId="2828278509" sldId="353"/>
        </pc:sldMkLst>
      </pc:sldChg>
      <pc:sldChg chg="del">
        <pc:chgData name="Margaret Fox" userId="892c1610-2351-4c35-b21d-3b293c8c172e" providerId="ADAL" clId="{0D078B47-C7AA-49B0-9A89-D49676D676FE}" dt="2021-12-08T20:38:41.007" v="222" actId="47"/>
        <pc:sldMkLst>
          <pc:docMk/>
          <pc:sldMk cId="1052565947" sldId="354"/>
        </pc:sldMkLst>
      </pc:sldChg>
      <pc:sldChg chg="modSp add mod">
        <pc:chgData name="Margaret Fox" userId="892c1610-2351-4c35-b21d-3b293c8c172e" providerId="ADAL" clId="{0D078B47-C7AA-49B0-9A89-D49676D676FE}" dt="2021-12-15T16:43:37.668" v="2998" actId="313"/>
        <pc:sldMkLst>
          <pc:docMk/>
          <pc:sldMk cId="3044047525" sldId="354"/>
        </pc:sldMkLst>
        <pc:spChg chg="mod">
          <ac:chgData name="Margaret Fox" userId="892c1610-2351-4c35-b21d-3b293c8c172e" providerId="ADAL" clId="{0D078B47-C7AA-49B0-9A89-D49676D676FE}" dt="2021-12-15T16:43:37.668" v="2998" actId="313"/>
          <ac:spMkLst>
            <pc:docMk/>
            <pc:sldMk cId="3044047525" sldId="354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0D078B47-C7AA-49B0-9A89-D49676D676FE}" dt="2021-12-15T16:19:50.871" v="1618" actId="47"/>
        <pc:sldMkLst>
          <pc:docMk/>
          <pc:sldMk cId="918001368" sldId="355"/>
        </pc:sldMkLst>
        <pc:spChg chg="mod">
          <ac:chgData name="Margaret Fox" userId="892c1610-2351-4c35-b21d-3b293c8c172e" providerId="ADAL" clId="{0D078B47-C7AA-49B0-9A89-D49676D676FE}" dt="2021-12-08T20:46:46.910" v="541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0.867" v="3936" actId="20577"/>
        <pc:sldMkLst>
          <pc:docMk/>
          <pc:sldMk cId="1364605714" sldId="355"/>
        </pc:sldMkLst>
        <pc:spChg chg="mod">
          <ac:chgData name="Margaret Fox" userId="892c1610-2351-4c35-b21d-3b293c8c172e" providerId="ADAL" clId="{0D078B47-C7AA-49B0-9A89-D49676D676FE}" dt="2021-12-15T17:42:10.867" v="393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4.515" v="3937" actId="20577"/>
        <pc:sldMkLst>
          <pc:docMk/>
          <pc:sldMk cId="1023788377" sldId="356"/>
        </pc:sldMkLst>
        <pc:spChg chg="mod">
          <ac:chgData name="Margaret Fox" userId="892c1610-2351-4c35-b21d-3b293c8c172e" providerId="ADAL" clId="{0D078B47-C7AA-49B0-9A89-D49676D676FE}" dt="2021-12-15T17:42:14.515" v="3937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28.616" v="219" actId="47"/>
        <pc:sldMkLst>
          <pc:docMk/>
          <pc:sldMk cId="2255498705" sldId="356"/>
        </pc:sldMkLst>
      </pc:sldChg>
      <pc:sldChg chg="addSp modSp add mod">
        <pc:chgData name="Margaret Fox" userId="892c1610-2351-4c35-b21d-3b293c8c172e" providerId="ADAL" clId="{0D078B47-C7AA-49B0-9A89-D49676D676FE}" dt="2021-12-15T17:38:48.372" v="3783" actId="1076"/>
        <pc:sldMkLst>
          <pc:docMk/>
          <pc:sldMk cId="1031588951" sldId="357"/>
        </pc:sldMkLst>
        <pc:spChg chg="mod">
          <ac:chgData name="Margaret Fox" userId="892c1610-2351-4c35-b21d-3b293c8c172e" providerId="ADAL" clId="{0D078B47-C7AA-49B0-9A89-D49676D676FE}" dt="2021-12-15T17:38:48.372" v="3783" actId="1076"/>
          <ac:spMkLst>
            <pc:docMk/>
            <pc:sldMk cId="1031588951" sldId="357"/>
            <ac:spMk id="2" creationId="{AAB9F923-3D98-49EE-927E-35748313EB37}"/>
          </ac:spMkLst>
        </pc:spChg>
        <pc:picChg chg="add mod">
          <ac:chgData name="Margaret Fox" userId="892c1610-2351-4c35-b21d-3b293c8c172e" providerId="ADAL" clId="{0D078B47-C7AA-49B0-9A89-D49676D676FE}" dt="2021-12-15T16:35:25.433" v="2561" actId="1076"/>
          <ac:picMkLst>
            <pc:docMk/>
            <pc:sldMk cId="1031588951" sldId="357"/>
            <ac:picMk id="1026" creationId="{8A4C0514-7311-40A3-B034-E2F901054C94}"/>
          </ac:picMkLst>
        </pc:picChg>
      </pc:sldChg>
      <pc:sldChg chg="modSp del mod">
        <pc:chgData name="Margaret Fox" userId="892c1610-2351-4c35-b21d-3b293c8c172e" providerId="ADAL" clId="{0D078B47-C7AA-49B0-9A89-D49676D676FE}" dt="2021-12-15T16:19:52.349" v="1619" actId="47"/>
        <pc:sldMkLst>
          <pc:docMk/>
          <pc:sldMk cId="2156293052" sldId="357"/>
        </pc:sldMkLst>
        <pc:spChg chg="mod">
          <ac:chgData name="Margaret Fox" userId="892c1610-2351-4c35-b21d-3b293c8c172e" providerId="ADAL" clId="{0D078B47-C7AA-49B0-9A89-D49676D676FE}" dt="2021-12-08T20:47:38.378" v="561" actId="1076"/>
          <ac:spMkLst>
            <pc:docMk/>
            <pc:sldMk cId="2156293052" sldId="3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0:55.633" v="3848" actId="20577"/>
        <pc:sldMkLst>
          <pc:docMk/>
          <pc:sldMk cId="171526698" sldId="358"/>
        </pc:sldMkLst>
        <pc:spChg chg="mod">
          <ac:chgData name="Margaret Fox" userId="892c1610-2351-4c35-b21d-3b293c8c172e" providerId="ADAL" clId="{0D078B47-C7AA-49B0-9A89-D49676D676FE}" dt="2021-12-15T17:40:55.633" v="3848" actId="20577"/>
          <ac:spMkLst>
            <pc:docMk/>
            <pc:sldMk cId="171526698" sldId="358"/>
            <ac:spMk id="2" creationId="{AAB9F923-3D98-49EE-927E-35748313EB37}"/>
          </ac:spMkLst>
        </pc:spChg>
      </pc:sldChg>
      <pc:sldChg chg="modSp add del mod modNotesTx">
        <pc:chgData name="Margaret Fox" userId="892c1610-2351-4c35-b21d-3b293c8c172e" providerId="ADAL" clId="{0D078B47-C7AA-49B0-9A89-D49676D676FE}" dt="2021-12-15T16:19:37.973" v="1617" actId="47"/>
        <pc:sldMkLst>
          <pc:docMk/>
          <pc:sldMk cId="2477542111" sldId="358"/>
        </pc:sldMkLst>
        <pc:spChg chg="mod">
          <ac:chgData name="Margaret Fox" userId="892c1610-2351-4c35-b21d-3b293c8c172e" providerId="ADAL" clId="{0D078B47-C7AA-49B0-9A89-D49676D676FE}" dt="2021-12-08T20:45:48.410" v="414" actId="5793"/>
          <ac:spMkLst>
            <pc:docMk/>
            <pc:sldMk cId="2477542111" sldId="358"/>
            <ac:spMk id="2" creationId="{AAB9F923-3D98-49EE-927E-35748313EB37}"/>
          </ac:spMkLst>
        </pc:spChg>
      </pc:sldChg>
      <pc:sldChg chg="delSp 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1988823886" sldId="359"/>
        </pc:sldMkLst>
        <pc:spChg chg="mod">
          <ac:chgData name="Margaret Fox" userId="892c1610-2351-4c35-b21d-3b293c8c172e" providerId="ADAL" clId="{0D078B47-C7AA-49B0-9A89-D49676D676FE}" dt="2021-12-15T17:46:23.465" v="3979" actId="255"/>
          <ac:spMkLst>
            <pc:docMk/>
            <pc:sldMk cId="1988823886" sldId="359"/>
            <ac:spMk id="2" creationId="{AAB9F923-3D98-49EE-927E-35748313EB37}"/>
          </ac:spMkLst>
        </pc:spChg>
        <pc:picChg chg="del">
          <ac:chgData name="Margaret Fox" userId="892c1610-2351-4c35-b21d-3b293c8c172e" providerId="ADAL" clId="{0D078B47-C7AA-49B0-9A89-D49676D676FE}" dt="2021-12-15T17:45:33.900" v="3941" actId="478"/>
          <ac:picMkLst>
            <pc:docMk/>
            <pc:sldMk cId="1988823886" sldId="359"/>
            <ac:picMk id="1026" creationId="{8A4C0514-7311-40A3-B034-E2F901054C94}"/>
          </ac:picMkLst>
        </pc:picChg>
      </pc:sldChg>
      <pc:sldChg chg="modSp add del mod ord modNotesTx">
        <pc:chgData name="Margaret Fox" userId="892c1610-2351-4c35-b21d-3b293c8c172e" providerId="ADAL" clId="{0D078B47-C7AA-49B0-9A89-D49676D676FE}" dt="2021-12-15T16:19:27.685" v="1616" actId="47"/>
        <pc:sldMkLst>
          <pc:docMk/>
          <pc:sldMk cId="3117758703" sldId="359"/>
        </pc:sldMkLst>
        <pc:spChg chg="mod">
          <ac:chgData name="Margaret Fox" userId="892c1610-2351-4c35-b21d-3b293c8c172e" providerId="ADAL" clId="{0D078B47-C7AA-49B0-9A89-D49676D676FE}" dt="2021-12-08T20:45:42.098" v="412" actId="255"/>
          <ac:spMkLst>
            <pc:docMk/>
            <pc:sldMk cId="3117758703" sldId="359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3687638195" sldId="359"/>
        </pc:sldMkLst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23870523" sldId="360"/>
        </pc:sldMkLst>
      </pc:sldChg>
      <pc:sldChg chg="addSp modSp add del">
        <pc:chgData name="Margaret Fox" userId="892c1610-2351-4c35-b21d-3b293c8c172e" providerId="ADAL" clId="{0D078B47-C7AA-49B0-9A89-D49676D676FE}" dt="2021-12-15T16:19:53.717" v="1620" actId="47"/>
        <pc:sldMkLst>
          <pc:docMk/>
          <pc:sldMk cId="172637443" sldId="360"/>
        </pc:sldMkLst>
        <pc:spChg chg="add">
          <ac:chgData name="Margaret Fox" userId="892c1610-2351-4c35-b21d-3b293c8c172e" providerId="ADAL" clId="{0D078B47-C7AA-49B0-9A89-D49676D676FE}" dt="2021-12-08T21:05:44.795" v="565"/>
          <ac:spMkLst>
            <pc:docMk/>
            <pc:sldMk cId="172637443" sldId="360"/>
            <ac:spMk id="3" creationId="{BAEF461F-1E77-4D10-89BF-9EFE4C243F84}"/>
          </ac:spMkLst>
        </pc:spChg>
        <pc:picChg chg="add mod">
          <ac:chgData name="Margaret Fox" userId="892c1610-2351-4c35-b21d-3b293c8c172e" providerId="ADAL" clId="{0D078B47-C7AA-49B0-9A89-D49676D676FE}" dt="2021-12-08T21:07:42.465" v="604" actId="1076"/>
          <ac:picMkLst>
            <pc:docMk/>
            <pc:sldMk cId="172637443" sldId="360"/>
            <ac:picMk id="1025" creationId="{FEF04B99-2F9B-45A4-9D72-13F054A631FE}"/>
          </ac:picMkLst>
        </pc:pic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470416891" sldId="360"/>
        </pc:sldMkLst>
        <pc:spChg chg="mod">
          <ac:chgData name="Margaret Fox" userId="892c1610-2351-4c35-b21d-3b293c8c172e" providerId="ADAL" clId="{0D078B47-C7AA-49B0-9A89-D49676D676FE}" dt="2021-12-15T17:47:24.767" v="3984" actId="14100"/>
          <ac:spMkLst>
            <pc:docMk/>
            <pc:sldMk cId="470416891" sldId="360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1244774497" sldId="361"/>
        </pc:sldMkLst>
      </pc:sldChg>
      <pc:sldChg chg="modSp add del mod">
        <pc:chgData name="Margaret Fox" userId="892c1610-2351-4c35-b21d-3b293c8c172e" providerId="ADAL" clId="{0D078B47-C7AA-49B0-9A89-D49676D676FE}" dt="2021-12-15T16:20:01.256" v="1623" actId="47"/>
        <pc:sldMkLst>
          <pc:docMk/>
          <pc:sldMk cId="2008105252" sldId="361"/>
        </pc:sldMkLst>
        <pc:spChg chg="mod">
          <ac:chgData name="Margaret Fox" userId="892c1610-2351-4c35-b21d-3b293c8c172e" providerId="ADAL" clId="{0D078B47-C7AA-49B0-9A89-D49676D676FE}" dt="2021-12-08T21:36:50.444" v="1356" actId="20577"/>
          <ac:spMkLst>
            <pc:docMk/>
            <pc:sldMk cId="2008105252" sldId="361"/>
            <ac:spMk id="2" creationId="{AAB9F923-3D98-49EE-927E-35748313EB37}"/>
          </ac:spMkLst>
        </pc:sp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3573771984" sldId="361"/>
        </pc:sldMkLst>
        <pc:spChg chg="mod">
          <ac:chgData name="Margaret Fox" userId="892c1610-2351-4c35-b21d-3b293c8c172e" providerId="ADAL" clId="{0D078B47-C7AA-49B0-9A89-D49676D676FE}" dt="2021-12-15T17:48:16.190" v="3989" actId="20577"/>
          <ac:spMkLst>
            <pc:docMk/>
            <pc:sldMk cId="3573771984" sldId="361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0D078B47-C7AA-49B0-9A89-D49676D676FE}" dt="2021-12-15T22:36:21.575" v="4021" actId="47"/>
        <pc:sldMkLst>
          <pc:docMk/>
          <pc:sldMk cId="1206633142" sldId="362"/>
        </pc:sldMkLst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DBA737C1-2E9E-4659-BD6F-00653654C077}"/>
    <pc:docChg chg="undo custSel addSld delSld modSld sldOrd">
      <pc:chgData name="Margaret Fox" userId="892c1610-2351-4c35-b21d-3b293c8c172e" providerId="ADAL" clId="{DBA737C1-2E9E-4659-BD6F-00653654C077}" dt="2022-04-06T20:36:07.417" v="4615" actId="20577"/>
      <pc:docMkLst>
        <pc:docMk/>
      </pc:docMkLst>
      <pc:sldChg chg="modSp mod">
        <pc:chgData name="Margaret Fox" userId="892c1610-2351-4c35-b21d-3b293c8c172e" providerId="ADAL" clId="{DBA737C1-2E9E-4659-BD6F-00653654C077}" dt="2022-04-06T19:20:51.603" v="100" actId="113"/>
        <pc:sldMkLst>
          <pc:docMk/>
          <pc:sldMk cId="3285693065" sldId="262"/>
        </pc:sldMkLst>
        <pc:spChg chg="mod">
          <ac:chgData name="Margaret Fox" userId="892c1610-2351-4c35-b21d-3b293c8c172e" providerId="ADAL" clId="{DBA737C1-2E9E-4659-BD6F-00653654C077}" dt="2022-04-06T19:20:51.603" v="100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20:36:07.417" v="4615" actId="20577"/>
        <pc:sldMkLst>
          <pc:docMk/>
          <pc:sldMk cId="1809337763" sldId="277"/>
        </pc:sldMkLst>
        <pc:spChg chg="mod">
          <ac:chgData name="Margaret Fox" userId="892c1610-2351-4c35-b21d-3b293c8c172e" providerId="ADAL" clId="{DBA737C1-2E9E-4659-BD6F-00653654C077}" dt="2022-04-06T20:36:07.417" v="461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18:49.447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DBA737C1-2E9E-4659-BD6F-00653654C077}" dt="2022-04-06T19:18:49.447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18:58.228" v="28" actId="20577"/>
        <pc:sldMkLst>
          <pc:docMk/>
          <pc:sldMk cId="2773300615" sldId="375"/>
        </pc:sldMkLst>
        <pc:spChg chg="mod">
          <ac:chgData name="Margaret Fox" userId="892c1610-2351-4c35-b21d-3b293c8c172e" providerId="ADAL" clId="{DBA737C1-2E9E-4659-BD6F-00653654C077}" dt="2022-04-06T19:18:58.228" v="2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50:38.299" v="2580" actId="20577"/>
        <pc:sldMkLst>
          <pc:docMk/>
          <pc:sldMk cId="3463236270" sldId="430"/>
        </pc:sldMkLst>
        <pc:spChg chg="mod">
          <ac:chgData name="Margaret Fox" userId="892c1610-2351-4c35-b21d-3b293c8c172e" providerId="ADAL" clId="{DBA737C1-2E9E-4659-BD6F-00653654C077}" dt="2022-04-06T19:50:38.299" v="2580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821891152" sldId="444"/>
        </pc:sldMkLst>
      </pc:sldChg>
      <pc:sldChg chg="modSp mod">
        <pc:chgData name="Margaret Fox" userId="892c1610-2351-4c35-b21d-3b293c8c172e" providerId="ADAL" clId="{DBA737C1-2E9E-4659-BD6F-00653654C077}" dt="2022-04-06T19:21:59.087" v="237" actId="12"/>
        <pc:sldMkLst>
          <pc:docMk/>
          <pc:sldMk cId="3447860658" sldId="445"/>
        </pc:sldMkLst>
        <pc:spChg chg="mod">
          <ac:chgData name="Margaret Fox" userId="892c1610-2351-4c35-b21d-3b293c8c172e" providerId="ADAL" clId="{DBA737C1-2E9E-4659-BD6F-00653654C077}" dt="2022-04-06T19:21:59.087" v="237" actId="12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19:20:59.056" v="101" actId="47"/>
        <pc:sldMkLst>
          <pc:docMk/>
          <pc:sldMk cId="125520463" sldId="449"/>
        </pc:sldMkLst>
      </pc:sldChg>
      <pc:sldChg chg="modSp mod ord">
        <pc:chgData name="Margaret Fox" userId="892c1610-2351-4c35-b21d-3b293c8c172e" providerId="ADAL" clId="{DBA737C1-2E9E-4659-BD6F-00653654C077}" dt="2022-04-06T19:51:17.127" v="2623" actId="20577"/>
        <pc:sldMkLst>
          <pc:docMk/>
          <pc:sldMk cId="1970260500" sldId="450"/>
        </pc:sldMkLst>
        <pc:spChg chg="mod">
          <ac:chgData name="Margaret Fox" userId="892c1610-2351-4c35-b21d-3b293c8c172e" providerId="ADAL" clId="{DBA737C1-2E9E-4659-BD6F-00653654C077}" dt="2022-04-06T19:51:17.127" v="2623" actId="20577"/>
          <ac:spMkLst>
            <pc:docMk/>
            <pc:sldMk cId="1970260500" sldId="45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813525388" sldId="451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1276343975" sldId="452"/>
        </pc:sldMkLst>
      </pc:sldChg>
      <pc:sldChg chg="del">
        <pc:chgData name="Margaret Fox" userId="892c1610-2351-4c35-b21d-3b293c8c172e" providerId="ADAL" clId="{DBA737C1-2E9E-4659-BD6F-00653654C077}" dt="2022-04-06T19:43:41.637" v="2135" actId="47"/>
        <pc:sldMkLst>
          <pc:docMk/>
          <pc:sldMk cId="1389639667" sldId="453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157212482" sldId="454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2219161443" sldId="455"/>
        </pc:sldMkLst>
      </pc:sldChg>
      <pc:sldChg chg="modSp add mod">
        <pc:chgData name="Margaret Fox" userId="892c1610-2351-4c35-b21d-3b293c8c172e" providerId="ADAL" clId="{DBA737C1-2E9E-4659-BD6F-00653654C077}" dt="2022-04-06T19:28:24.715" v="534" actId="20577"/>
        <pc:sldMkLst>
          <pc:docMk/>
          <pc:sldMk cId="2624371038" sldId="456"/>
        </pc:sldMkLst>
        <pc:spChg chg="mod">
          <ac:chgData name="Margaret Fox" userId="892c1610-2351-4c35-b21d-3b293c8c172e" providerId="ADAL" clId="{DBA737C1-2E9E-4659-BD6F-00653654C077}" dt="2022-04-06T19:28:24.715" v="534" actId="20577"/>
          <ac:spMkLst>
            <pc:docMk/>
            <pc:sldMk cId="2624371038" sldId="4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31:04.339" v="1001" actId="20577"/>
        <pc:sldMkLst>
          <pc:docMk/>
          <pc:sldMk cId="10895705" sldId="457"/>
        </pc:sldMkLst>
        <pc:spChg chg="mod">
          <ac:chgData name="Margaret Fox" userId="892c1610-2351-4c35-b21d-3b293c8c172e" providerId="ADAL" clId="{DBA737C1-2E9E-4659-BD6F-00653654C077}" dt="2022-04-06T19:31:04.339" v="1001" actId="20577"/>
          <ac:spMkLst>
            <pc:docMk/>
            <pc:sldMk cId="10895705" sldId="4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9:21.690" v="2401" actId="20577"/>
        <pc:sldMkLst>
          <pc:docMk/>
          <pc:sldMk cId="1560933935" sldId="458"/>
        </pc:sldMkLst>
        <pc:spChg chg="mod">
          <ac:chgData name="Margaret Fox" userId="892c1610-2351-4c35-b21d-3b293c8c172e" providerId="ADAL" clId="{DBA737C1-2E9E-4659-BD6F-00653654C077}" dt="2022-04-06T19:49:21.690" v="2401" actId="20577"/>
          <ac:spMkLst>
            <pc:docMk/>
            <pc:sldMk cId="1560933935" sldId="45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DBA737C1-2E9E-4659-BD6F-00653654C077}" dt="2022-04-06T19:37:51.777" v="1489" actId="47"/>
        <pc:sldMkLst>
          <pc:docMk/>
          <pc:sldMk cId="754862988" sldId="459"/>
        </pc:sldMkLst>
      </pc:sldChg>
      <pc:sldChg chg="modSp add mod">
        <pc:chgData name="Margaret Fox" userId="892c1610-2351-4c35-b21d-3b293c8c172e" providerId="ADAL" clId="{DBA737C1-2E9E-4659-BD6F-00653654C077}" dt="2022-04-06T19:40:23.979" v="1997" actId="20577"/>
        <pc:sldMkLst>
          <pc:docMk/>
          <pc:sldMk cId="465772569" sldId="460"/>
        </pc:sldMkLst>
        <pc:spChg chg="mod">
          <ac:chgData name="Margaret Fox" userId="892c1610-2351-4c35-b21d-3b293c8c172e" providerId="ADAL" clId="{DBA737C1-2E9E-4659-BD6F-00653654C077}" dt="2022-04-06T19:40:23.979" v="1997" actId="20577"/>
          <ac:spMkLst>
            <pc:docMk/>
            <pc:sldMk cId="465772569" sldId="46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1:19.338" v="2134" actId="20577"/>
        <pc:sldMkLst>
          <pc:docMk/>
          <pc:sldMk cId="2708094060" sldId="461"/>
        </pc:sldMkLst>
        <pc:spChg chg="mod">
          <ac:chgData name="Margaret Fox" userId="892c1610-2351-4c35-b21d-3b293c8c172e" providerId="ADAL" clId="{DBA737C1-2E9E-4659-BD6F-00653654C077}" dt="2022-04-06T19:41:19.338" v="2134" actId="20577"/>
          <ac:spMkLst>
            <pc:docMk/>
            <pc:sldMk cId="2708094060" sldId="46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6:51.763" v="2184" actId="20577"/>
        <pc:sldMkLst>
          <pc:docMk/>
          <pc:sldMk cId="2229022120" sldId="462"/>
        </pc:sldMkLst>
        <pc:spChg chg="mod">
          <ac:chgData name="Margaret Fox" userId="892c1610-2351-4c35-b21d-3b293c8c172e" providerId="ADAL" clId="{DBA737C1-2E9E-4659-BD6F-00653654C077}" dt="2022-04-06T19:46:51.763" v="2184" actId="20577"/>
          <ac:spMkLst>
            <pc:docMk/>
            <pc:sldMk cId="2229022120" sldId="46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DBA737C1-2E9E-4659-BD6F-00653654C077}" dt="2022-04-06T20:18:39.250" v="3765" actId="20577"/>
        <pc:sldMkLst>
          <pc:docMk/>
          <pc:sldMk cId="549625642" sldId="463"/>
        </pc:sldMkLst>
        <pc:spChg chg="mod">
          <ac:chgData name="Margaret Fox" userId="892c1610-2351-4c35-b21d-3b293c8c172e" providerId="ADAL" clId="{DBA737C1-2E9E-4659-BD6F-00653654C077}" dt="2022-04-06T20:18:39.250" v="3765" actId="20577"/>
          <ac:spMkLst>
            <pc:docMk/>
            <pc:sldMk cId="549625642" sldId="4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55:59.376" v="3091" actId="20577"/>
        <pc:sldMkLst>
          <pc:docMk/>
          <pc:sldMk cId="2129768287" sldId="464"/>
        </pc:sldMkLst>
        <pc:spChg chg="mod">
          <ac:chgData name="Margaret Fox" userId="892c1610-2351-4c35-b21d-3b293c8c172e" providerId="ADAL" clId="{DBA737C1-2E9E-4659-BD6F-00653654C077}" dt="2022-04-06T19:55:59.376" v="3091" actId="20577"/>
          <ac:spMkLst>
            <pc:docMk/>
            <pc:sldMk cId="2129768287" sldId="464"/>
            <ac:spMk id="2" creationId="{AAB9F923-3D98-49EE-927E-35748313EB37}"/>
          </ac:spMkLst>
        </pc:spChg>
        <pc:picChg chg="mod">
          <ac:chgData name="Margaret Fox" userId="892c1610-2351-4c35-b21d-3b293c8c172e" providerId="ADAL" clId="{DBA737C1-2E9E-4659-BD6F-00653654C077}" dt="2022-04-06T19:52:59.673" v="2870" actId="1076"/>
          <ac:picMkLst>
            <pc:docMk/>
            <pc:sldMk cId="2129768287" sldId="464"/>
            <ac:picMk id="2050" creationId="{9E476F11-15D0-42A8-BDAC-FCD6AA8E73AE}"/>
          </ac:picMkLst>
        </pc:picChg>
      </pc:sldChg>
      <pc:sldChg chg="modSp add del mod">
        <pc:chgData name="Margaret Fox" userId="892c1610-2351-4c35-b21d-3b293c8c172e" providerId="ADAL" clId="{DBA737C1-2E9E-4659-BD6F-00653654C077}" dt="2022-04-06T19:53:58.298" v="2919" actId="47"/>
        <pc:sldMkLst>
          <pc:docMk/>
          <pc:sldMk cId="1150114393" sldId="465"/>
        </pc:sldMkLst>
        <pc:spChg chg="mod">
          <ac:chgData name="Margaret Fox" userId="892c1610-2351-4c35-b21d-3b293c8c172e" providerId="ADAL" clId="{DBA737C1-2E9E-4659-BD6F-00653654C077}" dt="2022-04-06T19:53:51.126" v="2917" actId="20577"/>
          <ac:spMkLst>
            <pc:docMk/>
            <pc:sldMk cId="1150114393" sldId="46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13:46.457" v="3100" actId="20577"/>
        <pc:sldMkLst>
          <pc:docMk/>
          <pc:sldMk cId="76248272" sldId="466"/>
        </pc:sldMkLst>
        <pc:spChg chg="mod">
          <ac:chgData name="Margaret Fox" userId="892c1610-2351-4c35-b21d-3b293c8c172e" providerId="ADAL" clId="{DBA737C1-2E9E-4659-BD6F-00653654C077}" dt="2022-04-06T20:13:46.457" v="3100" actId="20577"/>
          <ac:spMkLst>
            <pc:docMk/>
            <pc:sldMk cId="76248272" sldId="46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15:04.832" v="3330" actId="20577"/>
        <pc:sldMkLst>
          <pc:docMk/>
          <pc:sldMk cId="3557543407" sldId="467"/>
        </pc:sldMkLst>
        <pc:spChg chg="mod">
          <ac:chgData name="Margaret Fox" userId="892c1610-2351-4c35-b21d-3b293c8c172e" providerId="ADAL" clId="{DBA737C1-2E9E-4659-BD6F-00653654C077}" dt="2022-04-06T20:15:04.832" v="3330" actId="20577"/>
          <ac:spMkLst>
            <pc:docMk/>
            <pc:sldMk cId="3557543407" sldId="46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20:08.499" v="3979" actId="20577"/>
        <pc:sldMkLst>
          <pc:docMk/>
          <pc:sldMk cId="3650980457" sldId="468"/>
        </pc:sldMkLst>
        <pc:spChg chg="mod">
          <ac:chgData name="Margaret Fox" userId="892c1610-2351-4c35-b21d-3b293c8c172e" providerId="ADAL" clId="{DBA737C1-2E9E-4659-BD6F-00653654C077}" dt="2022-04-06T20:20:08.499" v="3979" actId="20577"/>
          <ac:spMkLst>
            <pc:docMk/>
            <pc:sldMk cId="3650980457" sldId="4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34:36.925" v="4544" actId="20577"/>
        <pc:sldMkLst>
          <pc:docMk/>
          <pc:sldMk cId="3756410116" sldId="469"/>
        </pc:sldMkLst>
        <pc:spChg chg="mod">
          <ac:chgData name="Margaret Fox" userId="892c1610-2351-4c35-b21d-3b293c8c172e" providerId="ADAL" clId="{DBA737C1-2E9E-4659-BD6F-00653654C077}" dt="2022-04-06T20:34:36.925" v="4544" actId="20577"/>
          <ac:spMkLst>
            <pc:docMk/>
            <pc:sldMk cId="3756410116" sldId="469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F3362004-A525-0248-B569-E786CB2EEC35}"/>
    <pc:docChg chg="custSel addSld delSld modSld">
      <pc:chgData name="Margaret Fox" userId="892c1610-2351-4c35-b21d-3b293c8c172e" providerId="ADAL" clId="{F3362004-A525-0248-B569-E786CB2EEC35}" dt="2022-04-20T01:41:16.906" v="717" actId="20577"/>
      <pc:docMkLst>
        <pc:docMk/>
      </pc:docMkLst>
      <pc:sldChg chg="modSp mod">
        <pc:chgData name="Margaret Fox" userId="892c1610-2351-4c35-b21d-3b293c8c172e" providerId="ADAL" clId="{F3362004-A525-0248-B569-E786CB2EEC35}" dt="2022-04-20T01:15:01.112" v="75" actId="1076"/>
        <pc:sldMkLst>
          <pc:docMk/>
          <pc:sldMk cId="3285693065" sldId="262"/>
        </pc:sldMkLst>
        <pc:spChg chg="mod">
          <ac:chgData name="Margaret Fox" userId="892c1610-2351-4c35-b21d-3b293c8c172e" providerId="ADAL" clId="{F3362004-A525-0248-B569-E786CB2EEC35}" dt="2022-04-20T01:14:24.485" v="72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F3362004-A525-0248-B569-E786CB2EEC35}" dt="2022-04-20T01:15:01.112" v="75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F3362004-A525-0248-B569-E786CB2EEC35}" dt="2022-04-20T01:12:50.819" v="5" actId="20577"/>
        <pc:sldMkLst>
          <pc:docMk/>
          <pc:sldMk cId="2773300615" sldId="375"/>
        </pc:sldMkLst>
        <pc:spChg chg="mod">
          <ac:chgData name="Margaret Fox" userId="892c1610-2351-4c35-b21d-3b293c8c172e" providerId="ADAL" clId="{F3362004-A525-0248-B569-E786CB2EEC35}" dt="2022-04-20T01:12:50.819" v="5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3463236270" sldId="430"/>
        </pc:sldMkLst>
      </pc:sldChg>
      <pc:sldChg chg="modSp mod">
        <pc:chgData name="Margaret Fox" userId="892c1610-2351-4c35-b21d-3b293c8c172e" providerId="ADAL" clId="{F3362004-A525-0248-B569-E786CB2EEC35}" dt="2022-04-20T01:41:16.906" v="717" actId="20577"/>
        <pc:sldMkLst>
          <pc:docMk/>
          <pc:sldMk cId="3447860658" sldId="445"/>
        </pc:sldMkLst>
        <pc:spChg chg="mod">
          <ac:chgData name="Margaret Fox" userId="892c1610-2351-4c35-b21d-3b293c8c172e" providerId="ADAL" clId="{F3362004-A525-0248-B569-E786CB2EEC35}" dt="2022-04-20T01:41:16.906" v="717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1970260500" sldId="450"/>
        </pc:sldMkLst>
      </pc:sldChg>
      <pc:sldChg chg="modSp mod">
        <pc:chgData name="Margaret Fox" userId="892c1610-2351-4c35-b21d-3b293c8c172e" providerId="ADAL" clId="{F3362004-A525-0248-B569-E786CB2EEC35}" dt="2022-04-20T01:27:11.946" v="523" actId="20577"/>
        <pc:sldMkLst>
          <pc:docMk/>
          <pc:sldMk cId="2624371038" sldId="456"/>
        </pc:sldMkLst>
        <pc:spChg chg="mod">
          <ac:chgData name="Margaret Fox" userId="892c1610-2351-4c35-b21d-3b293c8c172e" providerId="ADAL" clId="{F3362004-A525-0248-B569-E786CB2EEC35}" dt="2022-04-20T01:27:11.946" v="523" actId="20577"/>
          <ac:spMkLst>
            <pc:docMk/>
            <pc:sldMk cId="2624371038" sldId="4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10895705" sldId="457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1560933935" sldId="458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465772569" sldId="460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2708094060" sldId="461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549625642" sldId="463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2129768287" sldId="464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76248272" sldId="466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3557543407" sldId="467"/>
        </pc:sldMkLst>
      </pc:sldChg>
      <pc:sldChg chg="del">
        <pc:chgData name="Margaret Fox" userId="892c1610-2351-4c35-b21d-3b293c8c172e" providerId="ADAL" clId="{F3362004-A525-0248-B569-E786CB2EEC35}" dt="2022-04-20T01:28:13.796" v="666" actId="2696"/>
        <pc:sldMkLst>
          <pc:docMk/>
          <pc:sldMk cId="3650980457" sldId="468"/>
        </pc:sldMkLst>
      </pc:sldChg>
      <pc:sldChg chg="modSp add mod">
        <pc:chgData name="Margaret Fox" userId="892c1610-2351-4c35-b21d-3b293c8c172e" providerId="ADAL" clId="{F3362004-A525-0248-B569-E786CB2EEC35}" dt="2022-04-20T01:19:20.634" v="412" actId="20577"/>
        <pc:sldMkLst>
          <pc:docMk/>
          <pc:sldMk cId="1553192424" sldId="470"/>
        </pc:sldMkLst>
        <pc:spChg chg="mod">
          <ac:chgData name="Margaret Fox" userId="892c1610-2351-4c35-b21d-3b293c8c172e" providerId="ADAL" clId="{F3362004-A525-0248-B569-E786CB2EEC35}" dt="2022-04-20T01:19:20.634" v="412" actId="20577"/>
          <ac:spMkLst>
            <pc:docMk/>
            <pc:sldMk cId="1553192424" sldId="4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3362004-A525-0248-B569-E786CB2EEC35}" dt="2022-04-20T01:19:45.623" v="522" actId="15"/>
        <pc:sldMkLst>
          <pc:docMk/>
          <pc:sldMk cId="1720282446" sldId="471"/>
        </pc:sldMkLst>
        <pc:spChg chg="mod">
          <ac:chgData name="Margaret Fox" userId="892c1610-2351-4c35-b21d-3b293c8c172e" providerId="ADAL" clId="{F3362004-A525-0248-B569-E786CB2EEC35}" dt="2022-04-20T01:19:45.623" v="522" actId="15"/>
          <ac:spMkLst>
            <pc:docMk/>
            <pc:sldMk cId="1720282446" sldId="4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3362004-A525-0248-B569-E786CB2EEC35}" dt="2022-04-20T01:27:45.723" v="665" actId="20577"/>
        <pc:sldMkLst>
          <pc:docMk/>
          <pc:sldMk cId="2300350173" sldId="472"/>
        </pc:sldMkLst>
        <pc:spChg chg="mod">
          <ac:chgData name="Margaret Fox" userId="892c1610-2351-4c35-b21d-3b293c8c172e" providerId="ADAL" clId="{F3362004-A525-0248-B569-E786CB2EEC35}" dt="2022-04-20T01:27:45.723" v="665" actId="20577"/>
          <ac:spMkLst>
            <pc:docMk/>
            <pc:sldMk cId="2300350173" sldId="472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8A8715C4-53B3-4ECA-ADBD-2425079E35A8}"/>
    <pc:docChg chg="custSel addSld delSld modSld">
      <pc:chgData name="Margaret Fox" userId="892c1610-2351-4c35-b21d-3b293c8c172e" providerId="ADAL" clId="{8A8715C4-53B3-4ECA-ADBD-2425079E35A8}" dt="2022-01-19T15:48:31.689" v="2655" actId="1076"/>
      <pc:docMkLst>
        <pc:docMk/>
      </pc:docMkLst>
      <pc:sldChg chg="modSp mod">
        <pc:chgData name="Margaret Fox" userId="892c1610-2351-4c35-b21d-3b293c8c172e" providerId="ADAL" clId="{8A8715C4-53B3-4ECA-ADBD-2425079E35A8}" dt="2022-01-19T14:59:29.047" v="12" actId="20577"/>
        <pc:sldMkLst>
          <pc:docMk/>
          <pc:sldMk cId="1260153591" sldId="257"/>
        </pc:sldMkLst>
        <pc:spChg chg="mod">
          <ac:chgData name="Margaret Fox" userId="892c1610-2351-4c35-b21d-3b293c8c172e" providerId="ADAL" clId="{8A8715C4-53B3-4ECA-ADBD-2425079E35A8}" dt="2022-01-19T14:59:29.047" v="12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47:58.959" v="2646" actId="20577"/>
        <pc:sldMkLst>
          <pc:docMk/>
          <pc:sldMk cId="3285693065" sldId="262"/>
        </pc:sldMkLst>
        <pc:spChg chg="mod">
          <ac:chgData name="Margaret Fox" userId="892c1610-2351-4c35-b21d-3b293c8c172e" providerId="ADAL" clId="{8A8715C4-53B3-4ECA-ADBD-2425079E35A8}" dt="2022-01-19T15:47:58.959" v="2646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4:59:19.688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8A8715C4-53B3-4ECA-ADBD-2425079E35A8}" dt="2022-01-19T14:59:19.688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05:25.161" v="268" actId="20577"/>
        <pc:sldMkLst>
          <pc:docMk/>
          <pc:sldMk cId="2077932830" sldId="351"/>
        </pc:sldMkLst>
        <pc:spChg chg="mod">
          <ac:chgData name="Margaret Fox" userId="892c1610-2351-4c35-b21d-3b293c8c172e" providerId="ADAL" clId="{8A8715C4-53B3-4ECA-ADBD-2425079E35A8}" dt="2022-01-19T15:05:25.161" v="268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25:43.973" v="993" actId="20577"/>
        <pc:sldMkLst>
          <pc:docMk/>
          <pc:sldMk cId="554324149" sldId="353"/>
        </pc:sldMkLst>
        <pc:spChg chg="mod">
          <ac:chgData name="Margaret Fox" userId="892c1610-2351-4c35-b21d-3b293c8c172e" providerId="ADAL" clId="{8A8715C4-53B3-4ECA-ADBD-2425079E35A8}" dt="2022-01-19T15:25:43.973" v="993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7.398" v="2639" actId="47"/>
        <pc:sldMkLst>
          <pc:docMk/>
          <pc:sldMk cId="3044047525" sldId="354"/>
        </pc:sldMkLst>
      </pc:sldChg>
      <pc:sldChg chg="del">
        <pc:chgData name="Margaret Fox" userId="892c1610-2351-4c35-b21d-3b293c8c172e" providerId="ADAL" clId="{8A8715C4-53B3-4ECA-ADBD-2425079E35A8}" dt="2022-01-19T15:45:22.554" v="2641" actId="47"/>
        <pc:sldMkLst>
          <pc:docMk/>
          <pc:sldMk cId="1364605714" sldId="355"/>
        </pc:sldMkLst>
      </pc:sldChg>
      <pc:sldChg chg="del">
        <pc:chgData name="Margaret Fox" userId="892c1610-2351-4c35-b21d-3b293c8c172e" providerId="ADAL" clId="{8A8715C4-53B3-4ECA-ADBD-2425079E35A8}" dt="2022-01-19T15:45:23.992" v="2642" actId="47"/>
        <pc:sldMkLst>
          <pc:docMk/>
          <pc:sldMk cId="1023788377" sldId="356"/>
        </pc:sldMkLst>
      </pc:sldChg>
      <pc:sldChg chg="modSp mod">
        <pc:chgData name="Margaret Fox" userId="892c1610-2351-4c35-b21d-3b293c8c172e" providerId="ADAL" clId="{8A8715C4-53B3-4ECA-ADBD-2425079E35A8}" dt="2022-01-19T15:35:32.918" v="1896" actId="20577"/>
        <pc:sldMkLst>
          <pc:docMk/>
          <pc:sldMk cId="3719398790" sldId="362"/>
        </pc:sldMkLst>
        <pc:spChg chg="mod">
          <ac:chgData name="Margaret Fox" userId="892c1610-2351-4c35-b21d-3b293c8c172e" providerId="ADAL" clId="{8A8715C4-53B3-4ECA-ADBD-2425079E35A8}" dt="2022-01-19T15:35:32.918" v="1896" actId="20577"/>
          <ac:spMkLst>
            <pc:docMk/>
            <pc:sldMk cId="3719398790" sldId="3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5.632" v="2638" actId="47"/>
        <pc:sldMkLst>
          <pc:docMk/>
          <pc:sldMk cId="4143872747" sldId="363"/>
        </pc:sldMkLst>
      </pc:sldChg>
      <pc:sldChg chg="del">
        <pc:chgData name="Margaret Fox" userId="892c1610-2351-4c35-b21d-3b293c8c172e" providerId="ADAL" clId="{8A8715C4-53B3-4ECA-ADBD-2425079E35A8}" dt="2022-01-19T15:45:20.210" v="2640" actId="47"/>
        <pc:sldMkLst>
          <pc:docMk/>
          <pc:sldMk cId="2647800926" sldId="364"/>
        </pc:sldMkLst>
      </pc:sldChg>
      <pc:sldChg chg="del">
        <pc:chgData name="Margaret Fox" userId="892c1610-2351-4c35-b21d-3b293c8c172e" providerId="ADAL" clId="{8A8715C4-53B3-4ECA-ADBD-2425079E35A8}" dt="2022-01-19T15:45:25.601" v="2643" actId="47"/>
        <pc:sldMkLst>
          <pc:docMk/>
          <pc:sldMk cId="714788982" sldId="365"/>
        </pc:sldMkLst>
      </pc:sldChg>
      <pc:sldChg chg="del">
        <pc:chgData name="Margaret Fox" userId="892c1610-2351-4c35-b21d-3b293c8c172e" providerId="ADAL" clId="{8A8715C4-53B3-4ECA-ADBD-2425079E35A8}" dt="2022-01-19T15:45:28.742" v="2644" actId="47"/>
        <pc:sldMkLst>
          <pc:docMk/>
          <pc:sldMk cId="690981044" sldId="366"/>
        </pc:sldMkLst>
      </pc:sldChg>
      <pc:sldChg chg="del">
        <pc:chgData name="Margaret Fox" userId="892c1610-2351-4c35-b21d-3b293c8c172e" providerId="ADAL" clId="{8A8715C4-53B3-4ECA-ADBD-2425079E35A8}" dt="2022-01-19T15:45:30.679" v="2645" actId="47"/>
        <pc:sldMkLst>
          <pc:docMk/>
          <pc:sldMk cId="102731782" sldId="367"/>
        </pc:sldMkLst>
      </pc:sldChg>
      <pc:sldChg chg="modSp add mod">
        <pc:chgData name="Margaret Fox" userId="892c1610-2351-4c35-b21d-3b293c8c172e" providerId="ADAL" clId="{8A8715C4-53B3-4ECA-ADBD-2425079E35A8}" dt="2022-01-19T15:29:59.820" v="1446" actId="20577"/>
        <pc:sldMkLst>
          <pc:docMk/>
          <pc:sldMk cId="802137255" sldId="368"/>
        </pc:sldMkLst>
        <pc:spChg chg="mod">
          <ac:chgData name="Margaret Fox" userId="892c1610-2351-4c35-b21d-3b293c8c172e" providerId="ADAL" clId="{8A8715C4-53B3-4ECA-ADBD-2425079E35A8}" dt="2022-01-19T15:29:59.820" v="1446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6:34.099" v="1048" actId="20577"/>
        <pc:sldMkLst>
          <pc:docMk/>
          <pc:sldMk cId="75710195" sldId="369"/>
        </pc:sldMkLst>
        <pc:spChg chg="mod">
          <ac:chgData name="Margaret Fox" userId="892c1610-2351-4c35-b21d-3b293c8c172e" providerId="ADAL" clId="{8A8715C4-53B3-4ECA-ADBD-2425079E35A8}" dt="2022-01-19T15:26:34.099" v="1048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9:36.070" v="1384" actId="313"/>
        <pc:sldMkLst>
          <pc:docMk/>
          <pc:sldMk cId="3391215321" sldId="370"/>
        </pc:sldMkLst>
        <pc:spChg chg="mod">
          <ac:chgData name="Margaret Fox" userId="892c1610-2351-4c35-b21d-3b293c8c172e" providerId="ADAL" clId="{8A8715C4-53B3-4ECA-ADBD-2425079E35A8}" dt="2022-01-19T15:29:36.070" v="1384" actId="313"/>
          <ac:spMkLst>
            <pc:docMk/>
            <pc:sldMk cId="3391215321" sldId="3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3:28.229" v="1633" actId="20577"/>
        <pc:sldMkLst>
          <pc:docMk/>
          <pc:sldMk cId="2339776281" sldId="371"/>
        </pc:sldMkLst>
        <pc:spChg chg="mod">
          <ac:chgData name="Margaret Fox" userId="892c1610-2351-4c35-b21d-3b293c8c172e" providerId="ADAL" clId="{8A8715C4-53B3-4ECA-ADBD-2425079E35A8}" dt="2022-01-19T15:33:28.229" v="1633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7:46.377" v="2179" actId="20577"/>
        <pc:sldMkLst>
          <pc:docMk/>
          <pc:sldMk cId="1900446373" sldId="372"/>
        </pc:sldMkLst>
        <pc:spChg chg="mod">
          <ac:chgData name="Margaret Fox" userId="892c1610-2351-4c35-b21d-3b293c8c172e" providerId="ADAL" clId="{8A8715C4-53B3-4ECA-ADBD-2425079E35A8}" dt="2022-01-19T15:37:46.377" v="2179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0:16.222" v="2349" actId="20577"/>
        <pc:sldMkLst>
          <pc:docMk/>
          <pc:sldMk cId="3822828589" sldId="373"/>
        </pc:sldMkLst>
        <pc:spChg chg="mod">
          <ac:chgData name="Margaret Fox" userId="892c1610-2351-4c35-b21d-3b293c8c172e" providerId="ADAL" clId="{8A8715C4-53B3-4ECA-ADBD-2425079E35A8}" dt="2022-01-19T15:40:16.222" v="2349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5:07.570" v="2637" actId="20577"/>
        <pc:sldMkLst>
          <pc:docMk/>
          <pc:sldMk cId="990030597" sldId="374"/>
        </pc:sldMkLst>
        <pc:spChg chg="mod">
          <ac:chgData name="Margaret Fox" userId="892c1610-2351-4c35-b21d-3b293c8c172e" providerId="ADAL" clId="{8A8715C4-53B3-4ECA-ADBD-2425079E35A8}" dt="2022-01-19T15:45:07.570" v="2637" actId="20577"/>
          <ac:spMkLst>
            <pc:docMk/>
            <pc:sldMk cId="990030597" sldId="37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8A8715C4-53B3-4ECA-ADBD-2425079E35A8}" dt="2022-01-19T15:48:31.689" v="2655" actId="1076"/>
        <pc:sldMkLst>
          <pc:docMk/>
          <pc:sldMk cId="707019860" sldId="375"/>
        </pc:sldMkLst>
        <pc:spChg chg="del mod">
          <ac:chgData name="Margaret Fox" userId="892c1610-2351-4c35-b21d-3b293c8c172e" providerId="ADAL" clId="{8A8715C4-53B3-4ECA-ADBD-2425079E35A8}" dt="2022-01-19T15:48:14.499" v="2650" actId="478"/>
          <ac:spMkLst>
            <pc:docMk/>
            <pc:sldMk cId="707019860" sldId="375"/>
            <ac:spMk id="2" creationId="{AAB9F923-3D98-49EE-927E-35748313EB37}"/>
          </ac:spMkLst>
        </pc:spChg>
        <pc:picChg chg="add mod">
          <ac:chgData name="Margaret Fox" userId="892c1610-2351-4c35-b21d-3b293c8c172e" providerId="ADAL" clId="{8A8715C4-53B3-4ECA-ADBD-2425079E35A8}" dt="2022-01-19T15:48:31.689" v="2655" actId="1076"/>
          <ac:picMkLst>
            <pc:docMk/>
            <pc:sldMk cId="707019860" sldId="375"/>
            <ac:picMk id="3" creationId="{4313F771-6ACC-45C6-AD35-8632841E6105}"/>
          </ac:picMkLst>
        </pc:picChg>
      </pc:sldChg>
    </pc:docChg>
  </pc:docChgLst>
  <pc:docChgLst>
    <pc:chgData name="Margaret Fox" userId="892c1610-2351-4c35-b21d-3b293c8c172e" providerId="ADAL" clId="{2CBFFBD5-F476-40F7-A4C9-4E9CFA031C3E}"/>
    <pc:docChg chg="undo custSel addSld delSld modSld sldOrd">
      <pc:chgData name="Margaret Fox" userId="892c1610-2351-4c35-b21d-3b293c8c172e" providerId="ADAL" clId="{2CBFFBD5-F476-40F7-A4C9-4E9CFA031C3E}" dt="2022-02-16T16:42:20.039" v="4145" actId="20577"/>
      <pc:docMkLst>
        <pc:docMk/>
      </pc:docMkLst>
      <pc:sldChg chg="addSp delSp modSp mod">
        <pc:chgData name="Margaret Fox" userId="892c1610-2351-4c35-b21d-3b293c8c172e" providerId="ADAL" clId="{2CBFFBD5-F476-40F7-A4C9-4E9CFA031C3E}" dt="2022-02-16T15:19:10.148" v="81" actId="1076"/>
        <pc:sldMkLst>
          <pc:docMk/>
          <pc:sldMk cId="3285693065" sldId="262"/>
        </pc:sldMkLst>
        <pc:spChg chg="mod">
          <ac:chgData name="Margaret Fox" userId="892c1610-2351-4c35-b21d-3b293c8c172e" providerId="ADAL" clId="{2CBFFBD5-F476-40F7-A4C9-4E9CFA031C3E}" dt="2022-02-16T15:19:10.148" v="81" actId="1076"/>
          <ac:spMkLst>
            <pc:docMk/>
            <pc:sldMk cId="3285693065" sldId="262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17:57.481" v="39"/>
          <ac:picMkLst>
            <pc:docMk/>
            <pc:sldMk cId="3285693065" sldId="262"/>
            <ac:picMk id="1026" creationId="{2076FC4D-A955-445F-B91F-CE76AE8FEF13}"/>
          </ac:picMkLst>
        </pc:picChg>
      </pc:sldChg>
      <pc:sldChg chg="modSp mod">
        <pc:chgData name="Margaret Fox" userId="892c1610-2351-4c35-b21d-3b293c8c172e" providerId="ADAL" clId="{2CBFFBD5-F476-40F7-A4C9-4E9CFA031C3E}" dt="2022-02-16T16:42:20.039" v="4145" actId="20577"/>
        <pc:sldMkLst>
          <pc:docMk/>
          <pc:sldMk cId="1809337763" sldId="277"/>
        </pc:sldMkLst>
        <pc:spChg chg="mod">
          <ac:chgData name="Margaret Fox" userId="892c1610-2351-4c35-b21d-3b293c8c172e" providerId="ADAL" clId="{2CBFFBD5-F476-40F7-A4C9-4E9CFA031C3E}" dt="2022-02-16T16:42:20.039" v="414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06.672" v="19" actId="20577"/>
        <pc:sldMkLst>
          <pc:docMk/>
          <pc:sldMk cId="1128444069" sldId="278"/>
        </pc:sldMkLst>
        <pc:spChg chg="mod">
          <ac:chgData name="Margaret Fox" userId="892c1610-2351-4c35-b21d-3b293c8c172e" providerId="ADAL" clId="{2CBFFBD5-F476-40F7-A4C9-4E9CFA031C3E}" dt="2022-02-16T15:17:06.672" v="1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14.048" v="37" actId="20577"/>
        <pc:sldMkLst>
          <pc:docMk/>
          <pc:sldMk cId="2773300615" sldId="375"/>
        </pc:sldMkLst>
        <pc:spChg chg="mod">
          <ac:chgData name="Margaret Fox" userId="892c1610-2351-4c35-b21d-3b293c8c172e" providerId="ADAL" clId="{2CBFFBD5-F476-40F7-A4C9-4E9CFA031C3E}" dt="2022-02-16T15:17:14.048" v="37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1619207925" sldId="389"/>
        </pc:sldMkLst>
      </pc:sldChg>
      <pc:sldChg chg="addSp delSp modSp mod ord">
        <pc:chgData name="Margaret Fox" userId="892c1610-2351-4c35-b21d-3b293c8c172e" providerId="ADAL" clId="{2CBFFBD5-F476-40F7-A4C9-4E9CFA031C3E}" dt="2022-02-16T15:36:03.419" v="512" actId="20577"/>
        <pc:sldMkLst>
          <pc:docMk/>
          <pc:sldMk cId="560303785" sldId="390"/>
        </pc:sldMkLst>
        <pc:spChg chg="mod">
          <ac:chgData name="Margaret Fox" userId="892c1610-2351-4c35-b21d-3b293c8c172e" providerId="ADAL" clId="{2CBFFBD5-F476-40F7-A4C9-4E9CFA031C3E}" dt="2022-02-16T15:36:03.419" v="512" actId="20577"/>
          <ac:spMkLst>
            <pc:docMk/>
            <pc:sldMk cId="560303785" sldId="390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34:00.898" v="323"/>
          <ac:picMkLst>
            <pc:docMk/>
            <pc:sldMk cId="560303785" sldId="390"/>
            <ac:picMk id="4098" creationId="{2D35B1C8-593E-4038-9A38-C92624197932}"/>
          </ac:picMkLst>
        </pc:picChg>
      </pc:sldChg>
      <pc:sldChg chg="modSp mod">
        <pc:chgData name="Margaret Fox" userId="892c1610-2351-4c35-b21d-3b293c8c172e" providerId="ADAL" clId="{2CBFFBD5-F476-40F7-A4C9-4E9CFA031C3E}" dt="2022-02-16T16:15:36.320" v="2715" actId="20577"/>
        <pc:sldMkLst>
          <pc:docMk/>
          <pc:sldMk cId="3324444868" sldId="399"/>
        </pc:sldMkLst>
        <pc:spChg chg="mod">
          <ac:chgData name="Margaret Fox" userId="892c1610-2351-4c35-b21d-3b293c8c172e" providerId="ADAL" clId="{2CBFFBD5-F476-40F7-A4C9-4E9CFA031C3E}" dt="2022-02-16T16:15:36.320" v="2715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2254385159" sldId="400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4022340261" sldId="401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649259378" sldId="402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3208634619" sldId="403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761637452" sldId="404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58004000" sldId="405"/>
        </pc:sldMkLst>
      </pc:sldChg>
      <pc:sldChg chg="modSp mod">
        <pc:chgData name="Margaret Fox" userId="892c1610-2351-4c35-b21d-3b293c8c172e" providerId="ADAL" clId="{2CBFFBD5-F476-40F7-A4C9-4E9CFA031C3E}" dt="2022-02-16T16:04:17.862" v="2094" actId="313"/>
        <pc:sldMkLst>
          <pc:docMk/>
          <pc:sldMk cId="2026019472" sldId="406"/>
        </pc:sldMkLst>
        <pc:spChg chg="mod">
          <ac:chgData name="Margaret Fox" userId="892c1610-2351-4c35-b21d-3b293c8c172e" providerId="ADAL" clId="{2CBFFBD5-F476-40F7-A4C9-4E9CFA031C3E}" dt="2022-02-16T16:04:17.862" v="2094" actId="313"/>
          <ac:spMkLst>
            <pc:docMk/>
            <pc:sldMk cId="2026019472" sldId="40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98580215" sldId="407"/>
        </pc:sldMkLst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84757883" sldId="408"/>
        </pc:sldMkLst>
      </pc:sldChg>
      <pc:sldChg chg="del">
        <pc:chgData name="Margaret Fox" userId="892c1610-2351-4c35-b21d-3b293c8c172e" providerId="ADAL" clId="{2CBFFBD5-F476-40F7-A4C9-4E9CFA031C3E}" dt="2022-02-16T16:04:00.619" v="2010" actId="47"/>
        <pc:sldMkLst>
          <pc:docMk/>
          <pc:sldMk cId="1276928845" sldId="409"/>
        </pc:sldMkLst>
      </pc:sldChg>
      <pc:sldChg chg="del">
        <pc:chgData name="Margaret Fox" userId="892c1610-2351-4c35-b21d-3b293c8c172e" providerId="ADAL" clId="{2CBFFBD5-F476-40F7-A4C9-4E9CFA031C3E}" dt="2022-02-16T16:04:01.673" v="2011" actId="47"/>
        <pc:sldMkLst>
          <pc:docMk/>
          <pc:sldMk cId="3682969748" sldId="410"/>
        </pc:sldMkLst>
      </pc:sldChg>
      <pc:sldChg chg="addSp modSp add mod">
        <pc:chgData name="Margaret Fox" userId="892c1610-2351-4c35-b21d-3b293c8c172e" providerId="ADAL" clId="{2CBFFBD5-F476-40F7-A4C9-4E9CFA031C3E}" dt="2022-02-16T15:20:10.625" v="120" actId="1076"/>
        <pc:sldMkLst>
          <pc:docMk/>
          <pc:sldMk cId="3973917475" sldId="411"/>
        </pc:sldMkLst>
        <pc:spChg chg="mod">
          <ac:chgData name="Margaret Fox" userId="892c1610-2351-4c35-b21d-3b293c8c172e" providerId="ADAL" clId="{2CBFFBD5-F476-40F7-A4C9-4E9CFA031C3E}" dt="2022-02-16T15:19:55.977" v="116" actId="1076"/>
          <ac:spMkLst>
            <pc:docMk/>
            <pc:sldMk cId="3973917475" sldId="411"/>
            <ac:spMk id="2" creationId="{AAB9F923-3D98-49EE-927E-35748313EB37}"/>
          </ac:spMkLst>
        </pc:spChg>
        <pc:picChg chg="add mod">
          <ac:chgData name="Margaret Fox" userId="892c1610-2351-4c35-b21d-3b293c8c172e" providerId="ADAL" clId="{2CBFFBD5-F476-40F7-A4C9-4E9CFA031C3E}" dt="2022-02-16T15:20:10.625" v="120" actId="1076"/>
          <ac:picMkLst>
            <pc:docMk/>
            <pc:sldMk cId="3973917475" sldId="411"/>
            <ac:picMk id="3" creationId="{45EEBA02-9E54-4DEF-A89B-9AD00FD3DDE2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5:21:33.985" v="135" actId="1076"/>
        <pc:sldMkLst>
          <pc:docMk/>
          <pc:sldMk cId="2893404448" sldId="412"/>
        </pc:sldMkLst>
        <pc:spChg chg="mod">
          <ac:chgData name="Margaret Fox" userId="892c1610-2351-4c35-b21d-3b293c8c172e" providerId="ADAL" clId="{2CBFFBD5-F476-40F7-A4C9-4E9CFA031C3E}" dt="2022-02-16T15:20:17.583" v="130" actId="20577"/>
          <ac:spMkLst>
            <pc:docMk/>
            <pc:sldMk cId="2893404448" sldId="412"/>
            <ac:spMk id="2" creationId="{AAB9F923-3D98-49EE-927E-35748313EB37}"/>
          </ac:spMkLst>
        </pc:spChg>
        <pc:picChg chg="del">
          <ac:chgData name="Margaret Fox" userId="892c1610-2351-4c35-b21d-3b293c8c172e" providerId="ADAL" clId="{2CBFFBD5-F476-40F7-A4C9-4E9CFA031C3E}" dt="2022-02-16T15:21:14.386" v="131" actId="478"/>
          <ac:picMkLst>
            <pc:docMk/>
            <pc:sldMk cId="2893404448" sldId="412"/>
            <ac:picMk id="3" creationId="{45EEBA02-9E54-4DEF-A89B-9AD00FD3DDE2}"/>
          </ac:picMkLst>
        </pc:picChg>
        <pc:picChg chg="add mod">
          <ac:chgData name="Margaret Fox" userId="892c1610-2351-4c35-b21d-3b293c8c172e" providerId="ADAL" clId="{2CBFFBD5-F476-40F7-A4C9-4E9CFA031C3E}" dt="2022-02-16T15:21:33.985" v="135" actId="1076"/>
          <ac:picMkLst>
            <pc:docMk/>
            <pc:sldMk cId="2893404448" sldId="412"/>
            <ac:picMk id="3074" creationId="{9310DC98-722E-48D7-B900-5474D3FDA05E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6:09:36.929" v="2345" actId="20577"/>
        <pc:sldMkLst>
          <pc:docMk/>
          <pc:sldMk cId="3462026819" sldId="413"/>
        </pc:sldMkLst>
        <pc:spChg chg="mod">
          <ac:chgData name="Margaret Fox" userId="892c1610-2351-4c35-b21d-3b293c8c172e" providerId="ADAL" clId="{2CBFFBD5-F476-40F7-A4C9-4E9CFA031C3E}" dt="2022-02-16T16:07:17.124" v="2218" actId="1076"/>
          <ac:spMkLst>
            <pc:docMk/>
            <pc:sldMk cId="3462026819" sldId="41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2CBFFBD5-F476-40F7-A4C9-4E9CFA031C3E}" dt="2022-02-16T16:09:36.929" v="2345" actId="20577"/>
          <ac:graphicFrameMkLst>
            <pc:docMk/>
            <pc:sldMk cId="3462026819" sldId="413"/>
            <ac:graphicFrameMk id="3" creationId="{D977DBDF-F8D9-46B0-AC74-6159259B6309}"/>
          </ac:graphicFrameMkLst>
        </pc:graphicFrameChg>
        <pc:picChg chg="del">
          <ac:chgData name="Margaret Fox" userId="892c1610-2351-4c35-b21d-3b293c8c172e" providerId="ADAL" clId="{2CBFFBD5-F476-40F7-A4C9-4E9CFA031C3E}" dt="2022-02-16T16:08:57.297" v="2316" actId="478"/>
          <ac:picMkLst>
            <pc:docMk/>
            <pc:sldMk cId="3462026819" sldId="413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2CBFFBD5-F476-40F7-A4C9-4E9CFA031C3E}" dt="2022-02-16T15:39:43.424" v="831" actId="255"/>
        <pc:sldMkLst>
          <pc:docMk/>
          <pc:sldMk cId="3108215506" sldId="414"/>
        </pc:sldMkLst>
        <pc:spChg chg="mod">
          <ac:chgData name="Margaret Fox" userId="892c1610-2351-4c35-b21d-3b293c8c172e" providerId="ADAL" clId="{2CBFFBD5-F476-40F7-A4C9-4E9CFA031C3E}" dt="2022-02-16T15:39:43.424" v="831" actId="255"/>
          <ac:spMkLst>
            <pc:docMk/>
            <pc:sldMk cId="3108215506" sldId="41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43:17.818" v="1229" actId="20577"/>
        <pc:sldMkLst>
          <pc:docMk/>
          <pc:sldMk cId="779016875" sldId="415"/>
        </pc:sldMkLst>
        <pc:spChg chg="mod">
          <ac:chgData name="Margaret Fox" userId="892c1610-2351-4c35-b21d-3b293c8c172e" providerId="ADAL" clId="{2CBFFBD5-F476-40F7-A4C9-4E9CFA031C3E}" dt="2022-02-16T15:43:17.818" v="1229" actId="20577"/>
          <ac:spMkLst>
            <pc:docMk/>
            <pc:sldMk cId="779016875" sldId="41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57:59.112" v="1522" actId="1076"/>
        <pc:sldMkLst>
          <pc:docMk/>
          <pc:sldMk cId="3984758646" sldId="416"/>
        </pc:sldMkLst>
        <pc:spChg chg="mod">
          <ac:chgData name="Margaret Fox" userId="892c1610-2351-4c35-b21d-3b293c8c172e" providerId="ADAL" clId="{2CBFFBD5-F476-40F7-A4C9-4E9CFA031C3E}" dt="2022-02-16T15:57:59.112" v="1522" actId="1076"/>
          <ac:spMkLst>
            <pc:docMk/>
            <pc:sldMk cId="3984758646" sldId="41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1:53.980" v="1813" actId="20577"/>
        <pc:sldMkLst>
          <pc:docMk/>
          <pc:sldMk cId="4019584787" sldId="417"/>
        </pc:sldMkLst>
        <pc:spChg chg="mod">
          <ac:chgData name="Margaret Fox" userId="892c1610-2351-4c35-b21d-3b293c8c172e" providerId="ADAL" clId="{2CBFFBD5-F476-40F7-A4C9-4E9CFA031C3E}" dt="2022-02-16T16:01:53.980" v="1813" actId="20577"/>
          <ac:spMkLst>
            <pc:docMk/>
            <pc:sldMk cId="4019584787" sldId="4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2:21.602" v="1939" actId="20577"/>
        <pc:sldMkLst>
          <pc:docMk/>
          <pc:sldMk cId="77933419" sldId="418"/>
        </pc:sldMkLst>
        <pc:spChg chg="mod">
          <ac:chgData name="Margaret Fox" userId="892c1610-2351-4c35-b21d-3b293c8c172e" providerId="ADAL" clId="{2CBFFBD5-F476-40F7-A4C9-4E9CFA031C3E}" dt="2022-02-16T16:02:21.602" v="1939" actId="20577"/>
          <ac:spMkLst>
            <pc:docMk/>
            <pc:sldMk cId="77933419" sldId="41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5:00.900" v="2216" actId="20577"/>
        <pc:sldMkLst>
          <pc:docMk/>
          <pc:sldMk cId="1386001269" sldId="419"/>
        </pc:sldMkLst>
        <pc:spChg chg="mod">
          <ac:chgData name="Margaret Fox" userId="892c1610-2351-4c35-b21d-3b293c8c172e" providerId="ADAL" clId="{2CBFFBD5-F476-40F7-A4C9-4E9CFA031C3E}" dt="2022-02-16T16:05:00.900" v="2216" actId="20577"/>
          <ac:spMkLst>
            <pc:docMk/>
            <pc:sldMk cId="1386001269" sldId="419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CBFFBD5-F476-40F7-A4C9-4E9CFA031C3E}" dt="2022-02-16T16:16:58.839" v="2886" actId="47"/>
        <pc:sldMkLst>
          <pc:docMk/>
          <pc:sldMk cId="1047458225" sldId="420"/>
        </pc:sldMkLst>
        <pc:spChg chg="mod">
          <ac:chgData name="Margaret Fox" userId="892c1610-2351-4c35-b21d-3b293c8c172e" providerId="ADAL" clId="{2CBFFBD5-F476-40F7-A4C9-4E9CFA031C3E}" dt="2022-02-16T16:16:02.788" v="2726" actId="20577"/>
          <ac:spMkLst>
            <pc:docMk/>
            <pc:sldMk cId="1047458225" sldId="4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16:45.316" v="2885" actId="313"/>
        <pc:sldMkLst>
          <pc:docMk/>
          <pc:sldMk cId="3625974850" sldId="421"/>
        </pc:sldMkLst>
        <pc:spChg chg="mod">
          <ac:chgData name="Margaret Fox" userId="892c1610-2351-4c35-b21d-3b293c8c172e" providerId="ADAL" clId="{2CBFFBD5-F476-40F7-A4C9-4E9CFA031C3E}" dt="2022-02-16T16:16:45.316" v="2885" actId="313"/>
          <ac:spMkLst>
            <pc:docMk/>
            <pc:sldMk cId="3625974850" sldId="4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4:12.554" v="3771" actId="20577"/>
        <pc:sldMkLst>
          <pc:docMk/>
          <pc:sldMk cId="1431344826" sldId="422"/>
        </pc:sldMkLst>
        <pc:spChg chg="mod">
          <ac:chgData name="Margaret Fox" userId="892c1610-2351-4c35-b21d-3b293c8c172e" providerId="ADAL" clId="{2CBFFBD5-F476-40F7-A4C9-4E9CFA031C3E}" dt="2022-02-16T16:34:12.554" v="3771" actId="20577"/>
          <ac:spMkLst>
            <pc:docMk/>
            <pc:sldMk cId="1431344826" sldId="4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5:03.120" v="3862" actId="20577"/>
        <pc:sldMkLst>
          <pc:docMk/>
          <pc:sldMk cId="889706416" sldId="423"/>
        </pc:sldMkLst>
        <pc:spChg chg="mod">
          <ac:chgData name="Margaret Fox" userId="892c1610-2351-4c35-b21d-3b293c8c172e" providerId="ADAL" clId="{2CBFFBD5-F476-40F7-A4C9-4E9CFA031C3E}" dt="2022-02-16T16:35:03.120" v="3862" actId="20577"/>
          <ac:spMkLst>
            <pc:docMk/>
            <pc:sldMk cId="889706416" sldId="4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3:01.196" v="3757" actId="20577"/>
        <pc:sldMkLst>
          <pc:docMk/>
          <pc:sldMk cId="3552452610" sldId="424"/>
        </pc:sldMkLst>
        <pc:spChg chg="mod">
          <ac:chgData name="Margaret Fox" userId="892c1610-2351-4c35-b21d-3b293c8c172e" providerId="ADAL" clId="{2CBFFBD5-F476-40F7-A4C9-4E9CFA031C3E}" dt="2022-02-16T16:33:01.196" v="3757" actId="20577"/>
          <ac:spMkLst>
            <pc:docMk/>
            <pc:sldMk cId="3552452610" sldId="424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32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14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6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71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52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9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37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1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Canon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is this book doing in the scriptures?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9022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Canon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Earliest authoritative Jewish list of scriptures:</a:t>
            </a:r>
          </a:p>
          <a:p>
            <a:pPr lvl="1"/>
            <a:r>
              <a:rPr lang="en-US" sz="2800" dirty="0"/>
              <a:t>Council of Jamnia, 1</a:t>
            </a:r>
            <a:r>
              <a:rPr lang="en-US" sz="2800" baseline="30000" dirty="0"/>
              <a:t>st</a:t>
            </a:r>
            <a:r>
              <a:rPr lang="en-US" sz="2800" dirty="0"/>
              <a:t> c. CE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Prescriptive or descriptive? Unknown.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Christian canon: murkier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Debate whether OT should be included (</a:t>
            </a:r>
            <a:r>
              <a:rPr lang="en-US" sz="2800" dirty="0" err="1"/>
              <a:t>Marcion</a:t>
            </a:r>
            <a:r>
              <a:rPr lang="en-US" sz="2800" dirty="0"/>
              <a:t>, </a:t>
            </a:r>
            <a:r>
              <a:rPr lang="en-US" sz="2800" dirty="0" err="1"/>
              <a:t>Manicheeans</a:t>
            </a:r>
            <a:r>
              <a:rPr lang="en-US" sz="2800" dirty="0"/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Catholic v. Protestant canons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Deuterocanoncial</a:t>
            </a:r>
            <a:r>
              <a:rPr lang="en-US" sz="2800" dirty="0"/>
              <a:t> / apocryphal books: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Greek language original; in Septuagint &amp; RC canon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6410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Reading for next time: Daniel.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time: </a:t>
            </a:r>
          </a:p>
          <a:p>
            <a:pPr lvl="2"/>
            <a:r>
              <a:rPr lang="en-US" sz="2800" dirty="0"/>
              <a:t>Eat vegetarian</a:t>
            </a:r>
          </a:p>
          <a:p>
            <a:pPr lvl="2"/>
            <a:r>
              <a:rPr lang="en-US" sz="2800" dirty="0"/>
              <a:t>	-or-</a:t>
            </a:r>
          </a:p>
          <a:p>
            <a:pPr lvl="2"/>
            <a:r>
              <a:rPr lang="en-US" sz="2800" dirty="0"/>
              <a:t>Record your dreams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time:</a:t>
            </a:r>
          </a:p>
          <a:p>
            <a:pPr lvl="1"/>
            <a:endParaRPr lang="en-US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</a:t>
            </a:r>
          </a:p>
          <a:p>
            <a:endParaRPr lang="en-US" sz="5400" dirty="0"/>
          </a:p>
          <a:p>
            <a:r>
              <a:rPr lang="en-US" sz="5400" dirty="0"/>
              <a:t>Esther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330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21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45976" y="566678"/>
            <a:ext cx="80520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Creator, covenant maker, warrior… lawgiver, commander, enforcer, tactician &amp; general, rescuer/punisher, fertility specialist, ark-dweller, kingmaker</a:t>
            </a:r>
            <a:r>
              <a:rPr lang="en-US" sz="2200" b="1" dirty="0"/>
              <a:t> </a:t>
            </a:r>
            <a:r>
              <a:rPr lang="en-US" sz="2200" dirty="0"/>
              <a:t>&amp;</a:t>
            </a:r>
            <a:r>
              <a:rPr lang="en-US" sz="2200" b="1" dirty="0"/>
              <a:t> </a:t>
            </a:r>
            <a:r>
              <a:rPr lang="en-US" sz="2200" dirty="0"/>
              <a:t>king un-maker, dynasty founder, resident of Jerusalem, forgiver &amp; enforcer, restorer of fortunes, divine speaker, vision caster &amp; performance artist, client/attorney/judge, listener, ?, semi-arbitrary dispenser of fate, </a:t>
            </a:r>
            <a:r>
              <a:rPr lang="en-US" sz="2200" b="1" dirty="0"/>
              <a:t>providential but unmentioned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Family lineage, slaves, fugitives, covenant people, soldiers &amp; settlers, apostates and tribal lords, open and accepting people, proto-monarchy, monarchy, divided monarchy, people in exile, people returning and rebuilding, people accused &amp; consoled, defendant, speaker, source of traditional wisdom, “mere breath”, </a:t>
            </a:r>
            <a:r>
              <a:rPr lang="en-US" sz="2200" b="1" dirty="0"/>
              <a:t>self-reliant diaspora people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Cultures of Esther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Jewish characters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With Babylonian names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Marduk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Mordecai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Ishtar </a:t>
            </a:r>
            <a:r>
              <a:rPr lang="en-US" sz="2800" dirty="0">
                <a:sym typeface="Wingdings" pitchFamily="2" charset="2"/>
              </a:rPr>
              <a:t> Esther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Living in Persia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Canaanite villains (Haman is an “</a:t>
            </a:r>
            <a:r>
              <a:rPr lang="en-US" sz="2800" dirty="0" err="1"/>
              <a:t>agagite</a:t>
            </a:r>
            <a:r>
              <a:rPr lang="en-US" sz="2800"/>
              <a:t>”)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Composed during Hellenistic period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786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Historical Recap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Where have we seen the Persian empire before?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is it portrayed in other sources?  Here?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0350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Composition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Highly plotted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Symmetrical organization: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Banquets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Assassination attempts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Decrees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Rise and fall of Haman; rise of Mordecai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4371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Controversy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did you like about Esther?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did you hate about Esther?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319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Controversy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Both Jews and Christians uncomfortable with Esther’s inclusion in the canon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028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3587</TotalTime>
  <Words>385</Words>
  <Application>Microsoft Office PowerPoint</Application>
  <PresentationFormat>On-screen Show (4:3)</PresentationFormat>
  <Paragraphs>92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2021-12-15T17:42:48Z</cp:lastPrinted>
  <dcterms:created xsi:type="dcterms:W3CDTF">2021-09-09T19:53:24Z</dcterms:created>
  <dcterms:modified xsi:type="dcterms:W3CDTF">2022-04-20T21:02:43Z</dcterms:modified>
</cp:coreProperties>
</file>