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3"/>
  </p:notesMasterIdLst>
  <p:sldIdLst>
    <p:sldId id="256" r:id="rId2"/>
    <p:sldId id="278" r:id="rId3"/>
    <p:sldId id="375" r:id="rId4"/>
    <p:sldId id="262" r:id="rId5"/>
    <p:sldId id="390" r:id="rId6"/>
    <p:sldId id="419" r:id="rId7"/>
    <p:sldId id="413" r:id="rId8"/>
    <p:sldId id="411" r:id="rId9"/>
    <p:sldId id="414" r:id="rId10"/>
    <p:sldId id="415" r:id="rId11"/>
    <p:sldId id="416" r:id="rId12"/>
    <p:sldId id="417" r:id="rId13"/>
    <p:sldId id="418" r:id="rId14"/>
    <p:sldId id="412" r:id="rId15"/>
    <p:sldId id="421" r:id="rId16"/>
    <p:sldId id="399" r:id="rId17"/>
    <p:sldId id="422" r:id="rId18"/>
    <p:sldId id="423" r:id="rId19"/>
    <p:sldId id="424" r:id="rId20"/>
    <p:sldId id="406" r:id="rId21"/>
    <p:sldId id="277" r:id="rId22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BFFBD5-F476-40F7-A4C9-4E9CFA031C3E}" v="33" dt="2022-02-16T16:30:28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69526" autoAdjust="0"/>
  </p:normalViewPr>
  <p:slideViewPr>
    <p:cSldViewPr snapToGrid="0">
      <p:cViewPr varScale="1">
        <p:scale>
          <a:sx n="75" d="100"/>
          <a:sy n="75" d="100"/>
        </p:scale>
        <p:origin x="25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1309B161-7BD1-4CFC-AB6F-2CB569657C01}"/>
    <pc:docChg chg="undo custSel addSld delSld modSld sldOrd">
      <pc:chgData name="Margaret Fox" userId="892c1610-2351-4c35-b21d-3b293c8c172e" providerId="ADAL" clId="{1309B161-7BD1-4CFC-AB6F-2CB569657C01}" dt="2022-02-02T16:01:31.448" v="5208" actId="20577"/>
      <pc:docMkLst>
        <pc:docMk/>
      </pc:docMkLst>
      <pc:sldChg chg="modSp mod ord">
        <pc:chgData name="Margaret Fox" userId="892c1610-2351-4c35-b21d-3b293c8c172e" providerId="ADAL" clId="{1309B161-7BD1-4CFC-AB6F-2CB569657C01}" dt="2022-02-02T15:32:26.705" v="3446"/>
        <pc:sldMkLst>
          <pc:docMk/>
          <pc:sldMk cId="3285693065" sldId="262"/>
        </pc:sldMkLst>
        <pc:spChg chg="mod">
          <ac:chgData name="Margaret Fox" userId="892c1610-2351-4c35-b21d-3b293c8c172e" providerId="ADAL" clId="{1309B161-7BD1-4CFC-AB6F-2CB569657C01}" dt="2022-02-02T14:12:17.609" v="106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delSp modSp mod">
        <pc:chgData name="Margaret Fox" userId="892c1610-2351-4c35-b21d-3b293c8c172e" providerId="ADAL" clId="{1309B161-7BD1-4CFC-AB6F-2CB569657C01}" dt="2022-02-02T15:40:47.182" v="4418" actId="20577"/>
        <pc:sldMkLst>
          <pc:docMk/>
          <pc:sldMk cId="1809337763" sldId="277"/>
        </pc:sldMkLst>
        <pc:spChg chg="mod">
          <ac:chgData name="Margaret Fox" userId="892c1610-2351-4c35-b21d-3b293c8c172e" providerId="ADAL" clId="{1309B161-7BD1-4CFC-AB6F-2CB569657C01}" dt="2022-02-02T15:40:47.182" v="4418" actId="20577"/>
          <ac:spMkLst>
            <pc:docMk/>
            <pc:sldMk cId="1809337763" sldId="277"/>
            <ac:spMk id="2" creationId="{AAB9F923-3D98-49EE-927E-35748313EB37}"/>
          </ac:spMkLst>
        </pc:spChg>
        <pc:spChg chg="del">
          <ac:chgData name="Margaret Fox" userId="892c1610-2351-4c35-b21d-3b293c8c172e" providerId="ADAL" clId="{1309B161-7BD1-4CFC-AB6F-2CB569657C01}" dt="2022-02-02T15:40:41.194" v="4413" actId="478"/>
          <ac:spMkLst>
            <pc:docMk/>
            <pc:sldMk cId="1809337763" sldId="277"/>
            <ac:spMk id="4" creationId="{91CC7658-5DC3-4E28-AE1B-DF9C19710715}"/>
          </ac:spMkLst>
        </pc:spChg>
        <pc:spChg chg="del">
          <ac:chgData name="Margaret Fox" userId="892c1610-2351-4c35-b21d-3b293c8c172e" providerId="ADAL" clId="{1309B161-7BD1-4CFC-AB6F-2CB569657C01}" dt="2022-02-02T15:40:40.521" v="4412" actId="478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1309B161-7BD1-4CFC-AB6F-2CB569657C01}" dt="2022-02-02T14:10:21.783" v="7" actId="5793"/>
        <pc:sldMkLst>
          <pc:docMk/>
          <pc:sldMk cId="1128444069" sldId="278"/>
        </pc:sldMkLst>
        <pc:spChg chg="mod">
          <ac:chgData name="Margaret Fox" userId="892c1610-2351-4c35-b21d-3b293c8c172e" providerId="ADAL" clId="{1309B161-7BD1-4CFC-AB6F-2CB569657C01}" dt="2022-02-02T14:10:21.783" v="7" actId="5793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1309B161-7BD1-4CFC-AB6F-2CB569657C01}" dt="2022-02-02T15:30:04.867" v="3384"/>
        <pc:sldMkLst>
          <pc:docMk/>
          <pc:sldMk cId="2077932830" sldId="351"/>
        </pc:sldMkLst>
        <pc:spChg chg="mod">
          <ac:chgData name="Margaret Fox" userId="892c1610-2351-4c35-b21d-3b293c8c172e" providerId="ADAL" clId="{1309B161-7BD1-4CFC-AB6F-2CB569657C01}" dt="2022-02-02T14:34:26.219" v="1614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1309B161-7BD1-4CFC-AB6F-2CB569657C01}" dt="2022-02-02T14:59:34.707" v="2377"/>
        <pc:sldMkLst>
          <pc:docMk/>
          <pc:sldMk cId="554324149" sldId="353"/>
        </pc:sldMkLst>
        <pc:spChg chg="mod">
          <ac:chgData name="Margaret Fox" userId="892c1610-2351-4c35-b21d-3b293c8c172e" providerId="ADAL" clId="{1309B161-7BD1-4CFC-AB6F-2CB569657C01}" dt="2022-02-02T14:17:54.117" v="725" actId="122"/>
          <ac:spMkLst>
            <pc:docMk/>
            <pc:sldMk cId="554324149" sldId="35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1309B161-7BD1-4CFC-AB6F-2CB569657C01}" dt="2022-02-02T14:30:03.084" v="1299" actId="20577"/>
          <ac:graphicFrameMkLst>
            <pc:docMk/>
            <pc:sldMk cId="554324149" sldId="353"/>
            <ac:graphicFrameMk id="3" creationId="{0760D36C-91F2-438F-BFF6-62128BAF031F}"/>
          </ac:graphicFrameMkLst>
        </pc:graphicFrameChg>
        <pc:picChg chg="del">
          <ac:chgData name="Margaret Fox" userId="892c1610-2351-4c35-b21d-3b293c8c172e" providerId="ADAL" clId="{1309B161-7BD1-4CFC-AB6F-2CB569657C01}" dt="2022-02-02T14:17:33.211" v="719" actId="478"/>
          <ac:picMkLst>
            <pc:docMk/>
            <pc:sldMk cId="554324149" sldId="353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1309B161-7BD1-4CFC-AB6F-2CB569657C01}" dt="2022-02-02T15:31:15.384" v="3386" actId="47"/>
        <pc:sldMkLst>
          <pc:docMk/>
          <pc:sldMk cId="3719398790" sldId="362"/>
        </pc:sldMkLst>
      </pc:sldChg>
      <pc:sldChg chg="modSp mod">
        <pc:chgData name="Margaret Fox" userId="892c1610-2351-4c35-b21d-3b293c8c172e" providerId="ADAL" clId="{1309B161-7BD1-4CFC-AB6F-2CB569657C01}" dt="2022-02-02T14:36:18.466" v="1754" actId="20577"/>
        <pc:sldMkLst>
          <pc:docMk/>
          <pc:sldMk cId="802137255" sldId="368"/>
        </pc:sldMkLst>
        <pc:spChg chg="mod">
          <ac:chgData name="Margaret Fox" userId="892c1610-2351-4c35-b21d-3b293c8c172e" providerId="ADAL" clId="{1309B161-7BD1-4CFC-AB6F-2CB569657C01}" dt="2022-02-02T14:36:18.466" v="175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8:38.775" v="3267" actId="20577"/>
        <pc:sldMkLst>
          <pc:docMk/>
          <pc:sldMk cId="75710195" sldId="369"/>
        </pc:sldMkLst>
        <pc:spChg chg="mod">
          <ac:chgData name="Margaret Fox" userId="892c1610-2351-4c35-b21d-3b293c8c172e" providerId="ADAL" clId="{1309B161-7BD1-4CFC-AB6F-2CB569657C01}" dt="2022-02-02T15:28:38.775" v="3267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9:33.094" v="3382" actId="20577"/>
        <pc:sldMkLst>
          <pc:docMk/>
          <pc:sldMk cId="3391215321" sldId="370"/>
        </pc:sldMkLst>
        <pc:spChg chg="mod">
          <ac:chgData name="Margaret Fox" userId="892c1610-2351-4c35-b21d-3b293c8c172e" providerId="ADAL" clId="{1309B161-7BD1-4CFC-AB6F-2CB569657C01}" dt="2022-02-02T15:29:33.094" v="3382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2339776281" sldId="37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1900446373" sldId="372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822828589" sldId="373"/>
        </pc:sldMkLst>
      </pc:sldChg>
      <pc:sldChg chg="modSp mod">
        <pc:chgData name="Margaret Fox" userId="892c1610-2351-4c35-b21d-3b293c8c172e" providerId="ADAL" clId="{1309B161-7BD1-4CFC-AB6F-2CB569657C01}" dt="2022-02-02T15:32:17.685" v="3444" actId="20577"/>
        <pc:sldMkLst>
          <pc:docMk/>
          <pc:sldMk cId="2773300615" sldId="375"/>
        </pc:sldMkLst>
        <pc:spChg chg="mod">
          <ac:chgData name="Margaret Fox" userId="892c1610-2351-4c35-b21d-3b293c8c172e" providerId="ADAL" clId="{1309B161-7BD1-4CFC-AB6F-2CB569657C01}" dt="2022-02-02T15:32:17.685" v="344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1309B161-7BD1-4CFC-AB6F-2CB569657C01}" dt="2022-02-02T15:08:53.234" v="2698" actId="20577"/>
        <pc:sldMkLst>
          <pc:docMk/>
          <pc:sldMk cId="955110588" sldId="376"/>
        </pc:sldMkLst>
        <pc:spChg chg="mod">
          <ac:chgData name="Margaret Fox" userId="892c1610-2351-4c35-b21d-3b293c8c172e" providerId="ADAL" clId="{1309B161-7BD1-4CFC-AB6F-2CB569657C01}" dt="2022-02-02T15:08:53.234" v="2698" actId="20577"/>
          <ac:spMkLst>
            <pc:docMk/>
            <pc:sldMk cId="955110588" sldId="376"/>
            <ac:spMk id="2" creationId="{AAB9F923-3D98-49EE-927E-35748313EB37}"/>
          </ac:spMkLst>
        </pc:spChg>
        <pc:picChg chg="add mod">
          <ac:chgData name="Margaret Fox" userId="892c1610-2351-4c35-b21d-3b293c8c172e" providerId="ADAL" clId="{1309B161-7BD1-4CFC-AB6F-2CB569657C01}" dt="2022-02-02T14:53:56.705" v="1845" actId="1076"/>
          <ac:picMkLst>
            <pc:docMk/>
            <pc:sldMk cId="955110588" sldId="376"/>
            <ac:picMk id="1026" creationId="{39361571-530B-46F1-8AA6-9A385186B927}"/>
          </ac:picMkLst>
        </pc:picChg>
        <pc:picChg chg="del">
          <ac:chgData name="Margaret Fox" userId="892c1610-2351-4c35-b21d-3b293c8c172e" providerId="ADAL" clId="{1309B161-7BD1-4CFC-AB6F-2CB569657C01}" dt="2022-02-02T14:53:44.206" v="1841" actId="478"/>
          <ac:picMkLst>
            <pc:docMk/>
            <pc:sldMk cId="955110588" sldId="376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1309B161-7BD1-4CFC-AB6F-2CB569657C01}" dt="2022-02-02T15:36:41.398" v="3783" actId="20577"/>
        <pc:sldMkLst>
          <pc:docMk/>
          <pc:sldMk cId="999701682" sldId="378"/>
        </pc:sldMkLst>
        <pc:spChg chg="mod">
          <ac:chgData name="Margaret Fox" userId="892c1610-2351-4c35-b21d-3b293c8c172e" providerId="ADAL" clId="{1309B161-7BD1-4CFC-AB6F-2CB569657C01}" dt="2022-02-02T15:36:41.398" v="3783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4:57:50.705" v="2195" actId="47"/>
        <pc:sldMkLst>
          <pc:docMk/>
          <pc:sldMk cId="3958151922" sldId="379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1200373546" sldId="380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3701336943" sldId="38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40949944" sldId="382"/>
        </pc:sldMkLst>
      </pc:sldChg>
      <pc:sldChg chg="del">
        <pc:chgData name="Margaret Fox" userId="892c1610-2351-4c35-b21d-3b293c8c172e" providerId="ADAL" clId="{1309B161-7BD1-4CFC-AB6F-2CB569657C01}" dt="2022-02-02T15:30:15.059" v="3385" actId="47"/>
        <pc:sldMkLst>
          <pc:docMk/>
          <pc:sldMk cId="777861788" sldId="383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189242028" sldId="385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866155778" sldId="386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163044135" sldId="387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85771251" sldId="388"/>
        </pc:sldMkLst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1619207925" sldId="389"/>
        </pc:sldMkLst>
        <pc:spChg chg="mod">
          <ac:chgData name="Margaret Fox" userId="892c1610-2351-4c35-b21d-3b293c8c172e" providerId="ADAL" clId="{1309B161-7BD1-4CFC-AB6F-2CB569657C01}" dt="2022-02-02T14:15:06.980" v="447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560303785" sldId="390"/>
        </pc:sldMkLst>
        <pc:spChg chg="mod">
          <ac:chgData name="Margaret Fox" userId="892c1610-2351-4c35-b21d-3b293c8c172e" providerId="ADAL" clId="{1309B161-7BD1-4CFC-AB6F-2CB569657C01}" dt="2022-02-02T14:16:05.385" v="676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1309B161-7BD1-4CFC-AB6F-2CB569657C01}" dt="2022-02-02T14:57:02.694" v="2062" actId="47"/>
        <pc:sldMkLst>
          <pc:docMk/>
          <pc:sldMk cId="4287549826" sldId="391"/>
        </pc:sldMkLst>
      </pc:sldChg>
      <pc:sldChg chg="modSp add mod modNotesTx">
        <pc:chgData name="Margaret Fox" userId="892c1610-2351-4c35-b21d-3b293c8c172e" providerId="ADAL" clId="{1309B161-7BD1-4CFC-AB6F-2CB569657C01}" dt="2022-02-02T15:28:31.559" v="3266" actId="20577"/>
        <pc:sldMkLst>
          <pc:docMk/>
          <pc:sldMk cId="1021176895" sldId="392"/>
        </pc:sldMkLst>
        <pc:spChg chg="mod">
          <ac:chgData name="Margaret Fox" userId="892c1610-2351-4c35-b21d-3b293c8c172e" providerId="ADAL" clId="{1309B161-7BD1-4CFC-AB6F-2CB569657C01}" dt="2022-02-02T15:28:31.559" v="3266" actId="20577"/>
          <ac:spMkLst>
            <pc:docMk/>
            <pc:sldMk cId="1021176895" sldId="392"/>
            <ac:spMk id="2" creationId="{AAB9F923-3D98-49EE-927E-35748313EB37}"/>
          </ac:spMkLst>
        </pc:spChg>
      </pc:sldChg>
      <pc:sldChg chg="addSp delSp modSp add mod ord">
        <pc:chgData name="Margaret Fox" userId="892c1610-2351-4c35-b21d-3b293c8c172e" providerId="ADAL" clId="{1309B161-7BD1-4CFC-AB6F-2CB569657C01}" dt="2022-02-02T15:08:49.308" v="2697" actId="20577"/>
        <pc:sldMkLst>
          <pc:docMk/>
          <pc:sldMk cId="2053925392" sldId="393"/>
        </pc:sldMkLst>
        <pc:spChg chg="mod">
          <ac:chgData name="Margaret Fox" userId="892c1610-2351-4c35-b21d-3b293c8c172e" providerId="ADAL" clId="{1309B161-7BD1-4CFC-AB6F-2CB569657C01}" dt="2022-02-02T15:08:49.308" v="2697" actId="20577"/>
          <ac:spMkLst>
            <pc:docMk/>
            <pc:sldMk cId="2053925392" sldId="393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10.957" v="2039" actId="478"/>
          <ac:picMkLst>
            <pc:docMk/>
            <pc:sldMk cId="2053925392" sldId="393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27.864" v="2043" actId="1076"/>
          <ac:picMkLst>
            <pc:docMk/>
            <pc:sldMk cId="2053925392" sldId="393"/>
            <ac:picMk id="3074" creationId="{8EC92907-3FDF-44B7-9688-00FA11018FFD}"/>
          </ac:picMkLst>
        </pc:picChg>
      </pc:sldChg>
      <pc:sldChg chg="addSp delSp modSp add mod ord">
        <pc:chgData name="Margaret Fox" userId="892c1610-2351-4c35-b21d-3b293c8c172e" providerId="ADAL" clId="{1309B161-7BD1-4CFC-AB6F-2CB569657C01}" dt="2022-02-02T15:08:56.763" v="2699" actId="20577"/>
        <pc:sldMkLst>
          <pc:docMk/>
          <pc:sldMk cId="1383473343" sldId="394"/>
        </pc:sldMkLst>
        <pc:spChg chg="mod">
          <ac:chgData name="Margaret Fox" userId="892c1610-2351-4c35-b21d-3b293c8c172e" providerId="ADAL" clId="{1309B161-7BD1-4CFC-AB6F-2CB569657C01}" dt="2022-02-02T15:08:56.763" v="2699" actId="20577"/>
          <ac:spMkLst>
            <pc:docMk/>
            <pc:sldMk cId="1383473343" sldId="394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45.389" v="2057" actId="478"/>
          <ac:picMkLst>
            <pc:docMk/>
            <pc:sldMk cId="1383473343" sldId="394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57.208" v="2061" actId="1076"/>
          <ac:picMkLst>
            <pc:docMk/>
            <pc:sldMk cId="1383473343" sldId="394"/>
            <ac:picMk id="2050" creationId="{52BF856B-E098-44E9-9F26-43DE257AF1E3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35:39.461" v="3567"/>
        <pc:sldMkLst>
          <pc:docMk/>
          <pc:sldMk cId="694064029" sldId="395"/>
        </pc:sldMkLst>
        <pc:spChg chg="mod">
          <ac:chgData name="Margaret Fox" userId="892c1610-2351-4c35-b21d-3b293c8c172e" providerId="ADAL" clId="{1309B161-7BD1-4CFC-AB6F-2CB569657C01}" dt="2022-02-02T15:33:03.487" v="3474" actId="20577"/>
          <ac:spMkLst>
            <pc:docMk/>
            <pc:sldMk cId="694064029" sldId="395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34:12.263" v="3491" actId="1076"/>
          <ac:spMkLst>
            <pc:docMk/>
            <pc:sldMk cId="694064029" sldId="395"/>
            <ac:spMk id="3" creationId="{A1B15F08-752B-46FF-A521-54064028F5C1}"/>
          </ac:spMkLst>
        </pc:spChg>
        <pc:spChg chg="add mod">
          <ac:chgData name="Margaret Fox" userId="892c1610-2351-4c35-b21d-3b293c8c172e" providerId="ADAL" clId="{1309B161-7BD1-4CFC-AB6F-2CB569657C01}" dt="2022-02-02T15:34:47.711" v="3518" actId="1076"/>
          <ac:spMkLst>
            <pc:docMk/>
            <pc:sldMk cId="694064029" sldId="395"/>
            <ac:spMk id="4" creationId="{9E2CD8D4-7E66-47D2-B0E2-DF05C6CE72AF}"/>
          </ac:spMkLst>
        </pc:spChg>
        <pc:spChg chg="add mod">
          <ac:chgData name="Margaret Fox" userId="892c1610-2351-4c35-b21d-3b293c8c172e" providerId="ADAL" clId="{1309B161-7BD1-4CFC-AB6F-2CB569657C01}" dt="2022-02-02T15:35:09.383" v="3541" actId="14100"/>
          <ac:spMkLst>
            <pc:docMk/>
            <pc:sldMk cId="694064029" sldId="395"/>
            <ac:spMk id="6" creationId="{1526A8BA-797C-45BA-BE5B-6399D6D90F6A}"/>
          </ac:spMkLst>
        </pc:spChg>
        <pc:spChg chg="add mod">
          <ac:chgData name="Margaret Fox" userId="892c1610-2351-4c35-b21d-3b293c8c172e" providerId="ADAL" clId="{1309B161-7BD1-4CFC-AB6F-2CB569657C01}" dt="2022-02-02T15:35:29.215" v="3565" actId="1076"/>
          <ac:spMkLst>
            <pc:docMk/>
            <pc:sldMk cId="694064029" sldId="395"/>
            <ac:spMk id="7" creationId="{34513C2C-9461-4E0D-BB23-88D39F62A22D}"/>
          </ac:spMkLst>
        </pc:spChg>
        <pc:spChg chg="add del mod">
          <ac:chgData name="Margaret Fox" userId="892c1610-2351-4c35-b21d-3b293c8c172e" providerId="ADAL" clId="{1309B161-7BD1-4CFC-AB6F-2CB569657C01}" dt="2022-02-02T15:35:39.461" v="3567"/>
          <ac:spMkLst>
            <pc:docMk/>
            <pc:sldMk cId="694064029" sldId="395"/>
            <ac:spMk id="8" creationId="{E773936D-B717-482B-A13D-7F8C7F94A971}"/>
          </ac:spMkLst>
        </pc:spChg>
        <pc:picChg chg="mod">
          <ac:chgData name="Margaret Fox" userId="892c1610-2351-4c35-b21d-3b293c8c172e" providerId="ADAL" clId="{1309B161-7BD1-4CFC-AB6F-2CB569657C01}" dt="2022-02-02T15:34:07.855" v="3490" actId="1076"/>
          <ac:picMkLst>
            <pc:docMk/>
            <pc:sldMk cId="694064029" sldId="395"/>
            <ac:picMk id="2050" creationId="{9E476F11-15D0-42A8-BDAC-FCD6AA8E73AE}"/>
          </ac:picMkLst>
        </pc:picChg>
      </pc:sldChg>
      <pc:sldChg chg="add">
        <pc:chgData name="Margaret Fox" userId="892c1610-2351-4c35-b21d-3b293c8c172e" providerId="ADAL" clId="{1309B161-7BD1-4CFC-AB6F-2CB569657C01}" dt="2022-02-02T15:35:51.184" v="3574"/>
        <pc:sldMkLst>
          <pc:docMk/>
          <pc:sldMk cId="920590241" sldId="396"/>
        </pc:sldMkLst>
      </pc:sldChg>
      <pc:sldChg chg="delSp modSp add del mod">
        <pc:chgData name="Margaret Fox" userId="892c1610-2351-4c35-b21d-3b293c8c172e" providerId="ADAL" clId="{1309B161-7BD1-4CFC-AB6F-2CB569657C01}" dt="2022-02-02T15:35:48.994" v="3573" actId="47"/>
        <pc:sldMkLst>
          <pc:docMk/>
          <pc:sldMk cId="4093548825" sldId="396"/>
        </pc:sldMkLst>
        <pc:spChg chg="del mod">
          <ac:chgData name="Margaret Fox" userId="892c1610-2351-4c35-b21d-3b293c8c172e" providerId="ADAL" clId="{1309B161-7BD1-4CFC-AB6F-2CB569657C01}" dt="2022-02-02T15:35:48.441" v="3572"/>
          <ac:spMkLst>
            <pc:docMk/>
            <pc:sldMk cId="4093548825" sldId="396"/>
            <ac:spMk id="4" creationId="{9E2CD8D4-7E66-47D2-B0E2-DF05C6CE72AF}"/>
          </ac:spMkLst>
        </pc:spChg>
        <pc:picChg chg="mod">
          <ac:chgData name="Margaret Fox" userId="892c1610-2351-4c35-b21d-3b293c8c172e" providerId="ADAL" clId="{1309B161-7BD1-4CFC-AB6F-2CB569657C01}" dt="2022-02-02T15:35:45.030" v="3570" actId="1076"/>
          <ac:picMkLst>
            <pc:docMk/>
            <pc:sldMk cId="4093548825" sldId="39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1309B161-7BD1-4CFC-AB6F-2CB569657C01}" dt="2022-02-02T15:39:12.256" v="4151" actId="20577"/>
        <pc:sldMkLst>
          <pc:docMk/>
          <pc:sldMk cId="3535684234" sldId="397"/>
        </pc:sldMkLst>
        <pc:spChg chg="mod">
          <ac:chgData name="Margaret Fox" userId="892c1610-2351-4c35-b21d-3b293c8c172e" providerId="ADAL" clId="{1309B161-7BD1-4CFC-AB6F-2CB569657C01}" dt="2022-02-02T15:39:12.256" v="4151" actId="20577"/>
          <ac:spMkLst>
            <pc:docMk/>
            <pc:sldMk cId="3535684234" sldId="3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1309B161-7BD1-4CFC-AB6F-2CB569657C01}" dt="2022-02-02T15:40:19.483" v="4384" actId="20577"/>
        <pc:sldMkLst>
          <pc:docMk/>
          <pc:sldMk cId="2176513833" sldId="398"/>
        </pc:sldMkLst>
        <pc:spChg chg="mod">
          <ac:chgData name="Margaret Fox" userId="892c1610-2351-4c35-b21d-3b293c8c172e" providerId="ADAL" clId="{1309B161-7BD1-4CFC-AB6F-2CB569657C01}" dt="2022-02-02T15:40:19.483" v="4384" actId="20577"/>
          <ac:spMkLst>
            <pc:docMk/>
            <pc:sldMk cId="2176513833" sldId="39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1309B161-7BD1-4CFC-AB6F-2CB569657C01}" dt="2022-02-02T15:49:50.214" v="4662"/>
        <pc:sldMkLst>
          <pc:docMk/>
          <pc:sldMk cId="3616302038" sldId="399"/>
        </pc:sldMkLst>
        <pc:spChg chg="mod">
          <ac:chgData name="Margaret Fox" userId="892c1610-2351-4c35-b21d-3b293c8c172e" providerId="ADAL" clId="{1309B161-7BD1-4CFC-AB6F-2CB569657C01}" dt="2022-02-02T15:48:02.596" v="4654" actId="20577"/>
          <ac:spMkLst>
            <pc:docMk/>
            <pc:sldMk cId="3616302038" sldId="399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48:25.952" v="4660" actId="14100"/>
          <ac:spMkLst>
            <pc:docMk/>
            <pc:sldMk cId="3616302038" sldId="399"/>
            <ac:spMk id="3" creationId="{2623878E-6CA8-412D-913D-E88F565393E7}"/>
          </ac:spMkLst>
        </pc:spChg>
        <pc:spChg chg="add del mod">
          <ac:chgData name="Margaret Fox" userId="892c1610-2351-4c35-b21d-3b293c8c172e" providerId="ADAL" clId="{1309B161-7BD1-4CFC-AB6F-2CB569657C01}" dt="2022-02-02T15:49:50.214" v="4662"/>
          <ac:spMkLst>
            <pc:docMk/>
            <pc:sldMk cId="3616302038" sldId="399"/>
            <ac:spMk id="6" creationId="{81B37F7C-ECBD-4288-B0E2-552DF46B15AF}"/>
          </ac:spMkLst>
        </pc:spChg>
        <pc:picChg chg="mod">
          <ac:chgData name="Margaret Fox" userId="892c1610-2351-4c35-b21d-3b293c8c172e" providerId="ADAL" clId="{1309B161-7BD1-4CFC-AB6F-2CB569657C01}" dt="2022-02-02T15:47:36.252" v="4643" actId="1076"/>
          <ac:picMkLst>
            <pc:docMk/>
            <pc:sldMk cId="3616302038" sldId="399"/>
            <ac:picMk id="2050" creationId="{9E476F11-15D0-42A8-BDAC-FCD6AA8E73AE}"/>
          </ac:picMkLst>
        </pc:picChg>
        <pc:picChg chg="add mod">
          <ac:chgData name="Margaret Fox" userId="892c1610-2351-4c35-b21d-3b293c8c172e" providerId="ADAL" clId="{1309B161-7BD1-4CFC-AB6F-2CB569657C01}" dt="2022-02-02T15:47:44.564" v="4645" actId="14100"/>
          <ac:picMkLst>
            <pc:docMk/>
            <pc:sldMk cId="3616302038" sldId="399"/>
            <ac:picMk id="4098" creationId="{E42DF5A1-242C-447F-A267-79DC099AC768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51:18.721" v="4730" actId="14100"/>
        <pc:sldMkLst>
          <pc:docMk/>
          <pc:sldMk cId="1036713672" sldId="400"/>
        </pc:sldMkLst>
        <pc:spChg chg="mod">
          <ac:chgData name="Margaret Fox" userId="892c1610-2351-4c35-b21d-3b293c8c172e" providerId="ADAL" clId="{1309B161-7BD1-4CFC-AB6F-2CB569657C01}" dt="2022-02-02T15:49:59.328" v="4671" actId="14100"/>
          <ac:spMkLst>
            <pc:docMk/>
            <pc:sldMk cId="1036713672" sldId="400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5:51:12.379" v="4727" actId="1076"/>
          <ac:spMkLst>
            <pc:docMk/>
            <pc:sldMk cId="1036713672" sldId="400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0:04.611" v="4672" actId="478"/>
          <ac:picMkLst>
            <pc:docMk/>
            <pc:sldMk cId="1036713672" sldId="400"/>
            <ac:picMk id="4098" creationId="{E42DF5A1-242C-447F-A267-79DC099AC768}"/>
          </ac:picMkLst>
        </pc:picChg>
        <pc:picChg chg="add mod">
          <ac:chgData name="Margaret Fox" userId="892c1610-2351-4c35-b21d-3b293c8c172e" providerId="ADAL" clId="{1309B161-7BD1-4CFC-AB6F-2CB569657C01}" dt="2022-02-02T15:51:18.721" v="4730" actId="14100"/>
          <ac:picMkLst>
            <pc:docMk/>
            <pc:sldMk cId="1036713672" sldId="400"/>
            <ac:picMk id="5122" creationId="{CE1A0CC1-04F0-48BB-9A5C-676E477E1495}"/>
          </ac:picMkLst>
        </pc:picChg>
      </pc:sldChg>
      <pc:sldChg chg="delSp modSp add mod">
        <pc:chgData name="Margaret Fox" userId="892c1610-2351-4c35-b21d-3b293c8c172e" providerId="ADAL" clId="{1309B161-7BD1-4CFC-AB6F-2CB569657C01}" dt="2022-02-02T16:01:31.448" v="5208" actId="20577"/>
        <pc:sldMkLst>
          <pc:docMk/>
          <pc:sldMk cId="2265611898" sldId="401"/>
        </pc:sldMkLst>
        <pc:spChg chg="mod">
          <ac:chgData name="Margaret Fox" userId="892c1610-2351-4c35-b21d-3b293c8c172e" providerId="ADAL" clId="{1309B161-7BD1-4CFC-AB6F-2CB569657C01}" dt="2022-02-02T15:58:13.751" v="4756" actId="20577"/>
          <ac:spMkLst>
            <pc:docMk/>
            <pc:sldMk cId="2265611898" sldId="401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6:01:31.448" v="5208" actId="20577"/>
          <ac:spMkLst>
            <pc:docMk/>
            <pc:sldMk cId="2265611898" sldId="401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7:12.141" v="4751" actId="478"/>
          <ac:picMkLst>
            <pc:docMk/>
            <pc:sldMk cId="2265611898" sldId="401"/>
            <ac:picMk id="5122" creationId="{CE1A0CC1-04F0-48BB-9A5C-676E477E1495}"/>
          </ac:picMkLst>
        </pc:pic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55F5CF6-E4D3-4347-90EC-BC6A65DF078D}"/>
    <pc:docChg chg="undo custSel addSld delSld modSld sldOrd">
      <pc:chgData name="Margaret Fox" userId="892c1610-2351-4c35-b21d-3b293c8c172e" providerId="ADAL" clId="{E55F5CF6-E4D3-4347-90EC-BC6A65DF078D}" dt="2022-02-09T17:02:47.068" v="4777"/>
      <pc:docMkLst>
        <pc:docMk/>
      </pc:docMkLst>
      <pc:sldChg chg="modSp mod">
        <pc:chgData name="Margaret Fox" userId="892c1610-2351-4c35-b21d-3b293c8c172e" providerId="ADAL" clId="{E55F5CF6-E4D3-4347-90EC-BC6A65DF078D}" dt="2022-02-09T15:56:44.826" v="6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55F5CF6-E4D3-4347-90EC-BC6A65DF078D}" dt="2022-02-09T15:56:44.826" v="6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6:51:29.774" v="3559" actId="20577"/>
        <pc:sldMkLst>
          <pc:docMk/>
          <pc:sldMk cId="1809337763" sldId="277"/>
        </pc:sldMkLst>
        <pc:spChg chg="mod">
          <ac:chgData name="Margaret Fox" userId="892c1610-2351-4c35-b21d-3b293c8c172e" providerId="ADAL" clId="{E55F5CF6-E4D3-4347-90EC-BC6A65DF078D}" dt="2022-02-09T16:51:29.774" v="3559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77932830" sldId="351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554324149" sldId="35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802137255" sldId="368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75710195" sldId="369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3391215321" sldId="370"/>
        </pc:sldMkLst>
      </pc:sldChg>
      <pc:sldChg chg="modSp mod">
        <pc:chgData name="Margaret Fox" userId="892c1610-2351-4c35-b21d-3b293c8c172e" providerId="ADAL" clId="{E55F5CF6-E4D3-4347-90EC-BC6A65DF078D}" dt="2022-02-09T15:55:46.364" v="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55F5CF6-E4D3-4347-90EC-BC6A65DF078D}" dt="2022-02-09T15:55:46.364" v="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955110588" sldId="37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99701682" sldId="378"/>
        </pc:sldMkLst>
      </pc:sldChg>
      <pc:sldChg chg="modSp mod">
        <pc:chgData name="Margaret Fox" userId="892c1610-2351-4c35-b21d-3b293c8c172e" providerId="ADAL" clId="{E55F5CF6-E4D3-4347-90EC-BC6A65DF078D}" dt="2022-02-09T16:49:24.689" v="3194" actId="20577"/>
        <pc:sldMkLst>
          <pc:docMk/>
          <pc:sldMk cId="1619207925" sldId="389"/>
        </pc:sldMkLst>
        <pc:spChg chg="mod">
          <ac:chgData name="Margaret Fox" userId="892c1610-2351-4c35-b21d-3b293c8c172e" providerId="ADAL" clId="{E55F5CF6-E4D3-4347-90EC-BC6A65DF078D}" dt="2022-02-09T16:49:24.689" v="3194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5:59:51.777" v="1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55F5CF6-E4D3-4347-90EC-BC6A65DF078D}" dt="2022-02-09T15:59:51.777" v="1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021176895" sldId="392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53925392" sldId="39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383473343" sldId="394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694064029" sldId="395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20590241" sldId="39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3535684234" sldId="397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2176513833" sldId="398"/>
        </pc:sldMkLst>
      </pc:sldChg>
      <pc:sldChg chg="modSp add mod ord">
        <pc:chgData name="Margaret Fox" userId="892c1610-2351-4c35-b21d-3b293c8c172e" providerId="ADAL" clId="{E55F5CF6-E4D3-4347-90EC-BC6A65DF078D}" dt="2022-02-09T16:14:24.886" v="1725"/>
        <pc:sldMkLst>
          <pc:docMk/>
          <pc:sldMk cId="3324444868" sldId="399"/>
        </pc:sldMkLst>
        <pc:spChg chg="mod">
          <ac:chgData name="Margaret Fox" userId="892c1610-2351-4c35-b21d-3b293c8c172e" providerId="ADAL" clId="{E55F5CF6-E4D3-4347-90EC-BC6A65DF078D}" dt="2022-02-09T16:02:16.061" v="419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3616302038" sldId="399"/>
        </pc:sldMkLst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1036713672" sldId="400"/>
        </pc:sldMkLst>
      </pc:sldChg>
      <pc:sldChg chg="modSp add mod ord">
        <pc:chgData name="Margaret Fox" userId="892c1610-2351-4c35-b21d-3b293c8c172e" providerId="ADAL" clId="{E55F5CF6-E4D3-4347-90EC-BC6A65DF078D}" dt="2022-02-09T17:02:47.068" v="4777"/>
        <pc:sldMkLst>
          <pc:docMk/>
          <pc:sldMk cId="2254385159" sldId="400"/>
        </pc:sldMkLst>
        <pc:spChg chg="mod">
          <ac:chgData name="Margaret Fox" userId="892c1610-2351-4c35-b21d-3b293c8c172e" providerId="ADAL" clId="{E55F5CF6-E4D3-4347-90EC-BC6A65DF078D}" dt="2022-02-09T16:28:56.933" v="2816" actId="15"/>
          <ac:spMkLst>
            <pc:docMk/>
            <pc:sldMk cId="2254385159" sldId="400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E55F5CF6-E4D3-4347-90EC-BC6A65DF078D}" dt="2022-02-09T16:01:12.485" v="218"/>
        <pc:sldMkLst>
          <pc:docMk/>
          <pc:sldMk cId="830938495" sldId="401"/>
        </pc:sldMkLst>
        <pc:spChg chg="mod">
          <ac:chgData name="Margaret Fox" userId="892c1610-2351-4c35-b21d-3b293c8c172e" providerId="ADAL" clId="{E55F5CF6-E4D3-4347-90EC-BC6A65DF078D}" dt="2022-02-09T16:01:12.246" v="217" actId="20577"/>
          <ac:spMkLst>
            <pc:docMk/>
            <pc:sldMk cId="830938495" sldId="40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2265611898" sldId="401"/>
        </pc:sldMkLst>
      </pc:sldChg>
      <pc:sldChg chg="modSp add mod">
        <pc:chgData name="Margaret Fox" userId="892c1610-2351-4c35-b21d-3b293c8c172e" providerId="ADAL" clId="{E55F5CF6-E4D3-4347-90EC-BC6A65DF078D}" dt="2022-02-09T16:25:30.099" v="2718" actId="313"/>
        <pc:sldMkLst>
          <pc:docMk/>
          <pc:sldMk cId="4022340261" sldId="401"/>
        </pc:sldMkLst>
        <pc:spChg chg="mod">
          <ac:chgData name="Margaret Fox" userId="892c1610-2351-4c35-b21d-3b293c8c172e" providerId="ADAL" clId="{E55F5CF6-E4D3-4347-90EC-BC6A65DF078D}" dt="2022-02-09T16:25:30.099" v="2718" actId="313"/>
          <ac:spMkLst>
            <pc:docMk/>
            <pc:sldMk cId="4022340261" sldId="40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55F5CF6-E4D3-4347-90EC-BC6A65DF078D}" dt="2022-02-09T16:22:37.782" v="2316" actId="20577"/>
        <pc:sldMkLst>
          <pc:docMk/>
          <pc:sldMk cId="2649259378" sldId="402"/>
        </pc:sldMkLst>
        <pc:spChg chg="mod">
          <ac:chgData name="Margaret Fox" userId="892c1610-2351-4c35-b21d-3b293c8c172e" providerId="ADAL" clId="{E55F5CF6-E4D3-4347-90EC-BC6A65DF078D}" dt="2022-02-09T16:22:37.782" v="2316" actId="20577"/>
          <ac:spMkLst>
            <pc:docMk/>
            <pc:sldMk cId="2649259378" sldId="40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4:08.756" v="1691" actId="20577"/>
        <pc:sldMkLst>
          <pc:docMk/>
          <pc:sldMk cId="3208634619" sldId="403"/>
        </pc:sldMkLst>
        <pc:spChg chg="mod">
          <ac:chgData name="Margaret Fox" userId="892c1610-2351-4c35-b21d-3b293c8c172e" providerId="ADAL" clId="{E55F5CF6-E4D3-4347-90EC-BC6A65DF078D}" dt="2022-02-09T16:14:08.756" v="1691" actId="20577"/>
          <ac:spMkLst>
            <pc:docMk/>
            <pc:sldMk cId="3208634619" sldId="40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7:27.437" v="2198" actId="20577"/>
        <pc:sldMkLst>
          <pc:docMk/>
          <pc:sldMk cId="761637452" sldId="404"/>
        </pc:sldMkLst>
        <pc:spChg chg="mod">
          <ac:chgData name="Margaret Fox" userId="892c1610-2351-4c35-b21d-3b293c8c172e" providerId="ADAL" clId="{E55F5CF6-E4D3-4347-90EC-BC6A65DF078D}" dt="2022-02-09T16:17:27.437" v="2198" actId="20577"/>
          <ac:spMkLst>
            <pc:docMk/>
            <pc:sldMk cId="761637452" sldId="40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23:42.485" v="2486" actId="20577"/>
        <pc:sldMkLst>
          <pc:docMk/>
          <pc:sldMk cId="258004000" sldId="405"/>
        </pc:sldMkLst>
        <pc:spChg chg="mod">
          <ac:chgData name="Margaret Fox" userId="892c1610-2351-4c35-b21d-3b293c8c172e" providerId="ADAL" clId="{E55F5CF6-E4D3-4347-90EC-BC6A65DF078D}" dt="2022-02-09T16:23:42.485" v="2486" actId="20577"/>
          <ac:spMkLst>
            <pc:docMk/>
            <pc:sldMk cId="258004000" sldId="40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0:02.814" v="3318" actId="20577"/>
        <pc:sldMkLst>
          <pc:docMk/>
          <pc:sldMk cId="2026019472" sldId="406"/>
        </pc:sldMkLst>
        <pc:spChg chg="mod">
          <ac:chgData name="Margaret Fox" userId="892c1610-2351-4c35-b21d-3b293c8c172e" providerId="ADAL" clId="{E55F5CF6-E4D3-4347-90EC-BC6A65DF078D}" dt="2022-02-09T16:50:02.814" v="3318" actId="20577"/>
          <ac:spMkLst>
            <pc:docMk/>
            <pc:sldMk cId="2026019472" sldId="40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1:16.399" v="3536" actId="20577"/>
        <pc:sldMkLst>
          <pc:docMk/>
          <pc:sldMk cId="398580215" sldId="407"/>
        </pc:sldMkLst>
        <pc:spChg chg="mod">
          <ac:chgData name="Margaret Fox" userId="892c1610-2351-4c35-b21d-3b293c8c172e" providerId="ADAL" clId="{E55F5CF6-E4D3-4347-90EC-BC6A65DF078D}" dt="2022-02-09T16:51:16.399" v="3536" actId="20577"/>
          <ac:spMkLst>
            <pc:docMk/>
            <pc:sldMk cId="398580215" sldId="40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6:44.922" v="3635" actId="20577"/>
        <pc:sldMkLst>
          <pc:docMk/>
          <pc:sldMk cId="384757883" sldId="408"/>
        </pc:sldMkLst>
        <pc:spChg chg="mod">
          <ac:chgData name="Margaret Fox" userId="892c1610-2351-4c35-b21d-3b293c8c172e" providerId="ADAL" clId="{E55F5CF6-E4D3-4347-90EC-BC6A65DF078D}" dt="2022-02-09T16:56:44.922" v="3635" actId="20577"/>
          <ac:spMkLst>
            <pc:docMk/>
            <pc:sldMk cId="384757883" sldId="40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7:00:29.975" v="4117" actId="1076"/>
        <pc:sldMkLst>
          <pc:docMk/>
          <pc:sldMk cId="1276928845" sldId="409"/>
        </pc:sldMkLst>
        <pc:spChg chg="mod">
          <ac:chgData name="Margaret Fox" userId="892c1610-2351-4c35-b21d-3b293c8c172e" providerId="ADAL" clId="{E55F5CF6-E4D3-4347-90EC-BC6A65DF078D}" dt="2022-02-09T17:00:29.975" v="4117" actId="1076"/>
          <ac:spMkLst>
            <pc:docMk/>
            <pc:sldMk cId="1276928845" sldId="409"/>
            <ac:spMk id="2" creationId="{AAB9F923-3D98-49EE-927E-35748313EB37}"/>
          </ac:spMkLst>
        </pc:spChg>
        <pc:picChg chg="mod">
          <ac:chgData name="Margaret Fox" userId="892c1610-2351-4c35-b21d-3b293c8c172e" providerId="ADAL" clId="{E55F5CF6-E4D3-4347-90EC-BC6A65DF078D}" dt="2022-02-09T17:00:27.631" v="4116" actId="1076"/>
          <ac:picMkLst>
            <pc:docMk/>
            <pc:sldMk cId="1276928845" sldId="40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E55F5CF6-E4D3-4347-90EC-BC6A65DF078D}" dt="2022-02-09T17:02:35.733" v="4773" actId="20577"/>
        <pc:sldMkLst>
          <pc:docMk/>
          <pc:sldMk cId="3682969748" sldId="410"/>
        </pc:sldMkLst>
        <pc:spChg chg="mod">
          <ac:chgData name="Margaret Fox" userId="892c1610-2351-4c35-b21d-3b293c8c172e" providerId="ADAL" clId="{E55F5CF6-E4D3-4347-90EC-BC6A65DF078D}" dt="2022-02-09T17:02:35.733" v="4773" actId="20577"/>
          <ac:spMkLst>
            <pc:docMk/>
            <pc:sldMk cId="3682969748" sldId="41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31177FFD-A067-4E38-9F28-ABE5DA12FB4C}"/>
    <pc:docChg chg="undo custSel addSld delSld modSld sldOrd">
      <pc:chgData name="Margaret Fox" userId="892c1610-2351-4c35-b21d-3b293c8c172e" providerId="ADAL" clId="{31177FFD-A067-4E38-9F28-ABE5DA12FB4C}" dt="2022-01-26T21:15:06.841" v="6000" actId="20577"/>
      <pc:docMkLst>
        <pc:docMk/>
      </pc:docMkLst>
      <pc:sldChg chg="addSp delSp modSp del mod">
        <pc:chgData name="Margaret Fox" userId="892c1610-2351-4c35-b21d-3b293c8c172e" providerId="ADAL" clId="{31177FFD-A067-4E38-9F28-ABE5DA12FB4C}" dt="2022-01-26T20:56:16.132" v="4900" actId="47"/>
        <pc:sldMkLst>
          <pc:docMk/>
          <pc:sldMk cId="1260153591" sldId="257"/>
        </pc:sldMkLst>
        <pc:spChg chg="mod">
          <ac:chgData name="Margaret Fox" userId="892c1610-2351-4c35-b21d-3b293c8c172e" providerId="ADAL" clId="{31177FFD-A067-4E38-9F28-ABE5DA12FB4C}" dt="2022-01-26T16:59:09.667" v="40" actId="20577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6" creationId="{123BB0F0-DDE1-4E9E-A183-6A2D25E20812}"/>
          </ac:picMkLst>
        </pc:pic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8" creationId="{6B0BABB7-408B-4394-A9DA-7162002D699D}"/>
          </ac:picMkLst>
        </pc:picChg>
        <pc:picChg chg="mod">
          <ac:chgData name="Margaret Fox" userId="892c1610-2351-4c35-b21d-3b293c8c172e" providerId="ADAL" clId="{31177FFD-A067-4E38-9F28-ABE5DA12FB4C}" dt="2022-01-26T16:58:24.715" v="35" actId="14100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31177FFD-A067-4E38-9F28-ABE5DA12FB4C}" dt="2022-01-26T17:00:11.781" v="107" actId="20577"/>
        <pc:sldMkLst>
          <pc:docMk/>
          <pc:sldMk cId="3285693065" sldId="262"/>
        </pc:sldMkLst>
        <pc:spChg chg="mod">
          <ac:chgData name="Margaret Fox" userId="892c1610-2351-4c35-b21d-3b293c8c172e" providerId="ADAL" clId="{31177FFD-A067-4E38-9F28-ABE5DA12FB4C}" dt="2022-01-26T17:00:11.781" v="107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31177FFD-A067-4E38-9F28-ABE5DA12FB4C}" dt="2022-01-26T17:11:17.206" v="574" actId="20577"/>
        <pc:sldMkLst>
          <pc:docMk/>
          <pc:sldMk cId="1809337763" sldId="277"/>
        </pc:sldMkLst>
        <pc:spChg chg="mod">
          <ac:chgData name="Margaret Fox" userId="892c1610-2351-4c35-b21d-3b293c8c172e" providerId="ADAL" clId="{31177FFD-A067-4E38-9F28-ABE5DA12FB4C}" dt="2022-01-26T17:11:17.206" v="574" actId="20577"/>
          <ac:spMkLst>
            <pc:docMk/>
            <pc:sldMk cId="1809337763" sldId="277"/>
            <ac:spMk id="2" creationId="{AAB9F923-3D98-49EE-927E-35748313EB37}"/>
          </ac:spMkLst>
        </pc:spChg>
        <pc:spChg chg="add del">
          <ac:chgData name="Margaret Fox" userId="892c1610-2351-4c35-b21d-3b293c8c172e" providerId="ADAL" clId="{31177FFD-A067-4E38-9F28-ABE5DA12FB4C}" dt="2022-01-26T17:09:05.466" v="548" actId="11529"/>
          <ac:spMkLst>
            <pc:docMk/>
            <pc:sldMk cId="1809337763" sldId="277"/>
            <ac:spMk id="3" creationId="{3FBD6024-BAE0-4C43-BC02-A6AC783D1CC5}"/>
          </ac:spMkLst>
        </pc:spChg>
        <pc:spChg chg="add mod">
          <ac:chgData name="Margaret Fox" userId="892c1610-2351-4c35-b21d-3b293c8c172e" providerId="ADAL" clId="{31177FFD-A067-4E38-9F28-ABE5DA12FB4C}" dt="2022-01-26T17:09:43.342" v="553" actId="1076"/>
          <ac:spMkLst>
            <pc:docMk/>
            <pc:sldMk cId="1809337763" sldId="277"/>
            <ac:spMk id="4" creationId="{91CC7658-5DC3-4E28-AE1B-DF9C19710715}"/>
          </ac:spMkLst>
        </pc:spChg>
        <pc:spChg chg="add mod">
          <ac:chgData name="Margaret Fox" userId="892c1610-2351-4c35-b21d-3b293c8c172e" providerId="ADAL" clId="{31177FFD-A067-4E38-9F28-ABE5DA12FB4C}" dt="2022-01-26T17:10:15.214" v="559" actId="1076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31177FFD-A067-4E38-9F28-ABE5DA12FB4C}" dt="2022-01-26T17:05:19.204" v="493" actId="20577"/>
        <pc:sldMkLst>
          <pc:docMk/>
          <pc:sldMk cId="2077932830" sldId="351"/>
        </pc:sldMkLst>
        <pc:spChg chg="mod">
          <ac:chgData name="Margaret Fox" userId="892c1610-2351-4c35-b21d-3b293c8c172e" providerId="ADAL" clId="{31177FFD-A067-4E38-9F28-ABE5DA12FB4C}" dt="2022-01-26T17:05:19.204" v="493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17:18:08.192" v="874" actId="20577"/>
        <pc:sldMkLst>
          <pc:docMk/>
          <pc:sldMk cId="554324149" sldId="353"/>
        </pc:sldMkLst>
        <pc:spChg chg="mod">
          <ac:chgData name="Margaret Fox" userId="892c1610-2351-4c35-b21d-3b293c8c172e" providerId="ADAL" clId="{31177FFD-A067-4E38-9F28-ABE5DA12FB4C}" dt="2022-01-26T17:18:08.192" v="874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31177FFD-A067-4E38-9F28-ABE5DA12FB4C}" dt="2022-01-26T20:41:18.557" v="3744" actId="1076"/>
        <pc:sldMkLst>
          <pc:docMk/>
          <pc:sldMk cId="3719398790" sldId="362"/>
        </pc:sldMkLst>
        <pc:spChg chg="mod">
          <ac:chgData name="Margaret Fox" userId="892c1610-2351-4c35-b21d-3b293c8c172e" providerId="ADAL" clId="{31177FFD-A067-4E38-9F28-ABE5DA12FB4C}" dt="2022-01-26T20:41:18.557" v="3744" actId="1076"/>
          <ac:spMkLst>
            <pc:docMk/>
            <pc:sldMk cId="3719398790" sldId="362"/>
            <ac:spMk id="2" creationId="{AAB9F923-3D98-49EE-927E-35748313EB37}"/>
          </ac:spMkLst>
        </pc:spChg>
        <pc:picChg chg="add mod">
          <ac:chgData name="Margaret Fox" userId="892c1610-2351-4c35-b21d-3b293c8c172e" providerId="ADAL" clId="{31177FFD-A067-4E38-9F28-ABE5DA12FB4C}" dt="2022-01-26T20:41:07.253" v="3741" actId="1076"/>
          <ac:picMkLst>
            <pc:docMk/>
            <pc:sldMk cId="3719398790" sldId="362"/>
            <ac:picMk id="4" creationId="{255A4C9F-6614-4BB3-96CB-6C4A2C8D13CA}"/>
          </ac:picMkLst>
        </pc:picChg>
        <pc:picChg chg="add mod">
          <ac:chgData name="Margaret Fox" userId="892c1610-2351-4c35-b21d-3b293c8c172e" providerId="ADAL" clId="{31177FFD-A067-4E38-9F28-ABE5DA12FB4C}" dt="2022-01-26T20:41:13.333" v="3743" actId="1076"/>
          <ac:picMkLst>
            <pc:docMk/>
            <pc:sldMk cId="3719398790" sldId="362"/>
            <ac:picMk id="5" creationId="{F3FB6B5A-317E-45D8-99B8-CB880B7D41A2}"/>
          </ac:picMkLst>
        </pc:picChg>
      </pc:sldChg>
      <pc:sldChg chg="modSp mod">
        <pc:chgData name="Margaret Fox" userId="892c1610-2351-4c35-b21d-3b293c8c172e" providerId="ADAL" clId="{31177FFD-A067-4E38-9F28-ABE5DA12FB4C}" dt="2022-01-26T17:40:38.299" v="1894" actId="20577"/>
        <pc:sldMkLst>
          <pc:docMk/>
          <pc:sldMk cId="802137255" sldId="368"/>
        </pc:sldMkLst>
        <pc:spChg chg="mod">
          <ac:chgData name="Margaret Fox" userId="892c1610-2351-4c35-b21d-3b293c8c172e" providerId="ADAL" clId="{31177FFD-A067-4E38-9F28-ABE5DA12FB4C}" dt="2022-01-26T17:40:38.299" v="189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40:04.872" v="2546"/>
        <pc:sldMkLst>
          <pc:docMk/>
          <pc:sldMk cId="75710195" sldId="369"/>
        </pc:sldMkLst>
        <pc:spChg chg="mod">
          <ac:chgData name="Margaret Fox" userId="892c1610-2351-4c35-b21d-3b293c8c172e" providerId="ADAL" clId="{31177FFD-A067-4E38-9F28-ABE5DA12FB4C}" dt="2022-01-26T17:26:40.284" v="1225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22:14.842" v="2518" actId="20577"/>
        <pc:sldMkLst>
          <pc:docMk/>
          <pc:sldMk cId="3391215321" sldId="370"/>
        </pc:sldMkLst>
        <pc:spChg chg="mod">
          <ac:chgData name="Margaret Fox" userId="892c1610-2351-4c35-b21d-3b293c8c172e" providerId="ADAL" clId="{31177FFD-A067-4E38-9F28-ABE5DA12FB4C}" dt="2022-01-26T19:22:14.842" v="2518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38:57.606" v="3596" actId="20577"/>
        <pc:sldMkLst>
          <pc:docMk/>
          <pc:sldMk cId="2339776281" sldId="371"/>
        </pc:sldMkLst>
        <pc:spChg chg="mod">
          <ac:chgData name="Margaret Fox" userId="892c1610-2351-4c35-b21d-3b293c8c172e" providerId="ADAL" clId="{31177FFD-A067-4E38-9F28-ABE5DA12FB4C}" dt="2022-01-26T20:38:57.606" v="3596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47:29.764" v="4535" actId="20577"/>
        <pc:sldMkLst>
          <pc:docMk/>
          <pc:sldMk cId="1900446373" sldId="372"/>
        </pc:sldMkLst>
        <pc:spChg chg="mod">
          <ac:chgData name="Margaret Fox" userId="892c1610-2351-4c35-b21d-3b293c8c172e" providerId="ADAL" clId="{31177FFD-A067-4E38-9F28-ABE5DA12FB4C}" dt="2022-01-26T20:47:29.764" v="4535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55:58.282" v="4897" actId="20577"/>
        <pc:sldMkLst>
          <pc:docMk/>
          <pc:sldMk cId="3822828589" sldId="373"/>
        </pc:sldMkLst>
        <pc:spChg chg="mod">
          <ac:chgData name="Margaret Fox" userId="892c1610-2351-4c35-b21d-3b293c8c172e" providerId="ADAL" clId="{31177FFD-A067-4E38-9F28-ABE5DA12FB4C}" dt="2022-01-26T20:55:58.282" v="4897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31177FFD-A067-4E38-9F28-ABE5DA12FB4C}" dt="2022-01-26T20:56:37.289" v="4925" actId="47"/>
        <pc:sldMkLst>
          <pc:docMk/>
          <pc:sldMk cId="990030597" sldId="374"/>
        </pc:sldMkLst>
      </pc:sldChg>
      <pc:sldChg chg="del">
        <pc:chgData name="Margaret Fox" userId="892c1610-2351-4c35-b21d-3b293c8c172e" providerId="ADAL" clId="{31177FFD-A067-4E38-9F28-ABE5DA12FB4C}" dt="2022-01-26T16:57:21.767" v="10" actId="47"/>
        <pc:sldMkLst>
          <pc:docMk/>
          <pc:sldMk cId="707019860" sldId="375"/>
        </pc:sldMkLst>
      </pc:sldChg>
      <pc:sldChg chg="modSp add mod">
        <pc:chgData name="Margaret Fox" userId="892c1610-2351-4c35-b21d-3b293c8c172e" providerId="ADAL" clId="{31177FFD-A067-4E38-9F28-ABE5DA12FB4C}" dt="2022-01-26T16:59:32.310" v="68" actId="20577"/>
        <pc:sldMkLst>
          <pc:docMk/>
          <pc:sldMk cId="2773300615" sldId="375"/>
        </pc:sldMkLst>
        <pc:spChg chg="mod">
          <ac:chgData name="Margaret Fox" userId="892c1610-2351-4c35-b21d-3b293c8c172e" providerId="ADAL" clId="{31177FFD-A067-4E38-9F28-ABE5DA12FB4C}" dt="2022-01-26T16:59:32.310" v="6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7:17:18.168" v="734" actId="47"/>
        <pc:sldMkLst>
          <pc:docMk/>
          <pc:sldMk cId="864145425" sldId="376"/>
        </pc:sldMkLst>
        <pc:spChg chg="mod">
          <ac:chgData name="Margaret Fox" userId="892c1610-2351-4c35-b21d-3b293c8c172e" providerId="ADAL" clId="{31177FFD-A067-4E38-9F28-ABE5DA12FB4C}" dt="2022-01-26T17:17:10.768" v="733" actId="20577"/>
          <ac:spMkLst>
            <pc:docMk/>
            <pc:sldMk cId="864145425" sldId="3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17:41:24.985" v="2021" actId="20577"/>
        <pc:sldMkLst>
          <pc:docMk/>
          <pc:sldMk cId="955110588" sldId="376"/>
        </pc:sldMkLst>
        <pc:spChg chg="mod">
          <ac:chgData name="Margaret Fox" userId="892c1610-2351-4c35-b21d-3b293c8c172e" providerId="ADAL" clId="{31177FFD-A067-4E38-9F28-ABE5DA12FB4C}" dt="2022-01-26T17:41:24.985" v="2021" actId="20577"/>
          <ac:spMkLst>
            <pc:docMk/>
            <pc:sldMk cId="955110588" sldId="37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9:15:59.372" v="2141" actId="47"/>
        <pc:sldMkLst>
          <pc:docMk/>
          <pc:sldMk cId="2734625192" sldId="377"/>
        </pc:sldMkLst>
        <pc:spChg chg="mod">
          <ac:chgData name="Margaret Fox" userId="892c1610-2351-4c35-b21d-3b293c8c172e" providerId="ADAL" clId="{31177FFD-A067-4E38-9F28-ABE5DA12FB4C}" dt="2022-01-26T19:06:13.648" v="2131" actId="20577"/>
          <ac:spMkLst>
            <pc:docMk/>
            <pc:sldMk cId="2734625192" sldId="37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19:44:58.373" v="2842" actId="20577"/>
        <pc:sldMkLst>
          <pc:docMk/>
          <pc:sldMk cId="999701682" sldId="378"/>
        </pc:sldMkLst>
        <pc:spChg chg="mod">
          <ac:chgData name="Margaret Fox" userId="892c1610-2351-4c35-b21d-3b293c8c172e" providerId="ADAL" clId="{31177FFD-A067-4E38-9F28-ABE5DA12FB4C}" dt="2022-01-26T19:44:58.373" v="2842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31177FFD-A067-4E38-9F28-ABE5DA12FB4C}" dt="2022-01-26T19:30:19.018" v="2544" actId="1076"/>
        <pc:sldMkLst>
          <pc:docMk/>
          <pc:sldMk cId="3958151922" sldId="379"/>
        </pc:sldMkLst>
        <pc:spChg chg="mod">
          <ac:chgData name="Margaret Fox" userId="892c1610-2351-4c35-b21d-3b293c8c172e" providerId="ADAL" clId="{31177FFD-A067-4E38-9F28-ABE5DA12FB4C}" dt="2022-01-26T19:29:11.770" v="2531" actId="1076"/>
          <ac:spMkLst>
            <pc:docMk/>
            <pc:sldMk cId="3958151922" sldId="379"/>
            <ac:spMk id="2" creationId="{AAB9F923-3D98-49EE-927E-35748313EB37}"/>
          </ac:spMkLst>
        </pc:spChg>
        <pc:spChg chg="add mod">
          <ac:chgData name="Margaret Fox" userId="892c1610-2351-4c35-b21d-3b293c8c172e" providerId="ADAL" clId="{31177FFD-A067-4E38-9F28-ABE5DA12FB4C}" dt="2022-01-26T19:29:52.727" v="2537" actId="208"/>
          <ac:spMkLst>
            <pc:docMk/>
            <pc:sldMk cId="3958151922" sldId="379"/>
            <ac:spMk id="4" creationId="{79289FA1-AF93-44DE-A833-334E3B092E38}"/>
          </ac:spMkLst>
        </pc:spChg>
        <pc:spChg chg="add mod">
          <ac:chgData name="Margaret Fox" userId="892c1610-2351-4c35-b21d-3b293c8c172e" providerId="ADAL" clId="{31177FFD-A067-4E38-9F28-ABE5DA12FB4C}" dt="2022-01-26T19:30:10.281" v="2542" actId="14100"/>
          <ac:spMkLst>
            <pc:docMk/>
            <pc:sldMk cId="3958151922" sldId="379"/>
            <ac:spMk id="6" creationId="{3FF7199E-E398-4072-8B92-0F6317F997ED}"/>
          </ac:spMkLst>
        </pc:spChg>
        <pc:spChg chg="add mod">
          <ac:chgData name="Margaret Fox" userId="892c1610-2351-4c35-b21d-3b293c8c172e" providerId="ADAL" clId="{31177FFD-A067-4E38-9F28-ABE5DA12FB4C}" dt="2022-01-26T19:30:19.018" v="2544" actId="1076"/>
          <ac:spMkLst>
            <pc:docMk/>
            <pc:sldMk cId="3958151922" sldId="379"/>
            <ac:spMk id="7" creationId="{7D6074FE-43A8-4514-B2E5-42D03C7BA320}"/>
          </ac:spMkLst>
        </pc:spChg>
        <pc:picChg chg="add mod">
          <ac:chgData name="Margaret Fox" userId="892c1610-2351-4c35-b21d-3b293c8c172e" providerId="ADAL" clId="{31177FFD-A067-4E38-9F28-ABE5DA12FB4C}" dt="2022-01-26T19:30:00.951" v="2540" actId="1076"/>
          <ac:picMkLst>
            <pc:docMk/>
            <pc:sldMk cId="3958151922" sldId="379"/>
            <ac:picMk id="3" creationId="{C0A7C29D-DB67-468C-A774-56E7C3F5F327}"/>
          </ac:picMkLst>
        </pc:picChg>
        <pc:picChg chg="del">
          <ac:chgData name="Margaret Fox" userId="892c1610-2351-4c35-b21d-3b293c8c172e" providerId="ADAL" clId="{31177FFD-A067-4E38-9F28-ABE5DA12FB4C}" dt="2022-01-26T19:29:06.201" v="2530" actId="478"/>
          <ac:picMkLst>
            <pc:docMk/>
            <pc:sldMk cId="3958151922" sldId="37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31177FFD-A067-4E38-9F28-ABE5DA12FB4C}" dt="2022-01-26T20:16:39.730" v="3164" actId="20577"/>
        <pc:sldMkLst>
          <pc:docMk/>
          <pc:sldMk cId="1200373546" sldId="380"/>
        </pc:sldMkLst>
        <pc:spChg chg="mod">
          <ac:chgData name="Margaret Fox" userId="892c1610-2351-4c35-b21d-3b293c8c172e" providerId="ADAL" clId="{31177FFD-A067-4E38-9F28-ABE5DA12FB4C}" dt="2022-01-26T20:16:39.730" v="3164" actId="20577"/>
          <ac:spMkLst>
            <pc:docMk/>
            <pc:sldMk cId="1200373546" sldId="38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39:50.922" v="3710" actId="20577"/>
        <pc:sldMkLst>
          <pc:docMk/>
          <pc:sldMk cId="3701336943" sldId="381"/>
        </pc:sldMkLst>
        <pc:spChg chg="mod">
          <ac:chgData name="Margaret Fox" userId="892c1610-2351-4c35-b21d-3b293c8c172e" providerId="ADAL" clId="{31177FFD-A067-4E38-9F28-ABE5DA12FB4C}" dt="2022-01-26T20:39:50.922" v="3710" actId="20577"/>
          <ac:spMkLst>
            <pc:docMk/>
            <pc:sldMk cId="3701336943" sldId="3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47:00.845" v="4461" actId="20577"/>
        <pc:sldMkLst>
          <pc:docMk/>
          <pc:sldMk cId="440949944" sldId="382"/>
        </pc:sldMkLst>
        <pc:spChg chg="mod">
          <ac:chgData name="Margaret Fox" userId="892c1610-2351-4c35-b21d-3b293c8c172e" providerId="ADAL" clId="{31177FFD-A067-4E38-9F28-ABE5DA12FB4C}" dt="2022-01-26T20:47:00.845" v="4461" actId="20577"/>
          <ac:spMkLst>
            <pc:docMk/>
            <pc:sldMk cId="440949944" sldId="382"/>
            <ac:spMk id="2" creationId="{AAB9F923-3D98-49EE-927E-35748313EB37}"/>
          </ac:spMkLst>
        </pc:spChg>
      </pc:sldChg>
      <pc:sldChg chg="delSp modSp add mod">
        <pc:chgData name="Margaret Fox" userId="892c1610-2351-4c35-b21d-3b293c8c172e" providerId="ADAL" clId="{31177FFD-A067-4E38-9F28-ABE5DA12FB4C}" dt="2022-01-26T20:46:25.971" v="4357" actId="20577"/>
        <pc:sldMkLst>
          <pc:docMk/>
          <pc:sldMk cId="777861788" sldId="383"/>
        </pc:sldMkLst>
        <pc:spChg chg="mod">
          <ac:chgData name="Margaret Fox" userId="892c1610-2351-4c35-b21d-3b293c8c172e" providerId="ADAL" clId="{31177FFD-A067-4E38-9F28-ABE5DA12FB4C}" dt="2022-01-26T20:46:25.971" v="4357" actId="20577"/>
          <ac:spMkLst>
            <pc:docMk/>
            <pc:sldMk cId="777861788" sldId="383"/>
            <ac:spMk id="2" creationId="{AAB9F923-3D98-49EE-927E-35748313EB37}"/>
          </ac:spMkLst>
        </pc:spChg>
        <pc:picChg chg="del">
          <ac:chgData name="Margaret Fox" userId="892c1610-2351-4c35-b21d-3b293c8c172e" providerId="ADAL" clId="{31177FFD-A067-4E38-9F28-ABE5DA12FB4C}" dt="2022-01-26T20:45:30.865" v="4253" actId="478"/>
          <ac:picMkLst>
            <pc:docMk/>
            <pc:sldMk cId="777861788" sldId="383"/>
            <ac:picMk id="4" creationId="{255A4C9F-6614-4BB3-96CB-6C4A2C8D13CA}"/>
          </ac:picMkLst>
        </pc:picChg>
        <pc:picChg chg="del">
          <ac:chgData name="Margaret Fox" userId="892c1610-2351-4c35-b21d-3b293c8c172e" providerId="ADAL" clId="{31177FFD-A067-4E38-9F28-ABE5DA12FB4C}" dt="2022-01-26T20:45:31.377" v="4254" actId="478"/>
          <ac:picMkLst>
            <pc:docMk/>
            <pc:sldMk cId="777861788" sldId="383"/>
            <ac:picMk id="5" creationId="{F3FB6B5A-317E-45D8-99B8-CB880B7D41A2}"/>
          </ac:picMkLst>
        </pc:picChg>
      </pc:sldChg>
      <pc:sldChg chg="add del">
        <pc:chgData name="Margaret Fox" userId="892c1610-2351-4c35-b21d-3b293c8c172e" providerId="ADAL" clId="{31177FFD-A067-4E38-9F28-ABE5DA12FB4C}" dt="2022-01-26T20:56:35.725" v="4924" actId="47"/>
        <pc:sldMkLst>
          <pc:docMk/>
          <pc:sldMk cId="666132426" sldId="384"/>
        </pc:sldMkLst>
      </pc:sldChg>
      <pc:sldChg chg="modSp add mod">
        <pc:chgData name="Margaret Fox" userId="892c1610-2351-4c35-b21d-3b293c8c172e" providerId="ADAL" clId="{31177FFD-A067-4E38-9F28-ABE5DA12FB4C}" dt="2022-01-26T21:03:39.825" v="5571" actId="20577"/>
        <pc:sldMkLst>
          <pc:docMk/>
          <pc:sldMk cId="3189242028" sldId="385"/>
        </pc:sldMkLst>
        <pc:spChg chg="mod">
          <ac:chgData name="Margaret Fox" userId="892c1610-2351-4c35-b21d-3b293c8c172e" providerId="ADAL" clId="{31177FFD-A067-4E38-9F28-ABE5DA12FB4C}" dt="2022-01-26T21:03:39.825" v="5571" actId="20577"/>
          <ac:spMkLst>
            <pc:docMk/>
            <pc:sldMk cId="3189242028" sldId="3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1:13:19.830" v="5649" actId="20577"/>
        <pc:sldMkLst>
          <pc:docMk/>
          <pc:sldMk cId="866155778" sldId="386"/>
        </pc:sldMkLst>
        <pc:spChg chg="mod">
          <ac:chgData name="Margaret Fox" userId="892c1610-2351-4c35-b21d-3b293c8c172e" providerId="ADAL" clId="{31177FFD-A067-4E38-9F28-ABE5DA12FB4C}" dt="2022-01-26T21:13:19.830" v="5649" actId="20577"/>
          <ac:spMkLst>
            <pc:docMk/>
            <pc:sldMk cId="866155778" sldId="38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31177FFD-A067-4E38-9F28-ABE5DA12FB4C}" dt="2022-01-26T21:01:25.729" v="5359" actId="47"/>
        <pc:sldMkLst>
          <pc:docMk/>
          <pc:sldMk cId="2861922367" sldId="386"/>
        </pc:sldMkLst>
      </pc:sldChg>
      <pc:sldChg chg="add del">
        <pc:chgData name="Margaret Fox" userId="892c1610-2351-4c35-b21d-3b293c8c172e" providerId="ADAL" clId="{31177FFD-A067-4E38-9F28-ABE5DA12FB4C}" dt="2022-01-26T21:01:26.714" v="5360" actId="47"/>
        <pc:sldMkLst>
          <pc:docMk/>
          <pc:sldMk cId="3825780086" sldId="387"/>
        </pc:sldMkLst>
      </pc:sldChg>
      <pc:sldChg chg="modSp add mod">
        <pc:chgData name="Margaret Fox" userId="892c1610-2351-4c35-b21d-3b293c8c172e" providerId="ADAL" clId="{31177FFD-A067-4E38-9F28-ABE5DA12FB4C}" dt="2022-01-26T21:15:06.841" v="6000" actId="20577"/>
        <pc:sldMkLst>
          <pc:docMk/>
          <pc:sldMk cId="4163044135" sldId="387"/>
        </pc:sldMkLst>
        <pc:spChg chg="mod">
          <ac:chgData name="Margaret Fox" userId="892c1610-2351-4c35-b21d-3b293c8c172e" providerId="ADAL" clId="{31177FFD-A067-4E38-9F28-ABE5DA12FB4C}" dt="2022-01-26T21:15:06.841" v="6000" actId="20577"/>
          <ac:spMkLst>
            <pc:docMk/>
            <pc:sldMk cId="4163044135" sldId="38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21:01:58.851" v="5394"/>
        <pc:sldMkLst>
          <pc:docMk/>
          <pc:sldMk cId="485771251" sldId="388"/>
        </pc:sldMkLst>
        <pc:spChg chg="mod">
          <ac:chgData name="Margaret Fox" userId="892c1610-2351-4c35-b21d-3b293c8c172e" providerId="ADAL" clId="{31177FFD-A067-4E38-9F28-ABE5DA12FB4C}" dt="2022-01-26T21:01:52.048" v="5392" actId="15"/>
          <ac:spMkLst>
            <pc:docMk/>
            <pc:sldMk cId="485771251" sldId="38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CBFFBD5-F476-40F7-A4C9-4E9CFA031C3E}"/>
    <pc:docChg chg="undo custSel addSld delSld modSld sldOrd">
      <pc:chgData name="Margaret Fox" userId="892c1610-2351-4c35-b21d-3b293c8c172e" providerId="ADAL" clId="{2CBFFBD5-F476-40F7-A4C9-4E9CFA031C3E}" dt="2022-02-16T16:42:20.039" v="4145" actId="20577"/>
      <pc:docMkLst>
        <pc:docMk/>
      </pc:docMkLst>
      <pc:sldChg chg="addSp delSp modSp mod">
        <pc:chgData name="Margaret Fox" userId="892c1610-2351-4c35-b21d-3b293c8c172e" providerId="ADAL" clId="{2CBFFBD5-F476-40F7-A4C9-4E9CFA031C3E}" dt="2022-02-16T15:19:10.148" v="81" actId="1076"/>
        <pc:sldMkLst>
          <pc:docMk/>
          <pc:sldMk cId="3285693065" sldId="262"/>
        </pc:sldMkLst>
        <pc:spChg chg="mod">
          <ac:chgData name="Margaret Fox" userId="892c1610-2351-4c35-b21d-3b293c8c172e" providerId="ADAL" clId="{2CBFFBD5-F476-40F7-A4C9-4E9CFA031C3E}" dt="2022-02-16T15:19:10.148" v="81" actId="1076"/>
          <ac:spMkLst>
            <pc:docMk/>
            <pc:sldMk cId="3285693065" sldId="262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17:57.481" v="39"/>
          <ac:picMkLst>
            <pc:docMk/>
            <pc:sldMk cId="3285693065" sldId="262"/>
            <ac:picMk id="1026" creationId="{2076FC4D-A955-445F-B91F-CE76AE8FEF13}"/>
          </ac:picMkLst>
        </pc:picChg>
      </pc:sldChg>
      <pc:sldChg chg="modSp mod">
        <pc:chgData name="Margaret Fox" userId="892c1610-2351-4c35-b21d-3b293c8c172e" providerId="ADAL" clId="{2CBFFBD5-F476-40F7-A4C9-4E9CFA031C3E}" dt="2022-02-16T16:42:20.039" v="4145" actId="20577"/>
        <pc:sldMkLst>
          <pc:docMk/>
          <pc:sldMk cId="1809337763" sldId="277"/>
        </pc:sldMkLst>
        <pc:spChg chg="mod">
          <ac:chgData name="Margaret Fox" userId="892c1610-2351-4c35-b21d-3b293c8c172e" providerId="ADAL" clId="{2CBFFBD5-F476-40F7-A4C9-4E9CFA031C3E}" dt="2022-02-16T16:42:20.039" v="414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06.672" v="19" actId="20577"/>
        <pc:sldMkLst>
          <pc:docMk/>
          <pc:sldMk cId="1128444069" sldId="278"/>
        </pc:sldMkLst>
        <pc:spChg chg="mod">
          <ac:chgData name="Margaret Fox" userId="892c1610-2351-4c35-b21d-3b293c8c172e" providerId="ADAL" clId="{2CBFFBD5-F476-40F7-A4C9-4E9CFA031C3E}" dt="2022-02-16T15:17:06.672" v="1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14.048" v="37" actId="20577"/>
        <pc:sldMkLst>
          <pc:docMk/>
          <pc:sldMk cId="2773300615" sldId="375"/>
        </pc:sldMkLst>
        <pc:spChg chg="mod">
          <ac:chgData name="Margaret Fox" userId="892c1610-2351-4c35-b21d-3b293c8c172e" providerId="ADAL" clId="{2CBFFBD5-F476-40F7-A4C9-4E9CFA031C3E}" dt="2022-02-16T15:17:14.048" v="37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1619207925" sldId="389"/>
        </pc:sldMkLst>
      </pc:sldChg>
      <pc:sldChg chg="addSp delSp modSp mod ord">
        <pc:chgData name="Margaret Fox" userId="892c1610-2351-4c35-b21d-3b293c8c172e" providerId="ADAL" clId="{2CBFFBD5-F476-40F7-A4C9-4E9CFA031C3E}" dt="2022-02-16T15:36:03.419" v="512" actId="20577"/>
        <pc:sldMkLst>
          <pc:docMk/>
          <pc:sldMk cId="560303785" sldId="390"/>
        </pc:sldMkLst>
        <pc:spChg chg="mod">
          <ac:chgData name="Margaret Fox" userId="892c1610-2351-4c35-b21d-3b293c8c172e" providerId="ADAL" clId="{2CBFFBD5-F476-40F7-A4C9-4E9CFA031C3E}" dt="2022-02-16T15:36:03.419" v="512" actId="20577"/>
          <ac:spMkLst>
            <pc:docMk/>
            <pc:sldMk cId="560303785" sldId="390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34:00.898" v="323"/>
          <ac:picMkLst>
            <pc:docMk/>
            <pc:sldMk cId="560303785" sldId="390"/>
            <ac:picMk id="4098" creationId="{2D35B1C8-593E-4038-9A38-C92624197932}"/>
          </ac:picMkLst>
        </pc:picChg>
      </pc:sldChg>
      <pc:sldChg chg="modSp mod">
        <pc:chgData name="Margaret Fox" userId="892c1610-2351-4c35-b21d-3b293c8c172e" providerId="ADAL" clId="{2CBFFBD5-F476-40F7-A4C9-4E9CFA031C3E}" dt="2022-02-16T16:15:36.320" v="2715" actId="20577"/>
        <pc:sldMkLst>
          <pc:docMk/>
          <pc:sldMk cId="3324444868" sldId="399"/>
        </pc:sldMkLst>
        <pc:spChg chg="mod">
          <ac:chgData name="Margaret Fox" userId="892c1610-2351-4c35-b21d-3b293c8c172e" providerId="ADAL" clId="{2CBFFBD5-F476-40F7-A4C9-4E9CFA031C3E}" dt="2022-02-16T16:15:36.320" v="2715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2254385159" sldId="400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4022340261" sldId="401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649259378" sldId="402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3208634619" sldId="403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761637452" sldId="404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58004000" sldId="405"/>
        </pc:sldMkLst>
      </pc:sldChg>
      <pc:sldChg chg="modSp mod">
        <pc:chgData name="Margaret Fox" userId="892c1610-2351-4c35-b21d-3b293c8c172e" providerId="ADAL" clId="{2CBFFBD5-F476-40F7-A4C9-4E9CFA031C3E}" dt="2022-02-16T16:04:17.862" v="2094" actId="313"/>
        <pc:sldMkLst>
          <pc:docMk/>
          <pc:sldMk cId="2026019472" sldId="406"/>
        </pc:sldMkLst>
        <pc:spChg chg="mod">
          <ac:chgData name="Margaret Fox" userId="892c1610-2351-4c35-b21d-3b293c8c172e" providerId="ADAL" clId="{2CBFFBD5-F476-40F7-A4C9-4E9CFA031C3E}" dt="2022-02-16T16:04:17.862" v="2094" actId="313"/>
          <ac:spMkLst>
            <pc:docMk/>
            <pc:sldMk cId="2026019472" sldId="40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98580215" sldId="407"/>
        </pc:sldMkLst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84757883" sldId="408"/>
        </pc:sldMkLst>
      </pc:sldChg>
      <pc:sldChg chg="del">
        <pc:chgData name="Margaret Fox" userId="892c1610-2351-4c35-b21d-3b293c8c172e" providerId="ADAL" clId="{2CBFFBD5-F476-40F7-A4C9-4E9CFA031C3E}" dt="2022-02-16T16:04:00.619" v="2010" actId="47"/>
        <pc:sldMkLst>
          <pc:docMk/>
          <pc:sldMk cId="1276928845" sldId="409"/>
        </pc:sldMkLst>
      </pc:sldChg>
      <pc:sldChg chg="del">
        <pc:chgData name="Margaret Fox" userId="892c1610-2351-4c35-b21d-3b293c8c172e" providerId="ADAL" clId="{2CBFFBD5-F476-40F7-A4C9-4E9CFA031C3E}" dt="2022-02-16T16:04:01.673" v="2011" actId="47"/>
        <pc:sldMkLst>
          <pc:docMk/>
          <pc:sldMk cId="3682969748" sldId="410"/>
        </pc:sldMkLst>
      </pc:sldChg>
      <pc:sldChg chg="addSp modSp add mod">
        <pc:chgData name="Margaret Fox" userId="892c1610-2351-4c35-b21d-3b293c8c172e" providerId="ADAL" clId="{2CBFFBD5-F476-40F7-A4C9-4E9CFA031C3E}" dt="2022-02-16T15:20:10.625" v="120" actId="1076"/>
        <pc:sldMkLst>
          <pc:docMk/>
          <pc:sldMk cId="3973917475" sldId="411"/>
        </pc:sldMkLst>
        <pc:spChg chg="mod">
          <ac:chgData name="Margaret Fox" userId="892c1610-2351-4c35-b21d-3b293c8c172e" providerId="ADAL" clId="{2CBFFBD5-F476-40F7-A4C9-4E9CFA031C3E}" dt="2022-02-16T15:19:55.977" v="116" actId="1076"/>
          <ac:spMkLst>
            <pc:docMk/>
            <pc:sldMk cId="3973917475" sldId="411"/>
            <ac:spMk id="2" creationId="{AAB9F923-3D98-49EE-927E-35748313EB37}"/>
          </ac:spMkLst>
        </pc:spChg>
        <pc:picChg chg="add mod">
          <ac:chgData name="Margaret Fox" userId="892c1610-2351-4c35-b21d-3b293c8c172e" providerId="ADAL" clId="{2CBFFBD5-F476-40F7-A4C9-4E9CFA031C3E}" dt="2022-02-16T15:20:10.625" v="120" actId="1076"/>
          <ac:picMkLst>
            <pc:docMk/>
            <pc:sldMk cId="3973917475" sldId="411"/>
            <ac:picMk id="3" creationId="{45EEBA02-9E54-4DEF-A89B-9AD00FD3DDE2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5:21:33.985" v="135" actId="1076"/>
        <pc:sldMkLst>
          <pc:docMk/>
          <pc:sldMk cId="2893404448" sldId="412"/>
        </pc:sldMkLst>
        <pc:spChg chg="mod">
          <ac:chgData name="Margaret Fox" userId="892c1610-2351-4c35-b21d-3b293c8c172e" providerId="ADAL" clId="{2CBFFBD5-F476-40F7-A4C9-4E9CFA031C3E}" dt="2022-02-16T15:20:17.583" v="130" actId="20577"/>
          <ac:spMkLst>
            <pc:docMk/>
            <pc:sldMk cId="2893404448" sldId="412"/>
            <ac:spMk id="2" creationId="{AAB9F923-3D98-49EE-927E-35748313EB37}"/>
          </ac:spMkLst>
        </pc:spChg>
        <pc:picChg chg="del">
          <ac:chgData name="Margaret Fox" userId="892c1610-2351-4c35-b21d-3b293c8c172e" providerId="ADAL" clId="{2CBFFBD5-F476-40F7-A4C9-4E9CFA031C3E}" dt="2022-02-16T15:21:14.386" v="131" actId="478"/>
          <ac:picMkLst>
            <pc:docMk/>
            <pc:sldMk cId="2893404448" sldId="412"/>
            <ac:picMk id="3" creationId="{45EEBA02-9E54-4DEF-A89B-9AD00FD3DDE2}"/>
          </ac:picMkLst>
        </pc:picChg>
        <pc:picChg chg="add mod">
          <ac:chgData name="Margaret Fox" userId="892c1610-2351-4c35-b21d-3b293c8c172e" providerId="ADAL" clId="{2CBFFBD5-F476-40F7-A4C9-4E9CFA031C3E}" dt="2022-02-16T15:21:33.985" v="135" actId="1076"/>
          <ac:picMkLst>
            <pc:docMk/>
            <pc:sldMk cId="2893404448" sldId="412"/>
            <ac:picMk id="3074" creationId="{9310DC98-722E-48D7-B900-5474D3FDA05E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6:09:36.929" v="2345" actId="20577"/>
        <pc:sldMkLst>
          <pc:docMk/>
          <pc:sldMk cId="3462026819" sldId="413"/>
        </pc:sldMkLst>
        <pc:spChg chg="mod">
          <ac:chgData name="Margaret Fox" userId="892c1610-2351-4c35-b21d-3b293c8c172e" providerId="ADAL" clId="{2CBFFBD5-F476-40F7-A4C9-4E9CFA031C3E}" dt="2022-02-16T16:07:17.124" v="2218" actId="1076"/>
          <ac:spMkLst>
            <pc:docMk/>
            <pc:sldMk cId="3462026819" sldId="41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2CBFFBD5-F476-40F7-A4C9-4E9CFA031C3E}" dt="2022-02-16T16:09:36.929" v="2345" actId="20577"/>
          <ac:graphicFrameMkLst>
            <pc:docMk/>
            <pc:sldMk cId="3462026819" sldId="413"/>
            <ac:graphicFrameMk id="3" creationId="{D977DBDF-F8D9-46B0-AC74-6159259B6309}"/>
          </ac:graphicFrameMkLst>
        </pc:graphicFrameChg>
        <pc:picChg chg="del">
          <ac:chgData name="Margaret Fox" userId="892c1610-2351-4c35-b21d-3b293c8c172e" providerId="ADAL" clId="{2CBFFBD5-F476-40F7-A4C9-4E9CFA031C3E}" dt="2022-02-16T16:08:57.297" v="2316" actId="478"/>
          <ac:picMkLst>
            <pc:docMk/>
            <pc:sldMk cId="3462026819" sldId="413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2CBFFBD5-F476-40F7-A4C9-4E9CFA031C3E}" dt="2022-02-16T15:39:43.424" v="831" actId="255"/>
        <pc:sldMkLst>
          <pc:docMk/>
          <pc:sldMk cId="3108215506" sldId="414"/>
        </pc:sldMkLst>
        <pc:spChg chg="mod">
          <ac:chgData name="Margaret Fox" userId="892c1610-2351-4c35-b21d-3b293c8c172e" providerId="ADAL" clId="{2CBFFBD5-F476-40F7-A4C9-4E9CFA031C3E}" dt="2022-02-16T15:39:43.424" v="831" actId="255"/>
          <ac:spMkLst>
            <pc:docMk/>
            <pc:sldMk cId="3108215506" sldId="41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43:17.818" v="1229" actId="20577"/>
        <pc:sldMkLst>
          <pc:docMk/>
          <pc:sldMk cId="779016875" sldId="415"/>
        </pc:sldMkLst>
        <pc:spChg chg="mod">
          <ac:chgData name="Margaret Fox" userId="892c1610-2351-4c35-b21d-3b293c8c172e" providerId="ADAL" clId="{2CBFFBD5-F476-40F7-A4C9-4E9CFA031C3E}" dt="2022-02-16T15:43:17.818" v="1229" actId="20577"/>
          <ac:spMkLst>
            <pc:docMk/>
            <pc:sldMk cId="779016875" sldId="41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57:59.112" v="1522" actId="1076"/>
        <pc:sldMkLst>
          <pc:docMk/>
          <pc:sldMk cId="3984758646" sldId="416"/>
        </pc:sldMkLst>
        <pc:spChg chg="mod">
          <ac:chgData name="Margaret Fox" userId="892c1610-2351-4c35-b21d-3b293c8c172e" providerId="ADAL" clId="{2CBFFBD5-F476-40F7-A4C9-4E9CFA031C3E}" dt="2022-02-16T15:57:59.112" v="1522" actId="1076"/>
          <ac:spMkLst>
            <pc:docMk/>
            <pc:sldMk cId="3984758646" sldId="41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1:53.980" v="1813" actId="20577"/>
        <pc:sldMkLst>
          <pc:docMk/>
          <pc:sldMk cId="4019584787" sldId="417"/>
        </pc:sldMkLst>
        <pc:spChg chg="mod">
          <ac:chgData name="Margaret Fox" userId="892c1610-2351-4c35-b21d-3b293c8c172e" providerId="ADAL" clId="{2CBFFBD5-F476-40F7-A4C9-4E9CFA031C3E}" dt="2022-02-16T16:01:53.980" v="1813" actId="20577"/>
          <ac:spMkLst>
            <pc:docMk/>
            <pc:sldMk cId="4019584787" sldId="4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2:21.602" v="1939" actId="20577"/>
        <pc:sldMkLst>
          <pc:docMk/>
          <pc:sldMk cId="77933419" sldId="418"/>
        </pc:sldMkLst>
        <pc:spChg chg="mod">
          <ac:chgData name="Margaret Fox" userId="892c1610-2351-4c35-b21d-3b293c8c172e" providerId="ADAL" clId="{2CBFFBD5-F476-40F7-A4C9-4E9CFA031C3E}" dt="2022-02-16T16:02:21.602" v="1939" actId="20577"/>
          <ac:spMkLst>
            <pc:docMk/>
            <pc:sldMk cId="77933419" sldId="41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5:00.900" v="2216" actId="20577"/>
        <pc:sldMkLst>
          <pc:docMk/>
          <pc:sldMk cId="1386001269" sldId="419"/>
        </pc:sldMkLst>
        <pc:spChg chg="mod">
          <ac:chgData name="Margaret Fox" userId="892c1610-2351-4c35-b21d-3b293c8c172e" providerId="ADAL" clId="{2CBFFBD5-F476-40F7-A4C9-4E9CFA031C3E}" dt="2022-02-16T16:05:00.900" v="2216" actId="20577"/>
          <ac:spMkLst>
            <pc:docMk/>
            <pc:sldMk cId="1386001269" sldId="419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CBFFBD5-F476-40F7-A4C9-4E9CFA031C3E}" dt="2022-02-16T16:16:58.839" v="2886" actId="47"/>
        <pc:sldMkLst>
          <pc:docMk/>
          <pc:sldMk cId="1047458225" sldId="420"/>
        </pc:sldMkLst>
        <pc:spChg chg="mod">
          <ac:chgData name="Margaret Fox" userId="892c1610-2351-4c35-b21d-3b293c8c172e" providerId="ADAL" clId="{2CBFFBD5-F476-40F7-A4C9-4E9CFA031C3E}" dt="2022-02-16T16:16:02.788" v="2726" actId="20577"/>
          <ac:spMkLst>
            <pc:docMk/>
            <pc:sldMk cId="1047458225" sldId="4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16:45.316" v="2885" actId="313"/>
        <pc:sldMkLst>
          <pc:docMk/>
          <pc:sldMk cId="3625974850" sldId="421"/>
        </pc:sldMkLst>
        <pc:spChg chg="mod">
          <ac:chgData name="Margaret Fox" userId="892c1610-2351-4c35-b21d-3b293c8c172e" providerId="ADAL" clId="{2CBFFBD5-F476-40F7-A4C9-4E9CFA031C3E}" dt="2022-02-16T16:16:45.316" v="2885" actId="313"/>
          <ac:spMkLst>
            <pc:docMk/>
            <pc:sldMk cId="3625974850" sldId="4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4:12.554" v="3771" actId="20577"/>
        <pc:sldMkLst>
          <pc:docMk/>
          <pc:sldMk cId="1431344826" sldId="422"/>
        </pc:sldMkLst>
        <pc:spChg chg="mod">
          <ac:chgData name="Margaret Fox" userId="892c1610-2351-4c35-b21d-3b293c8c172e" providerId="ADAL" clId="{2CBFFBD5-F476-40F7-A4C9-4E9CFA031C3E}" dt="2022-02-16T16:34:12.554" v="3771" actId="20577"/>
          <ac:spMkLst>
            <pc:docMk/>
            <pc:sldMk cId="1431344826" sldId="4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5:03.120" v="3862" actId="20577"/>
        <pc:sldMkLst>
          <pc:docMk/>
          <pc:sldMk cId="889706416" sldId="423"/>
        </pc:sldMkLst>
        <pc:spChg chg="mod">
          <ac:chgData name="Margaret Fox" userId="892c1610-2351-4c35-b21d-3b293c8c172e" providerId="ADAL" clId="{2CBFFBD5-F476-40F7-A4C9-4E9CFA031C3E}" dt="2022-02-16T16:35:03.120" v="3862" actId="20577"/>
          <ac:spMkLst>
            <pc:docMk/>
            <pc:sldMk cId="889706416" sldId="4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3:01.196" v="3757" actId="20577"/>
        <pc:sldMkLst>
          <pc:docMk/>
          <pc:sldMk cId="3552452610" sldId="424"/>
        </pc:sldMkLst>
        <pc:spChg chg="mod">
          <ac:chgData name="Margaret Fox" userId="892c1610-2351-4c35-b21d-3b293c8c172e" providerId="ADAL" clId="{2CBFFBD5-F476-40F7-A4C9-4E9CFA031C3E}" dt="2022-02-16T16:33:01.196" v="3757" actId="20577"/>
          <ac:spMkLst>
            <pc:docMk/>
            <pc:sldMk cId="3552452610" sldId="424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5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37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760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09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52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510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88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382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280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50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54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42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72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49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87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13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Outline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1-24: Before exile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Sins: idolatry, leaders abandoned covenant, exploitation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25: Babylon will destroy Israel – 70 </a:t>
            </a:r>
            <a:r>
              <a:rPr lang="en-US" sz="3200" dirty="0" err="1"/>
              <a:t>yrs</a:t>
            </a:r>
            <a:r>
              <a:rPr lang="en-US" sz="3200" dirty="0"/>
              <a:t> exile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26-45: Judgment and hope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26-29: Babylon will destroy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30-33: after exile, renewed covenant &amp; hearts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24-45: siege &amp; destruction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901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0435" y="995865"/>
            <a:ext cx="80520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Outline, cont.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46-51: God uses Babylon against neighboring nations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50-51: God will judge </a:t>
            </a:r>
            <a:r>
              <a:rPr lang="en-US" sz="3200" u="sng" dirty="0"/>
              <a:t>Babylon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52: Jerusalem destroyed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475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0435" y="9958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Themes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Deuteronomistic outlook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Temple sermon </a:t>
            </a:r>
            <a:r>
              <a:rPr lang="en-US" sz="3200" dirty="0" err="1"/>
              <a:t>ch.</a:t>
            </a:r>
            <a:r>
              <a:rPr lang="en-US" sz="3200" dirty="0"/>
              <a:t> 7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IF you don’t oppress, THEN I’ll dwell w/you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Counterexample: God destroyed Shiloh for Israel’s </a:t>
            </a:r>
            <a:r>
              <a:rPr lang="en-US" sz="3200" dirty="0" err="1"/>
              <a:t>wickeness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9584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30435" y="995865"/>
            <a:ext cx="805204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Discussion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What metaphors struck you from Jeremiah?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Which were beautiful?  Which were troubling?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93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849633" y="751344"/>
            <a:ext cx="66860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Ezekiel</a:t>
            </a:r>
          </a:p>
          <a:p>
            <a:endParaRPr lang="en-US" sz="5400" dirty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pic>
        <p:nvPicPr>
          <p:cNvPr id="3074" name="Picture 2" descr="Prophet Ezekiel Stained Glass Stock Image - Image of foresaying, jerusalem:  68346329">
            <a:extLst>
              <a:ext uri="{FF2B5EF4-FFF2-40B4-BE49-F238E27FC236}">
                <a16:creationId xmlns:a16="http://schemas.microsoft.com/office/drawing/2014/main" id="{9310DC98-722E-48D7-B900-5474D3FDA0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9"/>
          <a:stretch/>
        </p:blipFill>
        <p:spPr bwMode="auto">
          <a:xfrm>
            <a:off x="1498600" y="1739134"/>
            <a:ext cx="5759450" cy="406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404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890546" y="1338765"/>
            <a:ext cx="730866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Organized, yet crazy…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… highly structured and literary, yet full of wild visions and dramatic “sign acts”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974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73086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Organized </a:t>
            </a:r>
            <a:r>
              <a:rPr lang="en-US" sz="2400" dirty="0"/>
              <a:t>(by chronology &amp; content)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1-24: Oracles of doom v. Jerusalem &amp; Judah  (593-588)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25-32: Oracles of doom v. foreign nations (587-585)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33-48: Oracles of salvation for Jerusalem (585-573)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4444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730866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Visions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Flaming chariot (“the appearance of the likeness of the glory of the Lord…”) (1)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Temple vision: God’s glory departs (8-11)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Valley of dry bones (37)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Gog and Magog (38-39)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Final temple vision – glory returns (40-43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1344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730866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Sign Acts 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Call story: eat this scroll (2-3)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Paralysis; lie on your side (3-4)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Cut hair w/a sword &amp; weigh it (5)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Prep a go-bag (12)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Tremble while eating (12)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Don’t mourn your wife (24)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9706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7308665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Allegories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Vine (15)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Adulterous wife (16)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Eagles (17)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Burning forest (20)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Divine sword (21)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Two sisters, Samaria &amp; Jerusalem (23)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Pot (24)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5245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2400" dirty="0"/>
              <a:t>Tip Tomberlin</a:t>
            </a:r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Lamentations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“How lonely sits the city that once was full of people…”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6019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time: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Indictment metaphor: draft each prophet’s charges against Isr./Judah</a:t>
            </a:r>
          </a:p>
          <a:p>
            <a:pPr lvl="2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time: _______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endParaRPr lang="en-US" sz="5400" dirty="0"/>
          </a:p>
          <a:p>
            <a:r>
              <a:rPr lang="en-US" sz="5400" dirty="0"/>
              <a:t>Jeremiah &amp; Ezekiel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30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566678"/>
            <a:ext cx="805204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Creator, covenant maker, warrior… lawgiver, commander, enforcer, tactician &amp; general, rescuer/punisher, fertility specialist, ark-dweller, kingmaker</a:t>
            </a:r>
            <a:r>
              <a:rPr lang="en-US" sz="2400" b="1" dirty="0"/>
              <a:t> </a:t>
            </a:r>
            <a:r>
              <a:rPr lang="en-US" sz="2400" dirty="0"/>
              <a:t>&amp;</a:t>
            </a:r>
            <a:r>
              <a:rPr lang="en-US" sz="2400" b="1" dirty="0"/>
              <a:t> </a:t>
            </a:r>
            <a:r>
              <a:rPr lang="en-US" sz="2400" dirty="0"/>
              <a:t>king un-maker, dynasty founder, resident of Jerusalem, forgiver &amp; enforcer, restorer of fortunes, </a:t>
            </a:r>
            <a:r>
              <a:rPr lang="en-US" sz="2400" b="1" dirty="0"/>
              <a:t>divine speaker,</a:t>
            </a:r>
            <a:r>
              <a:rPr lang="en-US" sz="2400" dirty="0"/>
              <a:t> </a:t>
            </a:r>
            <a:r>
              <a:rPr lang="en-US" sz="2400" b="1" dirty="0"/>
              <a:t>vision caster &amp; performance artist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Family lineage, slaves, fugitives, covenant people, soldiers &amp; settlers, apostates and tribal lords, open and accepting people, proto-monarchy, monarchy, </a:t>
            </a:r>
            <a:r>
              <a:rPr lang="en-US" sz="2400" b="1" dirty="0"/>
              <a:t>divided monarchy</a:t>
            </a:r>
            <a:r>
              <a:rPr lang="en-US" sz="2400" dirty="0"/>
              <a:t>, </a:t>
            </a:r>
            <a:r>
              <a:rPr lang="en-US" sz="2400" b="1" dirty="0"/>
              <a:t>people in exile</a:t>
            </a:r>
            <a:r>
              <a:rPr lang="en-US" sz="2400" dirty="0"/>
              <a:t>, people returning and rebuilding, </a:t>
            </a:r>
            <a:r>
              <a:rPr lang="en-US" sz="2400" b="1" dirty="0"/>
              <a:t>people accused &amp; consoled</a:t>
            </a:r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Jer. &amp; Ez. Compared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Late 7</a:t>
            </a:r>
            <a:r>
              <a:rPr lang="en-US" sz="2800" baseline="30000" dirty="0"/>
              <a:t>th</a:t>
            </a:r>
            <a:r>
              <a:rPr lang="en-US" sz="2800" dirty="0"/>
              <a:t> to early 6</a:t>
            </a:r>
            <a:r>
              <a:rPr lang="en-US" sz="2800" baseline="30000" dirty="0"/>
              <a:t>th</a:t>
            </a:r>
            <a:r>
              <a:rPr lang="en-US" sz="2800" dirty="0"/>
              <a:t> century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Enemy: Babylon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Audience: Judah/Jerusalem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From priestly families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Fall of Jerusalem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Both destruction and hope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030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Jer. &amp; Ez. Contrasted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Discussion: what differences did you notice in content/style between Jeremiah and Ezekiel?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6001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05035" y="297365"/>
            <a:ext cx="8052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977DBDF-F8D9-46B0-AC74-6159259B63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008036"/>
              </p:ext>
            </p:extLst>
          </p:nvPr>
        </p:nvGraphicFramePr>
        <p:xfrm>
          <a:off x="565333" y="592184"/>
          <a:ext cx="7873632" cy="555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6816">
                  <a:extLst>
                    <a:ext uri="{9D8B030D-6E8A-4147-A177-3AD203B41FA5}">
                      <a16:colId xmlns:a16="http://schemas.microsoft.com/office/drawing/2014/main" val="4024828017"/>
                    </a:ext>
                  </a:extLst>
                </a:gridCol>
                <a:gridCol w="3936816">
                  <a:extLst>
                    <a:ext uri="{9D8B030D-6E8A-4147-A177-3AD203B41FA5}">
                      <a16:colId xmlns:a16="http://schemas.microsoft.com/office/drawing/2014/main" val="1866222392"/>
                    </a:ext>
                  </a:extLst>
                </a:gridCol>
              </a:tblGrid>
              <a:tr h="58694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Jeremiah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Ezekiel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183592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627-587 (active)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593-571 (active)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768910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Wrote in Jerusalem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Wrote in exile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364910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Non-chronological compilation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Chronological; Ezekiel is author &amp; compiler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74519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Some minor sign-acts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Dramatic sign 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232543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Social, political, religious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Religious emphasis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313596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Urgent, emotive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Literary (crazy, yet organized!)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747387"/>
                  </a:ext>
                </a:extLst>
              </a:tr>
              <a:tr h="808253">
                <a:tc>
                  <a:txBody>
                    <a:bodyPr/>
                    <a:lstStyle/>
                    <a:p>
                      <a:r>
                        <a:rPr lang="en-US" dirty="0"/>
                        <a:t>Personal torment about prophetic calling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much biographical material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065311"/>
                  </a:ext>
                </a:extLst>
              </a:tr>
              <a:tr h="586945">
                <a:tc>
                  <a:txBody>
                    <a:bodyPr/>
                    <a:lstStyle/>
                    <a:p>
                      <a:r>
                        <a:rPr lang="en-US" dirty="0"/>
                        <a:t>Taken to Egypt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Taken to Babylon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686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026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849633" y="751344"/>
            <a:ext cx="66860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Jeremiah</a:t>
            </a:r>
          </a:p>
          <a:p>
            <a:endParaRPr lang="en-US" sz="5400" dirty="0"/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pic>
        <p:nvPicPr>
          <p:cNvPr id="3" name="Picture 2" descr="Stained Glass window of the prophet Jeremiah lamenting the destruction of  Jerusalem Stock Photo - Alamy">
            <a:extLst>
              <a:ext uri="{FF2B5EF4-FFF2-40B4-BE49-F238E27FC236}">
                <a16:creationId xmlns:a16="http://schemas.microsoft.com/office/drawing/2014/main" id="{45EEBA02-9E54-4DEF-A89B-9AD00FD3D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71"/>
          <a:stretch/>
        </p:blipFill>
        <p:spPr bwMode="auto">
          <a:xfrm>
            <a:off x="1608339" y="1749881"/>
            <a:ext cx="5927319" cy="390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917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Contents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Oracles against Judah and Jerusalem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Memoirs of scribe Baruch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Oracles against foreign nations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8215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3221</TotalTime>
  <Words>656</Words>
  <Application>Microsoft Office PowerPoint</Application>
  <PresentationFormat>On-screen Show (4:3)</PresentationFormat>
  <Paragraphs>141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2021-12-15T17:42:48Z</cp:lastPrinted>
  <dcterms:created xsi:type="dcterms:W3CDTF">2021-09-09T19:53:24Z</dcterms:created>
  <dcterms:modified xsi:type="dcterms:W3CDTF">2022-02-16T16:42:23Z</dcterms:modified>
</cp:coreProperties>
</file>