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1"/>
  </p:notesMasterIdLst>
  <p:sldIdLst>
    <p:sldId id="256" r:id="rId2"/>
    <p:sldId id="278" r:id="rId3"/>
    <p:sldId id="375" r:id="rId4"/>
    <p:sldId id="262" r:id="rId5"/>
    <p:sldId id="390" r:id="rId6"/>
    <p:sldId id="399" r:id="rId7"/>
    <p:sldId id="403" r:id="rId8"/>
    <p:sldId id="404" r:id="rId9"/>
    <p:sldId id="402" r:id="rId10"/>
    <p:sldId id="405" r:id="rId11"/>
    <p:sldId id="401" r:id="rId12"/>
    <p:sldId id="389" r:id="rId13"/>
    <p:sldId id="406" r:id="rId14"/>
    <p:sldId id="409" r:id="rId15"/>
    <p:sldId id="410" r:id="rId16"/>
    <p:sldId id="400" r:id="rId17"/>
    <p:sldId id="407" r:id="rId18"/>
    <p:sldId id="408" r:id="rId19"/>
    <p:sldId id="277" r:id="rId20"/>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5F5CF6-E4D3-4347-90EC-BC6A65DF078D}" v="15" dt="2022-02-09T17:00:35.3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0" autoAdjust="0"/>
    <p:restoredTop sz="69526" autoAdjust="0"/>
  </p:normalViewPr>
  <p:slideViewPr>
    <p:cSldViewPr snapToGrid="0">
      <p:cViewPr varScale="1">
        <p:scale>
          <a:sx n="75" d="100"/>
          <a:sy n="75" d="100"/>
        </p:scale>
        <p:origin x="25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aret Fox" userId="892c1610-2351-4c35-b21d-3b293c8c172e" providerId="ADAL" clId="{1309B161-7BD1-4CFC-AB6F-2CB569657C01}"/>
    <pc:docChg chg="undo custSel addSld delSld modSld sldOrd">
      <pc:chgData name="Margaret Fox" userId="892c1610-2351-4c35-b21d-3b293c8c172e" providerId="ADAL" clId="{1309B161-7BD1-4CFC-AB6F-2CB569657C01}" dt="2022-02-02T16:01:31.448" v="5208" actId="20577"/>
      <pc:docMkLst>
        <pc:docMk/>
      </pc:docMkLst>
      <pc:sldChg chg="modSp mod ord">
        <pc:chgData name="Margaret Fox" userId="892c1610-2351-4c35-b21d-3b293c8c172e" providerId="ADAL" clId="{1309B161-7BD1-4CFC-AB6F-2CB569657C01}" dt="2022-02-02T15:32:26.705" v="3446"/>
        <pc:sldMkLst>
          <pc:docMk/>
          <pc:sldMk cId="3285693065" sldId="262"/>
        </pc:sldMkLst>
        <pc:spChg chg="mod">
          <ac:chgData name="Margaret Fox" userId="892c1610-2351-4c35-b21d-3b293c8c172e" providerId="ADAL" clId="{1309B161-7BD1-4CFC-AB6F-2CB569657C01}" dt="2022-02-02T14:12:17.609" v="106" actId="113"/>
          <ac:spMkLst>
            <pc:docMk/>
            <pc:sldMk cId="3285693065" sldId="262"/>
            <ac:spMk id="2" creationId="{AAB9F923-3D98-49EE-927E-35748313EB37}"/>
          </ac:spMkLst>
        </pc:spChg>
      </pc:sldChg>
      <pc:sldChg chg="delSp modSp mod">
        <pc:chgData name="Margaret Fox" userId="892c1610-2351-4c35-b21d-3b293c8c172e" providerId="ADAL" clId="{1309B161-7BD1-4CFC-AB6F-2CB569657C01}" dt="2022-02-02T15:40:47.182" v="4418" actId="20577"/>
        <pc:sldMkLst>
          <pc:docMk/>
          <pc:sldMk cId="1809337763" sldId="277"/>
        </pc:sldMkLst>
        <pc:spChg chg="mod">
          <ac:chgData name="Margaret Fox" userId="892c1610-2351-4c35-b21d-3b293c8c172e" providerId="ADAL" clId="{1309B161-7BD1-4CFC-AB6F-2CB569657C01}" dt="2022-02-02T15:40:47.182" v="4418" actId="20577"/>
          <ac:spMkLst>
            <pc:docMk/>
            <pc:sldMk cId="1809337763" sldId="277"/>
            <ac:spMk id="2" creationId="{AAB9F923-3D98-49EE-927E-35748313EB37}"/>
          </ac:spMkLst>
        </pc:spChg>
        <pc:spChg chg="del">
          <ac:chgData name="Margaret Fox" userId="892c1610-2351-4c35-b21d-3b293c8c172e" providerId="ADAL" clId="{1309B161-7BD1-4CFC-AB6F-2CB569657C01}" dt="2022-02-02T15:40:41.194" v="4413" actId="478"/>
          <ac:spMkLst>
            <pc:docMk/>
            <pc:sldMk cId="1809337763" sldId="277"/>
            <ac:spMk id="4" creationId="{91CC7658-5DC3-4E28-AE1B-DF9C19710715}"/>
          </ac:spMkLst>
        </pc:spChg>
        <pc:spChg chg="del">
          <ac:chgData name="Margaret Fox" userId="892c1610-2351-4c35-b21d-3b293c8c172e" providerId="ADAL" clId="{1309B161-7BD1-4CFC-AB6F-2CB569657C01}" dt="2022-02-02T15:40:40.521" v="4412" actId="478"/>
          <ac:spMkLst>
            <pc:docMk/>
            <pc:sldMk cId="1809337763" sldId="277"/>
            <ac:spMk id="5" creationId="{DC235C81-8A85-47CF-ACD5-B8ACB22BCD0A}"/>
          </ac:spMkLst>
        </pc:spChg>
      </pc:sldChg>
      <pc:sldChg chg="modSp mod">
        <pc:chgData name="Margaret Fox" userId="892c1610-2351-4c35-b21d-3b293c8c172e" providerId="ADAL" clId="{1309B161-7BD1-4CFC-AB6F-2CB569657C01}" dt="2022-02-02T14:10:21.783" v="7" actId="5793"/>
        <pc:sldMkLst>
          <pc:docMk/>
          <pc:sldMk cId="1128444069" sldId="278"/>
        </pc:sldMkLst>
        <pc:spChg chg="mod">
          <ac:chgData name="Margaret Fox" userId="892c1610-2351-4c35-b21d-3b293c8c172e" providerId="ADAL" clId="{1309B161-7BD1-4CFC-AB6F-2CB569657C01}" dt="2022-02-02T14:10:21.783" v="7" actId="5793"/>
          <ac:spMkLst>
            <pc:docMk/>
            <pc:sldMk cId="1128444069" sldId="278"/>
            <ac:spMk id="2" creationId="{AAB9F923-3D98-49EE-927E-35748313EB37}"/>
          </ac:spMkLst>
        </pc:spChg>
      </pc:sldChg>
      <pc:sldChg chg="modSp mod ord">
        <pc:chgData name="Margaret Fox" userId="892c1610-2351-4c35-b21d-3b293c8c172e" providerId="ADAL" clId="{1309B161-7BD1-4CFC-AB6F-2CB569657C01}" dt="2022-02-02T15:30:04.867" v="3384"/>
        <pc:sldMkLst>
          <pc:docMk/>
          <pc:sldMk cId="2077932830" sldId="351"/>
        </pc:sldMkLst>
        <pc:spChg chg="mod">
          <ac:chgData name="Margaret Fox" userId="892c1610-2351-4c35-b21d-3b293c8c172e" providerId="ADAL" clId="{1309B161-7BD1-4CFC-AB6F-2CB569657C01}" dt="2022-02-02T14:34:26.219" v="1614" actId="20577"/>
          <ac:spMkLst>
            <pc:docMk/>
            <pc:sldMk cId="2077932830" sldId="351"/>
            <ac:spMk id="2" creationId="{AAB9F923-3D98-49EE-927E-35748313EB37}"/>
          </ac:spMkLst>
        </pc:spChg>
      </pc:sldChg>
      <pc:sldChg chg="addSp delSp modSp mod ord">
        <pc:chgData name="Margaret Fox" userId="892c1610-2351-4c35-b21d-3b293c8c172e" providerId="ADAL" clId="{1309B161-7BD1-4CFC-AB6F-2CB569657C01}" dt="2022-02-02T14:59:34.707" v="2377"/>
        <pc:sldMkLst>
          <pc:docMk/>
          <pc:sldMk cId="554324149" sldId="353"/>
        </pc:sldMkLst>
        <pc:spChg chg="mod">
          <ac:chgData name="Margaret Fox" userId="892c1610-2351-4c35-b21d-3b293c8c172e" providerId="ADAL" clId="{1309B161-7BD1-4CFC-AB6F-2CB569657C01}" dt="2022-02-02T14:17:54.117" v="725" actId="122"/>
          <ac:spMkLst>
            <pc:docMk/>
            <pc:sldMk cId="554324149" sldId="353"/>
            <ac:spMk id="2" creationId="{AAB9F923-3D98-49EE-927E-35748313EB37}"/>
          </ac:spMkLst>
        </pc:spChg>
        <pc:graphicFrameChg chg="add mod modGraphic">
          <ac:chgData name="Margaret Fox" userId="892c1610-2351-4c35-b21d-3b293c8c172e" providerId="ADAL" clId="{1309B161-7BD1-4CFC-AB6F-2CB569657C01}" dt="2022-02-02T14:30:03.084" v="1299" actId="20577"/>
          <ac:graphicFrameMkLst>
            <pc:docMk/>
            <pc:sldMk cId="554324149" sldId="353"/>
            <ac:graphicFrameMk id="3" creationId="{0760D36C-91F2-438F-BFF6-62128BAF031F}"/>
          </ac:graphicFrameMkLst>
        </pc:graphicFrameChg>
        <pc:picChg chg="del">
          <ac:chgData name="Margaret Fox" userId="892c1610-2351-4c35-b21d-3b293c8c172e" providerId="ADAL" clId="{1309B161-7BD1-4CFC-AB6F-2CB569657C01}" dt="2022-02-02T14:17:33.211" v="719" actId="478"/>
          <ac:picMkLst>
            <pc:docMk/>
            <pc:sldMk cId="554324149" sldId="353"/>
            <ac:picMk id="2050" creationId="{9E476F11-15D0-42A8-BDAC-FCD6AA8E73AE}"/>
          </ac:picMkLst>
        </pc:picChg>
      </pc:sldChg>
      <pc:sldChg chg="del">
        <pc:chgData name="Margaret Fox" userId="892c1610-2351-4c35-b21d-3b293c8c172e" providerId="ADAL" clId="{1309B161-7BD1-4CFC-AB6F-2CB569657C01}" dt="2022-02-02T15:31:15.384" v="3386" actId="47"/>
        <pc:sldMkLst>
          <pc:docMk/>
          <pc:sldMk cId="3719398790" sldId="362"/>
        </pc:sldMkLst>
      </pc:sldChg>
      <pc:sldChg chg="modSp mod">
        <pc:chgData name="Margaret Fox" userId="892c1610-2351-4c35-b21d-3b293c8c172e" providerId="ADAL" clId="{1309B161-7BD1-4CFC-AB6F-2CB569657C01}" dt="2022-02-02T14:36:18.466" v="1754" actId="20577"/>
        <pc:sldMkLst>
          <pc:docMk/>
          <pc:sldMk cId="802137255" sldId="368"/>
        </pc:sldMkLst>
        <pc:spChg chg="mod">
          <ac:chgData name="Margaret Fox" userId="892c1610-2351-4c35-b21d-3b293c8c172e" providerId="ADAL" clId="{1309B161-7BD1-4CFC-AB6F-2CB569657C01}" dt="2022-02-02T14:36:18.466" v="1754" actId="20577"/>
          <ac:spMkLst>
            <pc:docMk/>
            <pc:sldMk cId="802137255" sldId="368"/>
            <ac:spMk id="2" creationId="{AAB9F923-3D98-49EE-927E-35748313EB37}"/>
          </ac:spMkLst>
        </pc:spChg>
      </pc:sldChg>
      <pc:sldChg chg="modSp mod modNotesTx">
        <pc:chgData name="Margaret Fox" userId="892c1610-2351-4c35-b21d-3b293c8c172e" providerId="ADAL" clId="{1309B161-7BD1-4CFC-AB6F-2CB569657C01}" dt="2022-02-02T15:28:38.775" v="3267" actId="20577"/>
        <pc:sldMkLst>
          <pc:docMk/>
          <pc:sldMk cId="75710195" sldId="369"/>
        </pc:sldMkLst>
        <pc:spChg chg="mod">
          <ac:chgData name="Margaret Fox" userId="892c1610-2351-4c35-b21d-3b293c8c172e" providerId="ADAL" clId="{1309B161-7BD1-4CFC-AB6F-2CB569657C01}" dt="2022-02-02T15:28:38.775" v="3267" actId="20577"/>
          <ac:spMkLst>
            <pc:docMk/>
            <pc:sldMk cId="75710195" sldId="369"/>
            <ac:spMk id="2" creationId="{AAB9F923-3D98-49EE-927E-35748313EB37}"/>
          </ac:spMkLst>
        </pc:spChg>
      </pc:sldChg>
      <pc:sldChg chg="modSp mod modNotesTx">
        <pc:chgData name="Margaret Fox" userId="892c1610-2351-4c35-b21d-3b293c8c172e" providerId="ADAL" clId="{1309B161-7BD1-4CFC-AB6F-2CB569657C01}" dt="2022-02-02T15:29:33.094" v="3382" actId="20577"/>
        <pc:sldMkLst>
          <pc:docMk/>
          <pc:sldMk cId="3391215321" sldId="370"/>
        </pc:sldMkLst>
        <pc:spChg chg="mod">
          <ac:chgData name="Margaret Fox" userId="892c1610-2351-4c35-b21d-3b293c8c172e" providerId="ADAL" clId="{1309B161-7BD1-4CFC-AB6F-2CB569657C01}" dt="2022-02-02T15:29:33.094" v="3382" actId="20577"/>
          <ac:spMkLst>
            <pc:docMk/>
            <pc:sldMk cId="3391215321" sldId="370"/>
            <ac:spMk id="2" creationId="{AAB9F923-3D98-49EE-927E-35748313EB37}"/>
          </ac:spMkLst>
        </pc:spChg>
      </pc:sldChg>
      <pc:sldChg chg="del">
        <pc:chgData name="Margaret Fox" userId="892c1610-2351-4c35-b21d-3b293c8c172e" providerId="ADAL" clId="{1309B161-7BD1-4CFC-AB6F-2CB569657C01}" dt="2022-02-02T15:22:54.213" v="3113" actId="47"/>
        <pc:sldMkLst>
          <pc:docMk/>
          <pc:sldMk cId="2339776281" sldId="371"/>
        </pc:sldMkLst>
      </pc:sldChg>
      <pc:sldChg chg="del">
        <pc:chgData name="Margaret Fox" userId="892c1610-2351-4c35-b21d-3b293c8c172e" providerId="ADAL" clId="{1309B161-7BD1-4CFC-AB6F-2CB569657C01}" dt="2022-02-02T15:23:05.280" v="3114" actId="47"/>
        <pc:sldMkLst>
          <pc:docMk/>
          <pc:sldMk cId="1900446373" sldId="372"/>
        </pc:sldMkLst>
      </pc:sldChg>
      <pc:sldChg chg="del">
        <pc:chgData name="Margaret Fox" userId="892c1610-2351-4c35-b21d-3b293c8c172e" providerId="ADAL" clId="{1309B161-7BD1-4CFC-AB6F-2CB569657C01}" dt="2022-02-02T15:23:05.280" v="3114" actId="47"/>
        <pc:sldMkLst>
          <pc:docMk/>
          <pc:sldMk cId="3822828589" sldId="373"/>
        </pc:sldMkLst>
      </pc:sldChg>
      <pc:sldChg chg="modSp mod">
        <pc:chgData name="Margaret Fox" userId="892c1610-2351-4c35-b21d-3b293c8c172e" providerId="ADAL" clId="{1309B161-7BD1-4CFC-AB6F-2CB569657C01}" dt="2022-02-02T15:32:17.685" v="3444" actId="20577"/>
        <pc:sldMkLst>
          <pc:docMk/>
          <pc:sldMk cId="2773300615" sldId="375"/>
        </pc:sldMkLst>
        <pc:spChg chg="mod">
          <ac:chgData name="Margaret Fox" userId="892c1610-2351-4c35-b21d-3b293c8c172e" providerId="ADAL" clId="{1309B161-7BD1-4CFC-AB6F-2CB569657C01}" dt="2022-02-02T15:32:17.685" v="3444" actId="20577"/>
          <ac:spMkLst>
            <pc:docMk/>
            <pc:sldMk cId="2773300615" sldId="375"/>
            <ac:spMk id="2" creationId="{AAB9F923-3D98-49EE-927E-35748313EB37}"/>
          </ac:spMkLst>
        </pc:spChg>
      </pc:sldChg>
      <pc:sldChg chg="addSp delSp modSp mod">
        <pc:chgData name="Margaret Fox" userId="892c1610-2351-4c35-b21d-3b293c8c172e" providerId="ADAL" clId="{1309B161-7BD1-4CFC-AB6F-2CB569657C01}" dt="2022-02-02T15:08:53.234" v="2698" actId="20577"/>
        <pc:sldMkLst>
          <pc:docMk/>
          <pc:sldMk cId="955110588" sldId="376"/>
        </pc:sldMkLst>
        <pc:spChg chg="mod">
          <ac:chgData name="Margaret Fox" userId="892c1610-2351-4c35-b21d-3b293c8c172e" providerId="ADAL" clId="{1309B161-7BD1-4CFC-AB6F-2CB569657C01}" dt="2022-02-02T15:08:53.234" v="2698" actId="20577"/>
          <ac:spMkLst>
            <pc:docMk/>
            <pc:sldMk cId="955110588" sldId="376"/>
            <ac:spMk id="2" creationId="{AAB9F923-3D98-49EE-927E-35748313EB37}"/>
          </ac:spMkLst>
        </pc:spChg>
        <pc:picChg chg="add mod">
          <ac:chgData name="Margaret Fox" userId="892c1610-2351-4c35-b21d-3b293c8c172e" providerId="ADAL" clId="{1309B161-7BD1-4CFC-AB6F-2CB569657C01}" dt="2022-02-02T14:53:56.705" v="1845" actId="1076"/>
          <ac:picMkLst>
            <pc:docMk/>
            <pc:sldMk cId="955110588" sldId="376"/>
            <ac:picMk id="1026" creationId="{39361571-530B-46F1-8AA6-9A385186B927}"/>
          </ac:picMkLst>
        </pc:picChg>
        <pc:picChg chg="del">
          <ac:chgData name="Margaret Fox" userId="892c1610-2351-4c35-b21d-3b293c8c172e" providerId="ADAL" clId="{1309B161-7BD1-4CFC-AB6F-2CB569657C01}" dt="2022-02-02T14:53:44.206" v="1841" actId="478"/>
          <ac:picMkLst>
            <pc:docMk/>
            <pc:sldMk cId="955110588" sldId="376"/>
            <ac:picMk id="2050" creationId="{9E476F11-15D0-42A8-BDAC-FCD6AA8E73AE}"/>
          </ac:picMkLst>
        </pc:picChg>
      </pc:sldChg>
      <pc:sldChg chg="modSp mod">
        <pc:chgData name="Margaret Fox" userId="892c1610-2351-4c35-b21d-3b293c8c172e" providerId="ADAL" clId="{1309B161-7BD1-4CFC-AB6F-2CB569657C01}" dt="2022-02-02T15:36:41.398" v="3783" actId="20577"/>
        <pc:sldMkLst>
          <pc:docMk/>
          <pc:sldMk cId="999701682" sldId="378"/>
        </pc:sldMkLst>
        <pc:spChg chg="mod">
          <ac:chgData name="Margaret Fox" userId="892c1610-2351-4c35-b21d-3b293c8c172e" providerId="ADAL" clId="{1309B161-7BD1-4CFC-AB6F-2CB569657C01}" dt="2022-02-02T15:36:41.398" v="3783" actId="20577"/>
          <ac:spMkLst>
            <pc:docMk/>
            <pc:sldMk cId="999701682" sldId="378"/>
            <ac:spMk id="2" creationId="{AAB9F923-3D98-49EE-927E-35748313EB37}"/>
          </ac:spMkLst>
        </pc:spChg>
      </pc:sldChg>
      <pc:sldChg chg="del">
        <pc:chgData name="Margaret Fox" userId="892c1610-2351-4c35-b21d-3b293c8c172e" providerId="ADAL" clId="{1309B161-7BD1-4CFC-AB6F-2CB569657C01}" dt="2022-02-02T14:57:50.705" v="2195" actId="47"/>
        <pc:sldMkLst>
          <pc:docMk/>
          <pc:sldMk cId="3958151922" sldId="379"/>
        </pc:sldMkLst>
      </pc:sldChg>
      <pc:sldChg chg="del">
        <pc:chgData name="Margaret Fox" userId="892c1610-2351-4c35-b21d-3b293c8c172e" providerId="ADAL" clId="{1309B161-7BD1-4CFC-AB6F-2CB569657C01}" dt="2022-02-02T15:22:54.213" v="3113" actId="47"/>
        <pc:sldMkLst>
          <pc:docMk/>
          <pc:sldMk cId="1200373546" sldId="380"/>
        </pc:sldMkLst>
      </pc:sldChg>
      <pc:sldChg chg="del">
        <pc:chgData name="Margaret Fox" userId="892c1610-2351-4c35-b21d-3b293c8c172e" providerId="ADAL" clId="{1309B161-7BD1-4CFC-AB6F-2CB569657C01}" dt="2022-02-02T15:22:54.213" v="3113" actId="47"/>
        <pc:sldMkLst>
          <pc:docMk/>
          <pc:sldMk cId="3701336943" sldId="381"/>
        </pc:sldMkLst>
      </pc:sldChg>
      <pc:sldChg chg="del">
        <pc:chgData name="Margaret Fox" userId="892c1610-2351-4c35-b21d-3b293c8c172e" providerId="ADAL" clId="{1309B161-7BD1-4CFC-AB6F-2CB569657C01}" dt="2022-02-02T15:23:05.280" v="3114" actId="47"/>
        <pc:sldMkLst>
          <pc:docMk/>
          <pc:sldMk cId="440949944" sldId="382"/>
        </pc:sldMkLst>
      </pc:sldChg>
      <pc:sldChg chg="del">
        <pc:chgData name="Margaret Fox" userId="892c1610-2351-4c35-b21d-3b293c8c172e" providerId="ADAL" clId="{1309B161-7BD1-4CFC-AB6F-2CB569657C01}" dt="2022-02-02T15:30:15.059" v="3385" actId="47"/>
        <pc:sldMkLst>
          <pc:docMk/>
          <pc:sldMk cId="777861788" sldId="383"/>
        </pc:sldMkLst>
      </pc:sldChg>
      <pc:sldChg chg="del">
        <pc:chgData name="Margaret Fox" userId="892c1610-2351-4c35-b21d-3b293c8c172e" providerId="ADAL" clId="{1309B161-7BD1-4CFC-AB6F-2CB569657C01}" dt="2022-02-02T15:23:05.280" v="3114" actId="47"/>
        <pc:sldMkLst>
          <pc:docMk/>
          <pc:sldMk cId="3189242028" sldId="385"/>
        </pc:sldMkLst>
      </pc:sldChg>
      <pc:sldChg chg="del">
        <pc:chgData name="Margaret Fox" userId="892c1610-2351-4c35-b21d-3b293c8c172e" providerId="ADAL" clId="{1309B161-7BD1-4CFC-AB6F-2CB569657C01}" dt="2022-02-02T15:23:05.280" v="3114" actId="47"/>
        <pc:sldMkLst>
          <pc:docMk/>
          <pc:sldMk cId="866155778" sldId="386"/>
        </pc:sldMkLst>
      </pc:sldChg>
      <pc:sldChg chg="del">
        <pc:chgData name="Margaret Fox" userId="892c1610-2351-4c35-b21d-3b293c8c172e" providerId="ADAL" clId="{1309B161-7BD1-4CFC-AB6F-2CB569657C01}" dt="2022-02-02T15:23:05.280" v="3114" actId="47"/>
        <pc:sldMkLst>
          <pc:docMk/>
          <pc:sldMk cId="4163044135" sldId="387"/>
        </pc:sldMkLst>
      </pc:sldChg>
      <pc:sldChg chg="del">
        <pc:chgData name="Margaret Fox" userId="892c1610-2351-4c35-b21d-3b293c8c172e" providerId="ADAL" clId="{1309B161-7BD1-4CFC-AB6F-2CB569657C01}" dt="2022-02-02T15:23:05.280" v="3114" actId="47"/>
        <pc:sldMkLst>
          <pc:docMk/>
          <pc:sldMk cId="485771251" sldId="388"/>
        </pc:sldMkLst>
      </pc:sldChg>
      <pc:sldChg chg="modSp add mod ord">
        <pc:chgData name="Margaret Fox" userId="892c1610-2351-4c35-b21d-3b293c8c172e" providerId="ADAL" clId="{1309B161-7BD1-4CFC-AB6F-2CB569657C01}" dt="2022-02-02T15:31:38.154" v="3388"/>
        <pc:sldMkLst>
          <pc:docMk/>
          <pc:sldMk cId="1619207925" sldId="389"/>
        </pc:sldMkLst>
        <pc:spChg chg="mod">
          <ac:chgData name="Margaret Fox" userId="892c1610-2351-4c35-b21d-3b293c8c172e" providerId="ADAL" clId="{1309B161-7BD1-4CFC-AB6F-2CB569657C01}" dt="2022-02-02T14:15:06.980" v="447" actId="20577"/>
          <ac:spMkLst>
            <pc:docMk/>
            <pc:sldMk cId="1619207925" sldId="389"/>
            <ac:spMk id="2" creationId="{AAB9F923-3D98-49EE-927E-35748313EB37}"/>
          </ac:spMkLst>
        </pc:spChg>
      </pc:sldChg>
      <pc:sldChg chg="modSp add mod ord">
        <pc:chgData name="Margaret Fox" userId="892c1610-2351-4c35-b21d-3b293c8c172e" providerId="ADAL" clId="{1309B161-7BD1-4CFC-AB6F-2CB569657C01}" dt="2022-02-02T15:31:38.154" v="3388"/>
        <pc:sldMkLst>
          <pc:docMk/>
          <pc:sldMk cId="560303785" sldId="390"/>
        </pc:sldMkLst>
        <pc:spChg chg="mod">
          <ac:chgData name="Margaret Fox" userId="892c1610-2351-4c35-b21d-3b293c8c172e" providerId="ADAL" clId="{1309B161-7BD1-4CFC-AB6F-2CB569657C01}" dt="2022-02-02T14:16:05.385" v="676" actId="20577"/>
          <ac:spMkLst>
            <pc:docMk/>
            <pc:sldMk cId="560303785" sldId="390"/>
            <ac:spMk id="2" creationId="{AAB9F923-3D98-49EE-927E-35748313EB37}"/>
          </ac:spMkLst>
        </pc:spChg>
      </pc:sldChg>
      <pc:sldChg chg="add del">
        <pc:chgData name="Margaret Fox" userId="892c1610-2351-4c35-b21d-3b293c8c172e" providerId="ADAL" clId="{1309B161-7BD1-4CFC-AB6F-2CB569657C01}" dt="2022-02-02T14:57:02.694" v="2062" actId="47"/>
        <pc:sldMkLst>
          <pc:docMk/>
          <pc:sldMk cId="4287549826" sldId="391"/>
        </pc:sldMkLst>
      </pc:sldChg>
      <pc:sldChg chg="modSp add mod modNotesTx">
        <pc:chgData name="Margaret Fox" userId="892c1610-2351-4c35-b21d-3b293c8c172e" providerId="ADAL" clId="{1309B161-7BD1-4CFC-AB6F-2CB569657C01}" dt="2022-02-02T15:28:31.559" v="3266" actId="20577"/>
        <pc:sldMkLst>
          <pc:docMk/>
          <pc:sldMk cId="1021176895" sldId="392"/>
        </pc:sldMkLst>
        <pc:spChg chg="mod">
          <ac:chgData name="Margaret Fox" userId="892c1610-2351-4c35-b21d-3b293c8c172e" providerId="ADAL" clId="{1309B161-7BD1-4CFC-AB6F-2CB569657C01}" dt="2022-02-02T15:28:31.559" v="3266" actId="20577"/>
          <ac:spMkLst>
            <pc:docMk/>
            <pc:sldMk cId="1021176895" sldId="392"/>
            <ac:spMk id="2" creationId="{AAB9F923-3D98-49EE-927E-35748313EB37}"/>
          </ac:spMkLst>
        </pc:spChg>
      </pc:sldChg>
      <pc:sldChg chg="addSp delSp modSp add mod ord">
        <pc:chgData name="Margaret Fox" userId="892c1610-2351-4c35-b21d-3b293c8c172e" providerId="ADAL" clId="{1309B161-7BD1-4CFC-AB6F-2CB569657C01}" dt="2022-02-02T15:08:49.308" v="2697" actId="20577"/>
        <pc:sldMkLst>
          <pc:docMk/>
          <pc:sldMk cId="2053925392" sldId="393"/>
        </pc:sldMkLst>
        <pc:spChg chg="mod">
          <ac:chgData name="Margaret Fox" userId="892c1610-2351-4c35-b21d-3b293c8c172e" providerId="ADAL" clId="{1309B161-7BD1-4CFC-AB6F-2CB569657C01}" dt="2022-02-02T15:08:49.308" v="2697" actId="20577"/>
          <ac:spMkLst>
            <pc:docMk/>
            <pc:sldMk cId="2053925392" sldId="393"/>
            <ac:spMk id="2" creationId="{AAB9F923-3D98-49EE-927E-35748313EB37}"/>
          </ac:spMkLst>
        </pc:spChg>
        <pc:picChg chg="del">
          <ac:chgData name="Margaret Fox" userId="892c1610-2351-4c35-b21d-3b293c8c172e" providerId="ADAL" clId="{1309B161-7BD1-4CFC-AB6F-2CB569657C01}" dt="2022-02-02T14:56:10.957" v="2039" actId="478"/>
          <ac:picMkLst>
            <pc:docMk/>
            <pc:sldMk cId="2053925392" sldId="393"/>
            <ac:picMk id="1026" creationId="{39361571-530B-46F1-8AA6-9A385186B927}"/>
          </ac:picMkLst>
        </pc:picChg>
        <pc:picChg chg="add mod">
          <ac:chgData name="Margaret Fox" userId="892c1610-2351-4c35-b21d-3b293c8c172e" providerId="ADAL" clId="{1309B161-7BD1-4CFC-AB6F-2CB569657C01}" dt="2022-02-02T14:56:27.864" v="2043" actId="1076"/>
          <ac:picMkLst>
            <pc:docMk/>
            <pc:sldMk cId="2053925392" sldId="393"/>
            <ac:picMk id="3074" creationId="{8EC92907-3FDF-44B7-9688-00FA11018FFD}"/>
          </ac:picMkLst>
        </pc:picChg>
      </pc:sldChg>
      <pc:sldChg chg="addSp delSp modSp add mod ord">
        <pc:chgData name="Margaret Fox" userId="892c1610-2351-4c35-b21d-3b293c8c172e" providerId="ADAL" clId="{1309B161-7BD1-4CFC-AB6F-2CB569657C01}" dt="2022-02-02T15:08:56.763" v="2699" actId="20577"/>
        <pc:sldMkLst>
          <pc:docMk/>
          <pc:sldMk cId="1383473343" sldId="394"/>
        </pc:sldMkLst>
        <pc:spChg chg="mod">
          <ac:chgData name="Margaret Fox" userId="892c1610-2351-4c35-b21d-3b293c8c172e" providerId="ADAL" clId="{1309B161-7BD1-4CFC-AB6F-2CB569657C01}" dt="2022-02-02T15:08:56.763" v="2699" actId="20577"/>
          <ac:spMkLst>
            <pc:docMk/>
            <pc:sldMk cId="1383473343" sldId="394"/>
            <ac:spMk id="2" creationId="{AAB9F923-3D98-49EE-927E-35748313EB37}"/>
          </ac:spMkLst>
        </pc:spChg>
        <pc:picChg chg="del">
          <ac:chgData name="Margaret Fox" userId="892c1610-2351-4c35-b21d-3b293c8c172e" providerId="ADAL" clId="{1309B161-7BD1-4CFC-AB6F-2CB569657C01}" dt="2022-02-02T14:56:45.389" v="2057" actId="478"/>
          <ac:picMkLst>
            <pc:docMk/>
            <pc:sldMk cId="1383473343" sldId="394"/>
            <ac:picMk id="1026" creationId="{39361571-530B-46F1-8AA6-9A385186B927}"/>
          </ac:picMkLst>
        </pc:picChg>
        <pc:picChg chg="add mod">
          <ac:chgData name="Margaret Fox" userId="892c1610-2351-4c35-b21d-3b293c8c172e" providerId="ADAL" clId="{1309B161-7BD1-4CFC-AB6F-2CB569657C01}" dt="2022-02-02T14:56:57.208" v="2061" actId="1076"/>
          <ac:picMkLst>
            <pc:docMk/>
            <pc:sldMk cId="1383473343" sldId="394"/>
            <ac:picMk id="2050" creationId="{52BF856B-E098-44E9-9F26-43DE257AF1E3}"/>
          </ac:picMkLst>
        </pc:picChg>
      </pc:sldChg>
      <pc:sldChg chg="addSp delSp modSp add mod">
        <pc:chgData name="Margaret Fox" userId="892c1610-2351-4c35-b21d-3b293c8c172e" providerId="ADAL" clId="{1309B161-7BD1-4CFC-AB6F-2CB569657C01}" dt="2022-02-02T15:35:39.461" v="3567"/>
        <pc:sldMkLst>
          <pc:docMk/>
          <pc:sldMk cId="694064029" sldId="395"/>
        </pc:sldMkLst>
        <pc:spChg chg="mod">
          <ac:chgData name="Margaret Fox" userId="892c1610-2351-4c35-b21d-3b293c8c172e" providerId="ADAL" clId="{1309B161-7BD1-4CFC-AB6F-2CB569657C01}" dt="2022-02-02T15:33:03.487" v="3474" actId="20577"/>
          <ac:spMkLst>
            <pc:docMk/>
            <pc:sldMk cId="694064029" sldId="395"/>
            <ac:spMk id="2" creationId="{AAB9F923-3D98-49EE-927E-35748313EB37}"/>
          </ac:spMkLst>
        </pc:spChg>
        <pc:spChg chg="add mod">
          <ac:chgData name="Margaret Fox" userId="892c1610-2351-4c35-b21d-3b293c8c172e" providerId="ADAL" clId="{1309B161-7BD1-4CFC-AB6F-2CB569657C01}" dt="2022-02-02T15:34:12.263" v="3491" actId="1076"/>
          <ac:spMkLst>
            <pc:docMk/>
            <pc:sldMk cId="694064029" sldId="395"/>
            <ac:spMk id="3" creationId="{A1B15F08-752B-46FF-A521-54064028F5C1}"/>
          </ac:spMkLst>
        </pc:spChg>
        <pc:spChg chg="add mod">
          <ac:chgData name="Margaret Fox" userId="892c1610-2351-4c35-b21d-3b293c8c172e" providerId="ADAL" clId="{1309B161-7BD1-4CFC-AB6F-2CB569657C01}" dt="2022-02-02T15:34:47.711" v="3518" actId="1076"/>
          <ac:spMkLst>
            <pc:docMk/>
            <pc:sldMk cId="694064029" sldId="395"/>
            <ac:spMk id="4" creationId="{9E2CD8D4-7E66-47D2-B0E2-DF05C6CE72AF}"/>
          </ac:spMkLst>
        </pc:spChg>
        <pc:spChg chg="add mod">
          <ac:chgData name="Margaret Fox" userId="892c1610-2351-4c35-b21d-3b293c8c172e" providerId="ADAL" clId="{1309B161-7BD1-4CFC-AB6F-2CB569657C01}" dt="2022-02-02T15:35:09.383" v="3541" actId="14100"/>
          <ac:spMkLst>
            <pc:docMk/>
            <pc:sldMk cId="694064029" sldId="395"/>
            <ac:spMk id="6" creationId="{1526A8BA-797C-45BA-BE5B-6399D6D90F6A}"/>
          </ac:spMkLst>
        </pc:spChg>
        <pc:spChg chg="add mod">
          <ac:chgData name="Margaret Fox" userId="892c1610-2351-4c35-b21d-3b293c8c172e" providerId="ADAL" clId="{1309B161-7BD1-4CFC-AB6F-2CB569657C01}" dt="2022-02-02T15:35:29.215" v="3565" actId="1076"/>
          <ac:spMkLst>
            <pc:docMk/>
            <pc:sldMk cId="694064029" sldId="395"/>
            <ac:spMk id="7" creationId="{34513C2C-9461-4E0D-BB23-88D39F62A22D}"/>
          </ac:spMkLst>
        </pc:spChg>
        <pc:spChg chg="add del mod">
          <ac:chgData name="Margaret Fox" userId="892c1610-2351-4c35-b21d-3b293c8c172e" providerId="ADAL" clId="{1309B161-7BD1-4CFC-AB6F-2CB569657C01}" dt="2022-02-02T15:35:39.461" v="3567"/>
          <ac:spMkLst>
            <pc:docMk/>
            <pc:sldMk cId="694064029" sldId="395"/>
            <ac:spMk id="8" creationId="{E773936D-B717-482B-A13D-7F8C7F94A971}"/>
          </ac:spMkLst>
        </pc:spChg>
        <pc:picChg chg="mod">
          <ac:chgData name="Margaret Fox" userId="892c1610-2351-4c35-b21d-3b293c8c172e" providerId="ADAL" clId="{1309B161-7BD1-4CFC-AB6F-2CB569657C01}" dt="2022-02-02T15:34:07.855" v="3490" actId="1076"/>
          <ac:picMkLst>
            <pc:docMk/>
            <pc:sldMk cId="694064029" sldId="395"/>
            <ac:picMk id="2050" creationId="{9E476F11-15D0-42A8-BDAC-FCD6AA8E73AE}"/>
          </ac:picMkLst>
        </pc:picChg>
      </pc:sldChg>
      <pc:sldChg chg="add">
        <pc:chgData name="Margaret Fox" userId="892c1610-2351-4c35-b21d-3b293c8c172e" providerId="ADAL" clId="{1309B161-7BD1-4CFC-AB6F-2CB569657C01}" dt="2022-02-02T15:35:51.184" v="3574"/>
        <pc:sldMkLst>
          <pc:docMk/>
          <pc:sldMk cId="920590241" sldId="396"/>
        </pc:sldMkLst>
      </pc:sldChg>
      <pc:sldChg chg="delSp modSp add del mod">
        <pc:chgData name="Margaret Fox" userId="892c1610-2351-4c35-b21d-3b293c8c172e" providerId="ADAL" clId="{1309B161-7BD1-4CFC-AB6F-2CB569657C01}" dt="2022-02-02T15:35:48.994" v="3573" actId="47"/>
        <pc:sldMkLst>
          <pc:docMk/>
          <pc:sldMk cId="4093548825" sldId="396"/>
        </pc:sldMkLst>
        <pc:spChg chg="del mod">
          <ac:chgData name="Margaret Fox" userId="892c1610-2351-4c35-b21d-3b293c8c172e" providerId="ADAL" clId="{1309B161-7BD1-4CFC-AB6F-2CB569657C01}" dt="2022-02-02T15:35:48.441" v="3572"/>
          <ac:spMkLst>
            <pc:docMk/>
            <pc:sldMk cId="4093548825" sldId="396"/>
            <ac:spMk id="4" creationId="{9E2CD8D4-7E66-47D2-B0E2-DF05C6CE72AF}"/>
          </ac:spMkLst>
        </pc:spChg>
        <pc:picChg chg="mod">
          <ac:chgData name="Margaret Fox" userId="892c1610-2351-4c35-b21d-3b293c8c172e" providerId="ADAL" clId="{1309B161-7BD1-4CFC-AB6F-2CB569657C01}" dt="2022-02-02T15:35:45.030" v="3570" actId="1076"/>
          <ac:picMkLst>
            <pc:docMk/>
            <pc:sldMk cId="4093548825" sldId="396"/>
            <ac:picMk id="2050" creationId="{9E476F11-15D0-42A8-BDAC-FCD6AA8E73AE}"/>
          </ac:picMkLst>
        </pc:picChg>
      </pc:sldChg>
      <pc:sldChg chg="modSp add mod">
        <pc:chgData name="Margaret Fox" userId="892c1610-2351-4c35-b21d-3b293c8c172e" providerId="ADAL" clId="{1309B161-7BD1-4CFC-AB6F-2CB569657C01}" dt="2022-02-02T15:39:12.256" v="4151" actId="20577"/>
        <pc:sldMkLst>
          <pc:docMk/>
          <pc:sldMk cId="3535684234" sldId="397"/>
        </pc:sldMkLst>
        <pc:spChg chg="mod">
          <ac:chgData name="Margaret Fox" userId="892c1610-2351-4c35-b21d-3b293c8c172e" providerId="ADAL" clId="{1309B161-7BD1-4CFC-AB6F-2CB569657C01}" dt="2022-02-02T15:39:12.256" v="4151" actId="20577"/>
          <ac:spMkLst>
            <pc:docMk/>
            <pc:sldMk cId="3535684234" sldId="397"/>
            <ac:spMk id="2" creationId="{AAB9F923-3D98-49EE-927E-35748313EB37}"/>
          </ac:spMkLst>
        </pc:spChg>
      </pc:sldChg>
      <pc:sldChg chg="modSp add mod">
        <pc:chgData name="Margaret Fox" userId="892c1610-2351-4c35-b21d-3b293c8c172e" providerId="ADAL" clId="{1309B161-7BD1-4CFC-AB6F-2CB569657C01}" dt="2022-02-02T15:40:19.483" v="4384" actId="20577"/>
        <pc:sldMkLst>
          <pc:docMk/>
          <pc:sldMk cId="2176513833" sldId="398"/>
        </pc:sldMkLst>
        <pc:spChg chg="mod">
          <ac:chgData name="Margaret Fox" userId="892c1610-2351-4c35-b21d-3b293c8c172e" providerId="ADAL" clId="{1309B161-7BD1-4CFC-AB6F-2CB569657C01}" dt="2022-02-02T15:40:19.483" v="4384" actId="20577"/>
          <ac:spMkLst>
            <pc:docMk/>
            <pc:sldMk cId="2176513833" sldId="398"/>
            <ac:spMk id="2" creationId="{AAB9F923-3D98-49EE-927E-35748313EB37}"/>
          </ac:spMkLst>
        </pc:spChg>
      </pc:sldChg>
      <pc:sldChg chg="addSp delSp modSp add mod">
        <pc:chgData name="Margaret Fox" userId="892c1610-2351-4c35-b21d-3b293c8c172e" providerId="ADAL" clId="{1309B161-7BD1-4CFC-AB6F-2CB569657C01}" dt="2022-02-02T15:49:50.214" v="4662"/>
        <pc:sldMkLst>
          <pc:docMk/>
          <pc:sldMk cId="3616302038" sldId="399"/>
        </pc:sldMkLst>
        <pc:spChg chg="mod">
          <ac:chgData name="Margaret Fox" userId="892c1610-2351-4c35-b21d-3b293c8c172e" providerId="ADAL" clId="{1309B161-7BD1-4CFC-AB6F-2CB569657C01}" dt="2022-02-02T15:48:02.596" v="4654" actId="20577"/>
          <ac:spMkLst>
            <pc:docMk/>
            <pc:sldMk cId="3616302038" sldId="399"/>
            <ac:spMk id="2" creationId="{AAB9F923-3D98-49EE-927E-35748313EB37}"/>
          </ac:spMkLst>
        </pc:spChg>
        <pc:spChg chg="add mod">
          <ac:chgData name="Margaret Fox" userId="892c1610-2351-4c35-b21d-3b293c8c172e" providerId="ADAL" clId="{1309B161-7BD1-4CFC-AB6F-2CB569657C01}" dt="2022-02-02T15:48:25.952" v="4660" actId="14100"/>
          <ac:spMkLst>
            <pc:docMk/>
            <pc:sldMk cId="3616302038" sldId="399"/>
            <ac:spMk id="3" creationId="{2623878E-6CA8-412D-913D-E88F565393E7}"/>
          </ac:spMkLst>
        </pc:spChg>
        <pc:spChg chg="add del mod">
          <ac:chgData name="Margaret Fox" userId="892c1610-2351-4c35-b21d-3b293c8c172e" providerId="ADAL" clId="{1309B161-7BD1-4CFC-AB6F-2CB569657C01}" dt="2022-02-02T15:49:50.214" v="4662"/>
          <ac:spMkLst>
            <pc:docMk/>
            <pc:sldMk cId="3616302038" sldId="399"/>
            <ac:spMk id="6" creationId="{81B37F7C-ECBD-4288-B0E2-552DF46B15AF}"/>
          </ac:spMkLst>
        </pc:spChg>
        <pc:picChg chg="mod">
          <ac:chgData name="Margaret Fox" userId="892c1610-2351-4c35-b21d-3b293c8c172e" providerId="ADAL" clId="{1309B161-7BD1-4CFC-AB6F-2CB569657C01}" dt="2022-02-02T15:47:36.252" v="4643" actId="1076"/>
          <ac:picMkLst>
            <pc:docMk/>
            <pc:sldMk cId="3616302038" sldId="399"/>
            <ac:picMk id="2050" creationId="{9E476F11-15D0-42A8-BDAC-FCD6AA8E73AE}"/>
          </ac:picMkLst>
        </pc:picChg>
        <pc:picChg chg="add mod">
          <ac:chgData name="Margaret Fox" userId="892c1610-2351-4c35-b21d-3b293c8c172e" providerId="ADAL" clId="{1309B161-7BD1-4CFC-AB6F-2CB569657C01}" dt="2022-02-02T15:47:44.564" v="4645" actId="14100"/>
          <ac:picMkLst>
            <pc:docMk/>
            <pc:sldMk cId="3616302038" sldId="399"/>
            <ac:picMk id="4098" creationId="{E42DF5A1-242C-447F-A267-79DC099AC768}"/>
          </ac:picMkLst>
        </pc:picChg>
      </pc:sldChg>
      <pc:sldChg chg="addSp delSp modSp add mod">
        <pc:chgData name="Margaret Fox" userId="892c1610-2351-4c35-b21d-3b293c8c172e" providerId="ADAL" clId="{1309B161-7BD1-4CFC-AB6F-2CB569657C01}" dt="2022-02-02T15:51:18.721" v="4730" actId="14100"/>
        <pc:sldMkLst>
          <pc:docMk/>
          <pc:sldMk cId="1036713672" sldId="400"/>
        </pc:sldMkLst>
        <pc:spChg chg="mod">
          <ac:chgData name="Margaret Fox" userId="892c1610-2351-4c35-b21d-3b293c8c172e" providerId="ADAL" clId="{1309B161-7BD1-4CFC-AB6F-2CB569657C01}" dt="2022-02-02T15:49:59.328" v="4671" actId="14100"/>
          <ac:spMkLst>
            <pc:docMk/>
            <pc:sldMk cId="1036713672" sldId="400"/>
            <ac:spMk id="2" creationId="{AAB9F923-3D98-49EE-927E-35748313EB37}"/>
          </ac:spMkLst>
        </pc:spChg>
        <pc:spChg chg="mod">
          <ac:chgData name="Margaret Fox" userId="892c1610-2351-4c35-b21d-3b293c8c172e" providerId="ADAL" clId="{1309B161-7BD1-4CFC-AB6F-2CB569657C01}" dt="2022-02-02T15:51:12.379" v="4727" actId="1076"/>
          <ac:spMkLst>
            <pc:docMk/>
            <pc:sldMk cId="1036713672" sldId="400"/>
            <ac:spMk id="3" creationId="{2623878E-6CA8-412D-913D-E88F565393E7}"/>
          </ac:spMkLst>
        </pc:spChg>
        <pc:picChg chg="del">
          <ac:chgData name="Margaret Fox" userId="892c1610-2351-4c35-b21d-3b293c8c172e" providerId="ADAL" clId="{1309B161-7BD1-4CFC-AB6F-2CB569657C01}" dt="2022-02-02T15:50:04.611" v="4672" actId="478"/>
          <ac:picMkLst>
            <pc:docMk/>
            <pc:sldMk cId="1036713672" sldId="400"/>
            <ac:picMk id="4098" creationId="{E42DF5A1-242C-447F-A267-79DC099AC768}"/>
          </ac:picMkLst>
        </pc:picChg>
        <pc:picChg chg="add mod">
          <ac:chgData name="Margaret Fox" userId="892c1610-2351-4c35-b21d-3b293c8c172e" providerId="ADAL" clId="{1309B161-7BD1-4CFC-AB6F-2CB569657C01}" dt="2022-02-02T15:51:18.721" v="4730" actId="14100"/>
          <ac:picMkLst>
            <pc:docMk/>
            <pc:sldMk cId="1036713672" sldId="400"/>
            <ac:picMk id="5122" creationId="{CE1A0CC1-04F0-48BB-9A5C-676E477E1495}"/>
          </ac:picMkLst>
        </pc:picChg>
      </pc:sldChg>
      <pc:sldChg chg="delSp modSp add mod">
        <pc:chgData name="Margaret Fox" userId="892c1610-2351-4c35-b21d-3b293c8c172e" providerId="ADAL" clId="{1309B161-7BD1-4CFC-AB6F-2CB569657C01}" dt="2022-02-02T16:01:31.448" v="5208" actId="20577"/>
        <pc:sldMkLst>
          <pc:docMk/>
          <pc:sldMk cId="2265611898" sldId="401"/>
        </pc:sldMkLst>
        <pc:spChg chg="mod">
          <ac:chgData name="Margaret Fox" userId="892c1610-2351-4c35-b21d-3b293c8c172e" providerId="ADAL" clId="{1309B161-7BD1-4CFC-AB6F-2CB569657C01}" dt="2022-02-02T15:58:13.751" v="4756" actId="20577"/>
          <ac:spMkLst>
            <pc:docMk/>
            <pc:sldMk cId="2265611898" sldId="401"/>
            <ac:spMk id="2" creationId="{AAB9F923-3D98-49EE-927E-35748313EB37}"/>
          </ac:spMkLst>
        </pc:spChg>
        <pc:spChg chg="mod">
          <ac:chgData name="Margaret Fox" userId="892c1610-2351-4c35-b21d-3b293c8c172e" providerId="ADAL" clId="{1309B161-7BD1-4CFC-AB6F-2CB569657C01}" dt="2022-02-02T16:01:31.448" v="5208" actId="20577"/>
          <ac:spMkLst>
            <pc:docMk/>
            <pc:sldMk cId="2265611898" sldId="401"/>
            <ac:spMk id="3" creationId="{2623878E-6CA8-412D-913D-E88F565393E7}"/>
          </ac:spMkLst>
        </pc:spChg>
        <pc:picChg chg="del">
          <ac:chgData name="Margaret Fox" userId="892c1610-2351-4c35-b21d-3b293c8c172e" providerId="ADAL" clId="{1309B161-7BD1-4CFC-AB6F-2CB569657C01}" dt="2022-02-02T15:57:12.141" v="4751" actId="478"/>
          <ac:picMkLst>
            <pc:docMk/>
            <pc:sldMk cId="2265611898" sldId="401"/>
            <ac:picMk id="5122" creationId="{CE1A0CC1-04F0-48BB-9A5C-676E477E1495}"/>
          </ac:picMkLst>
        </pc:picChg>
      </pc:sldChg>
    </pc:docChg>
  </pc:docChgLst>
  <pc:docChgLst>
    <pc:chgData name="Margaret Fox" userId="892c1610-2351-4c35-b21d-3b293c8c172e" providerId="ADAL" clId="{17B63D1F-FD3D-C64C-858E-1E06734F7B59}"/>
    <pc:docChg chg="modSld">
      <pc:chgData name="Margaret Fox" userId="892c1610-2351-4c35-b21d-3b293c8c172e" providerId="ADAL" clId="{17B63D1F-FD3D-C64C-858E-1E06734F7B59}" dt="2022-01-12T22:41:54.091" v="50" actId="20577"/>
      <pc:docMkLst>
        <pc:docMk/>
      </pc:docMkLst>
      <pc:sldChg chg="modSp mod">
        <pc:chgData name="Margaret Fox" userId="892c1610-2351-4c35-b21d-3b293c8c172e" providerId="ADAL" clId="{17B63D1F-FD3D-C64C-858E-1E06734F7B59}" dt="2022-01-12T22:41:54.091" v="50" actId="20577"/>
        <pc:sldMkLst>
          <pc:docMk/>
          <pc:sldMk cId="1809337763" sldId="277"/>
        </pc:sldMkLst>
        <pc:spChg chg="mod">
          <ac:chgData name="Margaret Fox" userId="892c1610-2351-4c35-b21d-3b293c8c172e" providerId="ADAL" clId="{17B63D1F-FD3D-C64C-858E-1E06734F7B59}" dt="2022-01-12T22:41:54.091" v="50" actId="20577"/>
          <ac:spMkLst>
            <pc:docMk/>
            <pc:sldMk cId="1809337763" sldId="277"/>
            <ac:spMk id="2" creationId="{AAB9F923-3D98-49EE-927E-35748313EB37}"/>
          </ac:spMkLst>
        </pc:spChg>
      </pc:sldChg>
    </pc:docChg>
  </pc:docChgLst>
  <pc:docChgLst>
    <pc:chgData name="Margaret Fox" userId="892c1610-2351-4c35-b21d-3b293c8c172e" providerId="ADAL" clId="{E55F5CF6-E4D3-4347-90EC-BC6A65DF078D}"/>
    <pc:docChg chg="undo custSel addSld delSld modSld sldOrd">
      <pc:chgData name="Margaret Fox" userId="892c1610-2351-4c35-b21d-3b293c8c172e" providerId="ADAL" clId="{E55F5CF6-E4D3-4347-90EC-BC6A65DF078D}" dt="2022-02-09T17:02:47.068" v="4777"/>
      <pc:docMkLst>
        <pc:docMk/>
      </pc:docMkLst>
      <pc:sldChg chg="modSp mod">
        <pc:chgData name="Margaret Fox" userId="892c1610-2351-4c35-b21d-3b293c8c172e" providerId="ADAL" clId="{E55F5CF6-E4D3-4347-90EC-BC6A65DF078D}" dt="2022-02-09T15:56:44.826" v="61" actId="20577"/>
        <pc:sldMkLst>
          <pc:docMk/>
          <pc:sldMk cId="3285693065" sldId="262"/>
        </pc:sldMkLst>
        <pc:spChg chg="mod">
          <ac:chgData name="Margaret Fox" userId="892c1610-2351-4c35-b21d-3b293c8c172e" providerId="ADAL" clId="{E55F5CF6-E4D3-4347-90EC-BC6A65DF078D}" dt="2022-02-09T15:56:44.826" v="61" actId="20577"/>
          <ac:spMkLst>
            <pc:docMk/>
            <pc:sldMk cId="3285693065" sldId="262"/>
            <ac:spMk id="2" creationId="{AAB9F923-3D98-49EE-927E-35748313EB37}"/>
          </ac:spMkLst>
        </pc:spChg>
      </pc:sldChg>
      <pc:sldChg chg="modSp mod">
        <pc:chgData name="Margaret Fox" userId="892c1610-2351-4c35-b21d-3b293c8c172e" providerId="ADAL" clId="{E55F5CF6-E4D3-4347-90EC-BC6A65DF078D}" dt="2022-02-09T16:51:29.774" v="3559" actId="20577"/>
        <pc:sldMkLst>
          <pc:docMk/>
          <pc:sldMk cId="1809337763" sldId="277"/>
        </pc:sldMkLst>
        <pc:spChg chg="mod">
          <ac:chgData name="Margaret Fox" userId="892c1610-2351-4c35-b21d-3b293c8c172e" providerId="ADAL" clId="{E55F5CF6-E4D3-4347-90EC-BC6A65DF078D}" dt="2022-02-09T16:51:29.774" v="3559" actId="20577"/>
          <ac:spMkLst>
            <pc:docMk/>
            <pc:sldMk cId="1809337763" sldId="277"/>
            <ac:spMk id="2" creationId="{AAB9F923-3D98-49EE-927E-35748313EB37}"/>
          </ac:spMkLst>
        </pc:spChg>
      </pc:sldChg>
      <pc:sldChg chg="del">
        <pc:chgData name="Margaret Fox" userId="892c1610-2351-4c35-b21d-3b293c8c172e" providerId="ADAL" clId="{E55F5CF6-E4D3-4347-90EC-BC6A65DF078D}" dt="2022-02-09T16:47:07.667" v="2817" actId="47"/>
        <pc:sldMkLst>
          <pc:docMk/>
          <pc:sldMk cId="2077932830" sldId="351"/>
        </pc:sldMkLst>
      </pc:sldChg>
      <pc:sldChg chg="del">
        <pc:chgData name="Margaret Fox" userId="892c1610-2351-4c35-b21d-3b293c8c172e" providerId="ADAL" clId="{E55F5CF6-E4D3-4347-90EC-BC6A65DF078D}" dt="2022-02-09T16:47:07.667" v="2817" actId="47"/>
        <pc:sldMkLst>
          <pc:docMk/>
          <pc:sldMk cId="554324149" sldId="353"/>
        </pc:sldMkLst>
      </pc:sldChg>
      <pc:sldChg chg="del">
        <pc:chgData name="Margaret Fox" userId="892c1610-2351-4c35-b21d-3b293c8c172e" providerId="ADAL" clId="{E55F5CF6-E4D3-4347-90EC-BC6A65DF078D}" dt="2022-02-09T16:47:07.667" v="2817" actId="47"/>
        <pc:sldMkLst>
          <pc:docMk/>
          <pc:sldMk cId="802137255" sldId="368"/>
        </pc:sldMkLst>
      </pc:sldChg>
      <pc:sldChg chg="del">
        <pc:chgData name="Margaret Fox" userId="892c1610-2351-4c35-b21d-3b293c8c172e" providerId="ADAL" clId="{E55F5CF6-E4D3-4347-90EC-BC6A65DF078D}" dt="2022-02-09T16:47:07.667" v="2817" actId="47"/>
        <pc:sldMkLst>
          <pc:docMk/>
          <pc:sldMk cId="75710195" sldId="369"/>
        </pc:sldMkLst>
      </pc:sldChg>
      <pc:sldChg chg="del">
        <pc:chgData name="Margaret Fox" userId="892c1610-2351-4c35-b21d-3b293c8c172e" providerId="ADAL" clId="{E55F5CF6-E4D3-4347-90EC-BC6A65DF078D}" dt="2022-02-09T16:47:07.667" v="2817" actId="47"/>
        <pc:sldMkLst>
          <pc:docMk/>
          <pc:sldMk cId="3391215321" sldId="370"/>
        </pc:sldMkLst>
      </pc:sldChg>
      <pc:sldChg chg="modSp mod">
        <pc:chgData name="Margaret Fox" userId="892c1610-2351-4c35-b21d-3b293c8c172e" providerId="ADAL" clId="{E55F5CF6-E4D3-4347-90EC-BC6A65DF078D}" dt="2022-02-09T15:55:46.364" v="6" actId="20577"/>
        <pc:sldMkLst>
          <pc:docMk/>
          <pc:sldMk cId="2773300615" sldId="375"/>
        </pc:sldMkLst>
        <pc:spChg chg="mod">
          <ac:chgData name="Margaret Fox" userId="892c1610-2351-4c35-b21d-3b293c8c172e" providerId="ADAL" clId="{E55F5CF6-E4D3-4347-90EC-BC6A65DF078D}" dt="2022-02-09T15:55:46.364" v="6" actId="20577"/>
          <ac:spMkLst>
            <pc:docMk/>
            <pc:sldMk cId="2773300615" sldId="375"/>
            <ac:spMk id="2" creationId="{AAB9F923-3D98-49EE-927E-35748313EB37}"/>
          </ac:spMkLst>
        </pc:spChg>
      </pc:sldChg>
      <pc:sldChg chg="del">
        <pc:chgData name="Margaret Fox" userId="892c1610-2351-4c35-b21d-3b293c8c172e" providerId="ADAL" clId="{E55F5CF6-E4D3-4347-90EC-BC6A65DF078D}" dt="2022-02-09T16:47:07.667" v="2817" actId="47"/>
        <pc:sldMkLst>
          <pc:docMk/>
          <pc:sldMk cId="955110588" sldId="376"/>
        </pc:sldMkLst>
      </pc:sldChg>
      <pc:sldChg chg="del">
        <pc:chgData name="Margaret Fox" userId="892c1610-2351-4c35-b21d-3b293c8c172e" providerId="ADAL" clId="{E55F5CF6-E4D3-4347-90EC-BC6A65DF078D}" dt="2022-02-09T16:47:27.255" v="2818" actId="47"/>
        <pc:sldMkLst>
          <pc:docMk/>
          <pc:sldMk cId="999701682" sldId="378"/>
        </pc:sldMkLst>
      </pc:sldChg>
      <pc:sldChg chg="modSp mod">
        <pc:chgData name="Margaret Fox" userId="892c1610-2351-4c35-b21d-3b293c8c172e" providerId="ADAL" clId="{E55F5CF6-E4D3-4347-90EC-BC6A65DF078D}" dt="2022-02-09T16:49:24.689" v="3194" actId="20577"/>
        <pc:sldMkLst>
          <pc:docMk/>
          <pc:sldMk cId="1619207925" sldId="389"/>
        </pc:sldMkLst>
        <pc:spChg chg="mod">
          <ac:chgData name="Margaret Fox" userId="892c1610-2351-4c35-b21d-3b293c8c172e" providerId="ADAL" clId="{E55F5CF6-E4D3-4347-90EC-BC6A65DF078D}" dt="2022-02-09T16:49:24.689" v="3194" actId="20577"/>
          <ac:spMkLst>
            <pc:docMk/>
            <pc:sldMk cId="1619207925" sldId="389"/>
            <ac:spMk id="2" creationId="{AAB9F923-3D98-49EE-927E-35748313EB37}"/>
          </ac:spMkLst>
        </pc:spChg>
      </pc:sldChg>
      <pc:sldChg chg="modSp mod">
        <pc:chgData name="Margaret Fox" userId="892c1610-2351-4c35-b21d-3b293c8c172e" providerId="ADAL" clId="{E55F5CF6-E4D3-4347-90EC-BC6A65DF078D}" dt="2022-02-09T15:59:51.777" v="173" actId="20577"/>
        <pc:sldMkLst>
          <pc:docMk/>
          <pc:sldMk cId="560303785" sldId="390"/>
        </pc:sldMkLst>
        <pc:spChg chg="mod">
          <ac:chgData name="Margaret Fox" userId="892c1610-2351-4c35-b21d-3b293c8c172e" providerId="ADAL" clId="{E55F5CF6-E4D3-4347-90EC-BC6A65DF078D}" dt="2022-02-09T15:59:51.777" v="173" actId="20577"/>
          <ac:spMkLst>
            <pc:docMk/>
            <pc:sldMk cId="560303785" sldId="390"/>
            <ac:spMk id="2" creationId="{AAB9F923-3D98-49EE-927E-35748313EB37}"/>
          </ac:spMkLst>
        </pc:spChg>
      </pc:sldChg>
      <pc:sldChg chg="del">
        <pc:chgData name="Margaret Fox" userId="892c1610-2351-4c35-b21d-3b293c8c172e" providerId="ADAL" clId="{E55F5CF6-E4D3-4347-90EC-BC6A65DF078D}" dt="2022-02-09T16:47:07.667" v="2817" actId="47"/>
        <pc:sldMkLst>
          <pc:docMk/>
          <pc:sldMk cId="1021176895" sldId="392"/>
        </pc:sldMkLst>
      </pc:sldChg>
      <pc:sldChg chg="del">
        <pc:chgData name="Margaret Fox" userId="892c1610-2351-4c35-b21d-3b293c8c172e" providerId="ADAL" clId="{E55F5CF6-E4D3-4347-90EC-BC6A65DF078D}" dt="2022-02-09T16:47:07.667" v="2817" actId="47"/>
        <pc:sldMkLst>
          <pc:docMk/>
          <pc:sldMk cId="2053925392" sldId="393"/>
        </pc:sldMkLst>
      </pc:sldChg>
      <pc:sldChg chg="del">
        <pc:chgData name="Margaret Fox" userId="892c1610-2351-4c35-b21d-3b293c8c172e" providerId="ADAL" clId="{E55F5CF6-E4D3-4347-90EC-BC6A65DF078D}" dt="2022-02-09T16:47:07.667" v="2817" actId="47"/>
        <pc:sldMkLst>
          <pc:docMk/>
          <pc:sldMk cId="1383473343" sldId="394"/>
        </pc:sldMkLst>
      </pc:sldChg>
      <pc:sldChg chg="del">
        <pc:chgData name="Margaret Fox" userId="892c1610-2351-4c35-b21d-3b293c8c172e" providerId="ADAL" clId="{E55F5CF6-E4D3-4347-90EC-BC6A65DF078D}" dt="2022-02-09T16:47:27.255" v="2818" actId="47"/>
        <pc:sldMkLst>
          <pc:docMk/>
          <pc:sldMk cId="694064029" sldId="395"/>
        </pc:sldMkLst>
      </pc:sldChg>
      <pc:sldChg chg="del">
        <pc:chgData name="Margaret Fox" userId="892c1610-2351-4c35-b21d-3b293c8c172e" providerId="ADAL" clId="{E55F5CF6-E4D3-4347-90EC-BC6A65DF078D}" dt="2022-02-09T16:47:27.255" v="2818" actId="47"/>
        <pc:sldMkLst>
          <pc:docMk/>
          <pc:sldMk cId="920590241" sldId="396"/>
        </pc:sldMkLst>
      </pc:sldChg>
      <pc:sldChg chg="del">
        <pc:chgData name="Margaret Fox" userId="892c1610-2351-4c35-b21d-3b293c8c172e" providerId="ADAL" clId="{E55F5CF6-E4D3-4347-90EC-BC6A65DF078D}" dt="2022-02-09T16:47:27.255" v="2818" actId="47"/>
        <pc:sldMkLst>
          <pc:docMk/>
          <pc:sldMk cId="3535684234" sldId="397"/>
        </pc:sldMkLst>
      </pc:sldChg>
      <pc:sldChg chg="del">
        <pc:chgData name="Margaret Fox" userId="892c1610-2351-4c35-b21d-3b293c8c172e" providerId="ADAL" clId="{E55F5CF6-E4D3-4347-90EC-BC6A65DF078D}" dt="2022-02-09T16:47:27.255" v="2818" actId="47"/>
        <pc:sldMkLst>
          <pc:docMk/>
          <pc:sldMk cId="2176513833" sldId="398"/>
        </pc:sldMkLst>
      </pc:sldChg>
      <pc:sldChg chg="modSp add mod ord">
        <pc:chgData name="Margaret Fox" userId="892c1610-2351-4c35-b21d-3b293c8c172e" providerId="ADAL" clId="{E55F5CF6-E4D3-4347-90EC-BC6A65DF078D}" dt="2022-02-09T16:14:24.886" v="1725"/>
        <pc:sldMkLst>
          <pc:docMk/>
          <pc:sldMk cId="3324444868" sldId="399"/>
        </pc:sldMkLst>
        <pc:spChg chg="mod">
          <ac:chgData name="Margaret Fox" userId="892c1610-2351-4c35-b21d-3b293c8c172e" providerId="ADAL" clId="{E55F5CF6-E4D3-4347-90EC-BC6A65DF078D}" dt="2022-02-09T16:02:16.061" v="419" actId="20577"/>
          <ac:spMkLst>
            <pc:docMk/>
            <pc:sldMk cId="3324444868" sldId="399"/>
            <ac:spMk id="2" creationId="{AAB9F923-3D98-49EE-927E-35748313EB37}"/>
          </ac:spMkLst>
        </pc:spChg>
      </pc:sldChg>
      <pc:sldChg chg="del">
        <pc:chgData name="Margaret Fox" userId="892c1610-2351-4c35-b21d-3b293c8c172e" providerId="ADAL" clId="{E55F5CF6-E4D3-4347-90EC-BC6A65DF078D}" dt="2022-02-09T15:55:41.917" v="0" actId="47"/>
        <pc:sldMkLst>
          <pc:docMk/>
          <pc:sldMk cId="3616302038" sldId="399"/>
        </pc:sldMkLst>
      </pc:sldChg>
      <pc:sldChg chg="del">
        <pc:chgData name="Margaret Fox" userId="892c1610-2351-4c35-b21d-3b293c8c172e" providerId="ADAL" clId="{E55F5CF6-E4D3-4347-90EC-BC6A65DF078D}" dt="2022-02-09T15:55:41.917" v="0" actId="47"/>
        <pc:sldMkLst>
          <pc:docMk/>
          <pc:sldMk cId="1036713672" sldId="400"/>
        </pc:sldMkLst>
      </pc:sldChg>
      <pc:sldChg chg="modSp add mod ord">
        <pc:chgData name="Margaret Fox" userId="892c1610-2351-4c35-b21d-3b293c8c172e" providerId="ADAL" clId="{E55F5CF6-E4D3-4347-90EC-BC6A65DF078D}" dt="2022-02-09T17:02:47.068" v="4777"/>
        <pc:sldMkLst>
          <pc:docMk/>
          <pc:sldMk cId="2254385159" sldId="400"/>
        </pc:sldMkLst>
        <pc:spChg chg="mod">
          <ac:chgData name="Margaret Fox" userId="892c1610-2351-4c35-b21d-3b293c8c172e" providerId="ADAL" clId="{E55F5CF6-E4D3-4347-90EC-BC6A65DF078D}" dt="2022-02-09T16:28:56.933" v="2816" actId="15"/>
          <ac:spMkLst>
            <pc:docMk/>
            <pc:sldMk cId="2254385159" sldId="400"/>
            <ac:spMk id="2" creationId="{AAB9F923-3D98-49EE-927E-35748313EB37}"/>
          </ac:spMkLst>
        </pc:spChg>
      </pc:sldChg>
      <pc:sldChg chg="modSp add del mod">
        <pc:chgData name="Margaret Fox" userId="892c1610-2351-4c35-b21d-3b293c8c172e" providerId="ADAL" clId="{E55F5CF6-E4D3-4347-90EC-BC6A65DF078D}" dt="2022-02-09T16:01:12.485" v="218"/>
        <pc:sldMkLst>
          <pc:docMk/>
          <pc:sldMk cId="830938495" sldId="401"/>
        </pc:sldMkLst>
        <pc:spChg chg="mod">
          <ac:chgData name="Margaret Fox" userId="892c1610-2351-4c35-b21d-3b293c8c172e" providerId="ADAL" clId="{E55F5CF6-E4D3-4347-90EC-BC6A65DF078D}" dt="2022-02-09T16:01:12.246" v="217" actId="20577"/>
          <ac:spMkLst>
            <pc:docMk/>
            <pc:sldMk cId="830938495" sldId="401"/>
            <ac:spMk id="2" creationId="{AAB9F923-3D98-49EE-927E-35748313EB37}"/>
          </ac:spMkLst>
        </pc:spChg>
      </pc:sldChg>
      <pc:sldChg chg="del">
        <pc:chgData name="Margaret Fox" userId="892c1610-2351-4c35-b21d-3b293c8c172e" providerId="ADAL" clId="{E55F5CF6-E4D3-4347-90EC-BC6A65DF078D}" dt="2022-02-09T15:55:41.917" v="0" actId="47"/>
        <pc:sldMkLst>
          <pc:docMk/>
          <pc:sldMk cId="2265611898" sldId="401"/>
        </pc:sldMkLst>
      </pc:sldChg>
      <pc:sldChg chg="modSp add mod">
        <pc:chgData name="Margaret Fox" userId="892c1610-2351-4c35-b21d-3b293c8c172e" providerId="ADAL" clId="{E55F5CF6-E4D3-4347-90EC-BC6A65DF078D}" dt="2022-02-09T16:25:30.099" v="2718" actId="313"/>
        <pc:sldMkLst>
          <pc:docMk/>
          <pc:sldMk cId="4022340261" sldId="401"/>
        </pc:sldMkLst>
        <pc:spChg chg="mod">
          <ac:chgData name="Margaret Fox" userId="892c1610-2351-4c35-b21d-3b293c8c172e" providerId="ADAL" clId="{E55F5CF6-E4D3-4347-90EC-BC6A65DF078D}" dt="2022-02-09T16:25:30.099" v="2718" actId="313"/>
          <ac:spMkLst>
            <pc:docMk/>
            <pc:sldMk cId="4022340261" sldId="401"/>
            <ac:spMk id="2" creationId="{AAB9F923-3D98-49EE-927E-35748313EB37}"/>
          </ac:spMkLst>
        </pc:spChg>
      </pc:sldChg>
      <pc:sldChg chg="modSp add mod ord">
        <pc:chgData name="Margaret Fox" userId="892c1610-2351-4c35-b21d-3b293c8c172e" providerId="ADAL" clId="{E55F5CF6-E4D3-4347-90EC-BC6A65DF078D}" dt="2022-02-09T16:22:37.782" v="2316" actId="20577"/>
        <pc:sldMkLst>
          <pc:docMk/>
          <pc:sldMk cId="2649259378" sldId="402"/>
        </pc:sldMkLst>
        <pc:spChg chg="mod">
          <ac:chgData name="Margaret Fox" userId="892c1610-2351-4c35-b21d-3b293c8c172e" providerId="ADAL" clId="{E55F5CF6-E4D3-4347-90EC-BC6A65DF078D}" dt="2022-02-09T16:22:37.782" v="2316" actId="20577"/>
          <ac:spMkLst>
            <pc:docMk/>
            <pc:sldMk cId="2649259378" sldId="402"/>
            <ac:spMk id="2" creationId="{AAB9F923-3D98-49EE-927E-35748313EB37}"/>
          </ac:spMkLst>
        </pc:spChg>
      </pc:sldChg>
      <pc:sldChg chg="modSp add mod">
        <pc:chgData name="Margaret Fox" userId="892c1610-2351-4c35-b21d-3b293c8c172e" providerId="ADAL" clId="{E55F5CF6-E4D3-4347-90EC-BC6A65DF078D}" dt="2022-02-09T16:14:08.756" v="1691" actId="20577"/>
        <pc:sldMkLst>
          <pc:docMk/>
          <pc:sldMk cId="3208634619" sldId="403"/>
        </pc:sldMkLst>
        <pc:spChg chg="mod">
          <ac:chgData name="Margaret Fox" userId="892c1610-2351-4c35-b21d-3b293c8c172e" providerId="ADAL" clId="{E55F5CF6-E4D3-4347-90EC-BC6A65DF078D}" dt="2022-02-09T16:14:08.756" v="1691" actId="20577"/>
          <ac:spMkLst>
            <pc:docMk/>
            <pc:sldMk cId="3208634619" sldId="403"/>
            <ac:spMk id="2" creationId="{AAB9F923-3D98-49EE-927E-35748313EB37}"/>
          </ac:spMkLst>
        </pc:spChg>
      </pc:sldChg>
      <pc:sldChg chg="modSp add mod">
        <pc:chgData name="Margaret Fox" userId="892c1610-2351-4c35-b21d-3b293c8c172e" providerId="ADAL" clId="{E55F5CF6-E4D3-4347-90EC-BC6A65DF078D}" dt="2022-02-09T16:17:27.437" v="2198" actId="20577"/>
        <pc:sldMkLst>
          <pc:docMk/>
          <pc:sldMk cId="761637452" sldId="404"/>
        </pc:sldMkLst>
        <pc:spChg chg="mod">
          <ac:chgData name="Margaret Fox" userId="892c1610-2351-4c35-b21d-3b293c8c172e" providerId="ADAL" clId="{E55F5CF6-E4D3-4347-90EC-BC6A65DF078D}" dt="2022-02-09T16:17:27.437" v="2198" actId="20577"/>
          <ac:spMkLst>
            <pc:docMk/>
            <pc:sldMk cId="761637452" sldId="404"/>
            <ac:spMk id="2" creationId="{AAB9F923-3D98-49EE-927E-35748313EB37}"/>
          </ac:spMkLst>
        </pc:spChg>
      </pc:sldChg>
      <pc:sldChg chg="modSp add mod">
        <pc:chgData name="Margaret Fox" userId="892c1610-2351-4c35-b21d-3b293c8c172e" providerId="ADAL" clId="{E55F5CF6-E4D3-4347-90EC-BC6A65DF078D}" dt="2022-02-09T16:23:42.485" v="2486" actId="20577"/>
        <pc:sldMkLst>
          <pc:docMk/>
          <pc:sldMk cId="258004000" sldId="405"/>
        </pc:sldMkLst>
        <pc:spChg chg="mod">
          <ac:chgData name="Margaret Fox" userId="892c1610-2351-4c35-b21d-3b293c8c172e" providerId="ADAL" clId="{E55F5CF6-E4D3-4347-90EC-BC6A65DF078D}" dt="2022-02-09T16:23:42.485" v="2486" actId="20577"/>
          <ac:spMkLst>
            <pc:docMk/>
            <pc:sldMk cId="258004000" sldId="405"/>
            <ac:spMk id="2" creationId="{AAB9F923-3D98-49EE-927E-35748313EB37}"/>
          </ac:spMkLst>
        </pc:spChg>
      </pc:sldChg>
      <pc:sldChg chg="modSp add mod">
        <pc:chgData name="Margaret Fox" userId="892c1610-2351-4c35-b21d-3b293c8c172e" providerId="ADAL" clId="{E55F5CF6-E4D3-4347-90EC-BC6A65DF078D}" dt="2022-02-09T16:50:02.814" v="3318" actId="20577"/>
        <pc:sldMkLst>
          <pc:docMk/>
          <pc:sldMk cId="2026019472" sldId="406"/>
        </pc:sldMkLst>
        <pc:spChg chg="mod">
          <ac:chgData name="Margaret Fox" userId="892c1610-2351-4c35-b21d-3b293c8c172e" providerId="ADAL" clId="{E55F5CF6-E4D3-4347-90EC-BC6A65DF078D}" dt="2022-02-09T16:50:02.814" v="3318" actId="20577"/>
          <ac:spMkLst>
            <pc:docMk/>
            <pc:sldMk cId="2026019472" sldId="406"/>
            <ac:spMk id="2" creationId="{AAB9F923-3D98-49EE-927E-35748313EB37}"/>
          </ac:spMkLst>
        </pc:spChg>
      </pc:sldChg>
      <pc:sldChg chg="modSp add mod">
        <pc:chgData name="Margaret Fox" userId="892c1610-2351-4c35-b21d-3b293c8c172e" providerId="ADAL" clId="{E55F5CF6-E4D3-4347-90EC-BC6A65DF078D}" dt="2022-02-09T16:51:16.399" v="3536" actId="20577"/>
        <pc:sldMkLst>
          <pc:docMk/>
          <pc:sldMk cId="398580215" sldId="407"/>
        </pc:sldMkLst>
        <pc:spChg chg="mod">
          <ac:chgData name="Margaret Fox" userId="892c1610-2351-4c35-b21d-3b293c8c172e" providerId="ADAL" clId="{E55F5CF6-E4D3-4347-90EC-BC6A65DF078D}" dt="2022-02-09T16:51:16.399" v="3536" actId="20577"/>
          <ac:spMkLst>
            <pc:docMk/>
            <pc:sldMk cId="398580215" sldId="407"/>
            <ac:spMk id="2" creationId="{AAB9F923-3D98-49EE-927E-35748313EB37}"/>
          </ac:spMkLst>
        </pc:spChg>
      </pc:sldChg>
      <pc:sldChg chg="modSp add mod">
        <pc:chgData name="Margaret Fox" userId="892c1610-2351-4c35-b21d-3b293c8c172e" providerId="ADAL" clId="{E55F5CF6-E4D3-4347-90EC-BC6A65DF078D}" dt="2022-02-09T16:56:44.922" v="3635" actId="20577"/>
        <pc:sldMkLst>
          <pc:docMk/>
          <pc:sldMk cId="384757883" sldId="408"/>
        </pc:sldMkLst>
        <pc:spChg chg="mod">
          <ac:chgData name="Margaret Fox" userId="892c1610-2351-4c35-b21d-3b293c8c172e" providerId="ADAL" clId="{E55F5CF6-E4D3-4347-90EC-BC6A65DF078D}" dt="2022-02-09T16:56:44.922" v="3635" actId="20577"/>
          <ac:spMkLst>
            <pc:docMk/>
            <pc:sldMk cId="384757883" sldId="408"/>
            <ac:spMk id="2" creationId="{AAB9F923-3D98-49EE-927E-35748313EB37}"/>
          </ac:spMkLst>
        </pc:spChg>
      </pc:sldChg>
      <pc:sldChg chg="modSp add mod">
        <pc:chgData name="Margaret Fox" userId="892c1610-2351-4c35-b21d-3b293c8c172e" providerId="ADAL" clId="{E55F5CF6-E4D3-4347-90EC-BC6A65DF078D}" dt="2022-02-09T17:00:29.975" v="4117" actId="1076"/>
        <pc:sldMkLst>
          <pc:docMk/>
          <pc:sldMk cId="1276928845" sldId="409"/>
        </pc:sldMkLst>
        <pc:spChg chg="mod">
          <ac:chgData name="Margaret Fox" userId="892c1610-2351-4c35-b21d-3b293c8c172e" providerId="ADAL" clId="{E55F5CF6-E4D3-4347-90EC-BC6A65DF078D}" dt="2022-02-09T17:00:29.975" v="4117" actId="1076"/>
          <ac:spMkLst>
            <pc:docMk/>
            <pc:sldMk cId="1276928845" sldId="409"/>
            <ac:spMk id="2" creationId="{AAB9F923-3D98-49EE-927E-35748313EB37}"/>
          </ac:spMkLst>
        </pc:spChg>
        <pc:picChg chg="mod">
          <ac:chgData name="Margaret Fox" userId="892c1610-2351-4c35-b21d-3b293c8c172e" providerId="ADAL" clId="{E55F5CF6-E4D3-4347-90EC-BC6A65DF078D}" dt="2022-02-09T17:00:27.631" v="4116" actId="1076"/>
          <ac:picMkLst>
            <pc:docMk/>
            <pc:sldMk cId="1276928845" sldId="409"/>
            <ac:picMk id="2050" creationId="{9E476F11-15D0-42A8-BDAC-FCD6AA8E73AE}"/>
          </ac:picMkLst>
        </pc:picChg>
      </pc:sldChg>
      <pc:sldChg chg="modSp add mod">
        <pc:chgData name="Margaret Fox" userId="892c1610-2351-4c35-b21d-3b293c8c172e" providerId="ADAL" clId="{E55F5CF6-E4D3-4347-90EC-BC6A65DF078D}" dt="2022-02-09T17:02:35.733" v="4773" actId="20577"/>
        <pc:sldMkLst>
          <pc:docMk/>
          <pc:sldMk cId="3682969748" sldId="410"/>
        </pc:sldMkLst>
        <pc:spChg chg="mod">
          <ac:chgData name="Margaret Fox" userId="892c1610-2351-4c35-b21d-3b293c8c172e" providerId="ADAL" clId="{E55F5CF6-E4D3-4347-90EC-BC6A65DF078D}" dt="2022-02-09T17:02:35.733" v="4773" actId="20577"/>
          <ac:spMkLst>
            <pc:docMk/>
            <pc:sldMk cId="3682969748" sldId="410"/>
            <ac:spMk id="2" creationId="{AAB9F923-3D98-49EE-927E-35748313EB37}"/>
          </ac:spMkLst>
        </pc:spChg>
      </pc:sldChg>
    </pc:docChg>
  </pc:docChgLst>
  <pc:docChgLst>
    <pc:chgData name="Margaret Fox" userId="892c1610-2351-4c35-b21d-3b293c8c172e" providerId="ADAL" clId="{AA17C194-FFE3-4525-9A09-FD6038D38FDC}"/>
    <pc:docChg chg="custSel addSld delSld modSld">
      <pc:chgData name="Margaret Fox" userId="892c1610-2351-4c35-b21d-3b293c8c172e" providerId="ADAL" clId="{AA17C194-FFE3-4525-9A09-FD6038D38FDC}" dt="2021-10-27T20:20:18.611" v="1666" actId="20577"/>
      <pc:docMkLst>
        <pc:docMk/>
      </pc:docMkLst>
      <pc:sldChg chg="modSp mod">
        <pc:chgData name="Margaret Fox" userId="892c1610-2351-4c35-b21d-3b293c8c172e" providerId="ADAL" clId="{AA17C194-FFE3-4525-9A09-FD6038D38FDC}" dt="2021-10-27T19:18:17.013" v="1294" actId="20577"/>
        <pc:sldMkLst>
          <pc:docMk/>
          <pc:sldMk cId="1809337763" sldId="277"/>
        </pc:sldMkLst>
        <pc:spChg chg="mod">
          <ac:chgData name="Margaret Fox" userId="892c1610-2351-4c35-b21d-3b293c8c172e" providerId="ADAL" clId="{AA17C194-FFE3-4525-9A09-FD6038D38FDC}" dt="2021-10-27T19:18:17.013" v="1294" actId="20577"/>
          <ac:spMkLst>
            <pc:docMk/>
            <pc:sldMk cId="1809337763" sldId="277"/>
            <ac:spMk id="2" creationId="{AAB9F923-3D98-49EE-927E-35748313EB37}"/>
          </ac:spMkLst>
        </pc:spChg>
      </pc:sldChg>
      <pc:sldChg chg="modSp mod">
        <pc:chgData name="Margaret Fox" userId="892c1610-2351-4c35-b21d-3b293c8c172e" providerId="ADAL" clId="{AA17C194-FFE3-4525-9A09-FD6038D38FDC}" dt="2021-10-27T19:17:51.878" v="1232" actId="20577"/>
        <pc:sldMkLst>
          <pc:docMk/>
          <pc:sldMk cId="1771820215" sldId="287"/>
        </pc:sldMkLst>
        <pc:spChg chg="mod">
          <ac:chgData name="Margaret Fox" userId="892c1610-2351-4c35-b21d-3b293c8c172e" providerId="ADAL" clId="{AA17C194-FFE3-4525-9A09-FD6038D38FDC}" dt="2021-10-27T19:17:51.878" v="1232" actId="20577"/>
          <ac:spMkLst>
            <pc:docMk/>
            <pc:sldMk cId="1771820215" sldId="287"/>
            <ac:spMk id="2" creationId="{AAB9F923-3D98-49EE-927E-35748313EB37}"/>
          </ac:spMkLst>
        </pc:spChg>
      </pc:sldChg>
      <pc:sldChg chg="modSp mod">
        <pc:chgData name="Margaret Fox" userId="892c1610-2351-4c35-b21d-3b293c8c172e" providerId="ADAL" clId="{AA17C194-FFE3-4525-9A09-FD6038D38FDC}" dt="2021-10-27T19:47:12.796" v="1298" actId="20577"/>
        <pc:sldMkLst>
          <pc:docMk/>
          <pc:sldMk cId="1974659097" sldId="310"/>
        </pc:sldMkLst>
        <pc:spChg chg="mod">
          <ac:chgData name="Margaret Fox" userId="892c1610-2351-4c35-b21d-3b293c8c172e" providerId="ADAL" clId="{AA17C194-FFE3-4525-9A09-FD6038D38FDC}" dt="2021-10-27T19:47:12.796" v="1298" actId="20577"/>
          <ac:spMkLst>
            <pc:docMk/>
            <pc:sldMk cId="1974659097" sldId="310"/>
            <ac:spMk id="2" creationId="{AAB9F923-3D98-49EE-927E-35748313EB37}"/>
          </ac:spMkLst>
        </pc:spChg>
      </pc:sldChg>
      <pc:sldChg chg="modSp mod">
        <pc:chgData name="Margaret Fox" userId="892c1610-2351-4c35-b21d-3b293c8c172e" providerId="ADAL" clId="{AA17C194-FFE3-4525-9A09-FD6038D38FDC}" dt="2021-10-27T19:48:14.391" v="1299" actId="20577"/>
        <pc:sldMkLst>
          <pc:docMk/>
          <pc:sldMk cId="1117480482" sldId="311"/>
        </pc:sldMkLst>
        <pc:spChg chg="mod">
          <ac:chgData name="Margaret Fox" userId="892c1610-2351-4c35-b21d-3b293c8c172e" providerId="ADAL" clId="{AA17C194-FFE3-4525-9A09-FD6038D38FDC}" dt="2021-10-27T19:48:14.391" v="1299" actId="20577"/>
          <ac:spMkLst>
            <pc:docMk/>
            <pc:sldMk cId="1117480482" sldId="311"/>
            <ac:spMk id="2" creationId="{AAB9F923-3D98-49EE-927E-35748313EB37}"/>
          </ac:spMkLst>
        </pc:spChg>
      </pc:sldChg>
      <pc:sldChg chg="modSp mod">
        <pc:chgData name="Margaret Fox" userId="892c1610-2351-4c35-b21d-3b293c8c172e" providerId="ADAL" clId="{AA17C194-FFE3-4525-9A09-FD6038D38FDC}" dt="2021-10-27T19:13:39.736" v="1097" actId="20577"/>
        <pc:sldMkLst>
          <pc:docMk/>
          <pc:sldMk cId="3996046552" sldId="312"/>
        </pc:sldMkLst>
        <pc:spChg chg="mod">
          <ac:chgData name="Margaret Fox" userId="892c1610-2351-4c35-b21d-3b293c8c172e" providerId="ADAL" clId="{AA17C194-FFE3-4525-9A09-FD6038D38FDC}" dt="2021-10-27T19:13:39.736" v="1097" actId="20577"/>
          <ac:spMkLst>
            <pc:docMk/>
            <pc:sldMk cId="3996046552" sldId="312"/>
            <ac:spMk id="2" creationId="{AAB9F923-3D98-49EE-927E-35748313EB37}"/>
          </ac:spMkLst>
        </pc:spChg>
      </pc:sldChg>
      <pc:sldChg chg="del">
        <pc:chgData name="Margaret Fox" userId="892c1610-2351-4c35-b21d-3b293c8c172e" providerId="ADAL" clId="{AA17C194-FFE3-4525-9A09-FD6038D38FDC}" dt="2021-10-27T19:34:37.722" v="1295" actId="47"/>
        <pc:sldMkLst>
          <pc:docMk/>
          <pc:sldMk cId="2617018406" sldId="315"/>
        </pc:sldMkLst>
      </pc:sldChg>
      <pc:sldChg chg="del">
        <pc:chgData name="Margaret Fox" userId="892c1610-2351-4c35-b21d-3b293c8c172e" providerId="ADAL" clId="{AA17C194-FFE3-4525-9A09-FD6038D38FDC}" dt="2021-10-27T19:34:38.854" v="1296" actId="47"/>
        <pc:sldMkLst>
          <pc:docMk/>
          <pc:sldMk cId="4288585237" sldId="316"/>
        </pc:sldMkLst>
      </pc:sldChg>
      <pc:sldChg chg="modSp mod">
        <pc:chgData name="Margaret Fox" userId="892c1610-2351-4c35-b21d-3b293c8c172e" providerId="ADAL" clId="{AA17C194-FFE3-4525-9A09-FD6038D38FDC}" dt="2021-10-27T19:03:45.869" v="65" actId="20577"/>
        <pc:sldMkLst>
          <pc:docMk/>
          <pc:sldMk cId="2032702914" sldId="320"/>
        </pc:sldMkLst>
        <pc:spChg chg="mod">
          <ac:chgData name="Margaret Fox" userId="892c1610-2351-4c35-b21d-3b293c8c172e" providerId="ADAL" clId="{AA17C194-FFE3-4525-9A09-FD6038D38FDC}" dt="2021-10-27T19:03:45.869" v="65" actId="20577"/>
          <ac:spMkLst>
            <pc:docMk/>
            <pc:sldMk cId="2032702914" sldId="320"/>
            <ac:spMk id="2" creationId="{AAB9F923-3D98-49EE-927E-35748313EB37}"/>
          </ac:spMkLst>
        </pc:spChg>
      </pc:sldChg>
      <pc:sldChg chg="modSp add mod">
        <pc:chgData name="Margaret Fox" userId="892c1610-2351-4c35-b21d-3b293c8c172e" providerId="ADAL" clId="{AA17C194-FFE3-4525-9A09-FD6038D38FDC}" dt="2021-10-27T19:05:40.387" v="267" actId="20577"/>
        <pc:sldMkLst>
          <pc:docMk/>
          <pc:sldMk cId="1245164664" sldId="321"/>
        </pc:sldMkLst>
        <pc:spChg chg="mod">
          <ac:chgData name="Margaret Fox" userId="892c1610-2351-4c35-b21d-3b293c8c172e" providerId="ADAL" clId="{AA17C194-FFE3-4525-9A09-FD6038D38FDC}" dt="2021-10-27T19:05:40.387" v="267" actId="20577"/>
          <ac:spMkLst>
            <pc:docMk/>
            <pc:sldMk cId="1245164664" sldId="321"/>
            <ac:spMk id="2" creationId="{AAB9F923-3D98-49EE-927E-35748313EB37}"/>
          </ac:spMkLst>
        </pc:spChg>
      </pc:sldChg>
      <pc:sldChg chg="modSp add mod">
        <pc:chgData name="Margaret Fox" userId="892c1610-2351-4c35-b21d-3b293c8c172e" providerId="ADAL" clId="{AA17C194-FFE3-4525-9A09-FD6038D38FDC}" dt="2021-10-27T19:09:36.477" v="746" actId="20577"/>
        <pc:sldMkLst>
          <pc:docMk/>
          <pc:sldMk cId="2173630304" sldId="322"/>
        </pc:sldMkLst>
        <pc:spChg chg="mod">
          <ac:chgData name="Margaret Fox" userId="892c1610-2351-4c35-b21d-3b293c8c172e" providerId="ADAL" clId="{AA17C194-FFE3-4525-9A09-FD6038D38FDC}" dt="2021-10-27T19:09:36.477" v="746" actId="20577"/>
          <ac:spMkLst>
            <pc:docMk/>
            <pc:sldMk cId="2173630304" sldId="322"/>
            <ac:spMk id="2" creationId="{AAB9F923-3D98-49EE-927E-35748313EB37}"/>
          </ac:spMkLst>
        </pc:spChg>
      </pc:sldChg>
      <pc:sldChg chg="modSp add mod">
        <pc:chgData name="Margaret Fox" userId="892c1610-2351-4c35-b21d-3b293c8c172e" providerId="ADAL" clId="{AA17C194-FFE3-4525-9A09-FD6038D38FDC}" dt="2021-10-27T19:12:31.106" v="1047" actId="255"/>
        <pc:sldMkLst>
          <pc:docMk/>
          <pc:sldMk cId="3595692726" sldId="323"/>
        </pc:sldMkLst>
        <pc:spChg chg="mod">
          <ac:chgData name="Margaret Fox" userId="892c1610-2351-4c35-b21d-3b293c8c172e" providerId="ADAL" clId="{AA17C194-FFE3-4525-9A09-FD6038D38FDC}" dt="2021-10-27T19:12:31.106" v="1047" actId="255"/>
          <ac:spMkLst>
            <pc:docMk/>
            <pc:sldMk cId="3595692726" sldId="323"/>
            <ac:spMk id="2" creationId="{AAB9F923-3D98-49EE-927E-35748313EB37}"/>
          </ac:spMkLst>
        </pc:spChg>
      </pc:sldChg>
      <pc:sldChg chg="modSp add mod">
        <pc:chgData name="Margaret Fox" userId="892c1610-2351-4c35-b21d-3b293c8c172e" providerId="ADAL" clId="{AA17C194-FFE3-4525-9A09-FD6038D38FDC}" dt="2021-10-27T20:17:29.795" v="1657" actId="20577"/>
        <pc:sldMkLst>
          <pc:docMk/>
          <pc:sldMk cId="177095039" sldId="324"/>
        </pc:sldMkLst>
        <pc:spChg chg="mod">
          <ac:chgData name="Margaret Fox" userId="892c1610-2351-4c35-b21d-3b293c8c172e" providerId="ADAL" clId="{AA17C194-FFE3-4525-9A09-FD6038D38FDC}" dt="2021-10-27T20:17:29.795" v="1657" actId="20577"/>
          <ac:spMkLst>
            <pc:docMk/>
            <pc:sldMk cId="177095039" sldId="324"/>
            <ac:spMk id="2" creationId="{AAB9F923-3D98-49EE-927E-35748313EB37}"/>
          </ac:spMkLst>
        </pc:spChg>
      </pc:sldChg>
      <pc:sldChg chg="add del">
        <pc:chgData name="Margaret Fox" userId="892c1610-2351-4c35-b21d-3b293c8c172e" providerId="ADAL" clId="{AA17C194-FFE3-4525-9A09-FD6038D38FDC}" dt="2021-10-27T19:10:22.793" v="757" actId="47"/>
        <pc:sldMkLst>
          <pc:docMk/>
          <pc:sldMk cId="3708374426" sldId="324"/>
        </pc:sldMkLst>
      </pc:sldChg>
      <pc:sldChg chg="modSp add mod">
        <pc:chgData name="Margaret Fox" userId="892c1610-2351-4c35-b21d-3b293c8c172e" providerId="ADAL" clId="{AA17C194-FFE3-4525-9A09-FD6038D38FDC}" dt="2021-10-27T20:20:18.611" v="1666" actId="20577"/>
        <pc:sldMkLst>
          <pc:docMk/>
          <pc:sldMk cId="2859815796" sldId="325"/>
        </pc:sldMkLst>
        <pc:spChg chg="mod">
          <ac:chgData name="Margaret Fox" userId="892c1610-2351-4c35-b21d-3b293c8c172e" providerId="ADAL" clId="{AA17C194-FFE3-4525-9A09-FD6038D38FDC}" dt="2021-10-27T20:20:18.611" v="1666" actId="20577"/>
          <ac:spMkLst>
            <pc:docMk/>
            <pc:sldMk cId="2859815796" sldId="325"/>
            <ac:spMk id="2" creationId="{AAB9F923-3D98-49EE-927E-35748313EB37}"/>
          </ac:spMkLst>
        </pc:spChg>
      </pc:sldChg>
    </pc:docChg>
  </pc:docChgLst>
  <pc:docChgLst>
    <pc:chgData name="Margaret Fox" userId="892c1610-2351-4c35-b21d-3b293c8c172e" providerId="ADAL" clId="{A0B31DBB-3845-4FD7-BA22-208FC90ECCA5}"/>
    <pc:docChg chg="undo custSel addSld delSld modSld sldOrd">
      <pc:chgData name="Margaret Fox" userId="892c1610-2351-4c35-b21d-3b293c8c172e" providerId="ADAL" clId="{A0B31DBB-3845-4FD7-BA22-208FC90ECCA5}" dt="2021-12-01T15:18:08.675" v="2790" actId="1076"/>
      <pc:docMkLst>
        <pc:docMk/>
      </pc:docMkLst>
      <pc:sldChg chg="modSp mod">
        <pc:chgData name="Margaret Fox" userId="892c1610-2351-4c35-b21d-3b293c8c172e" providerId="ADAL" clId="{A0B31DBB-3845-4FD7-BA22-208FC90ECCA5}" dt="2021-12-01T14:41:21.707" v="2317" actId="20577"/>
        <pc:sldMkLst>
          <pc:docMk/>
          <pc:sldMk cId="3881917840" sldId="256"/>
        </pc:sldMkLst>
        <pc:spChg chg="mod">
          <ac:chgData name="Margaret Fox" userId="892c1610-2351-4c35-b21d-3b293c8c172e" providerId="ADAL" clId="{A0B31DBB-3845-4FD7-BA22-208FC90ECCA5}" dt="2021-12-01T14:41:21.707" v="2317" actId="20577"/>
          <ac:spMkLst>
            <pc:docMk/>
            <pc:sldMk cId="3881917840" sldId="256"/>
            <ac:spMk id="2" creationId="{A498E3EA-3B74-4AB6-A680-7FF77E458D00}"/>
          </ac:spMkLst>
        </pc:spChg>
      </pc:sldChg>
      <pc:sldChg chg="modSp mod">
        <pc:chgData name="Margaret Fox" userId="892c1610-2351-4c35-b21d-3b293c8c172e" providerId="ADAL" clId="{A0B31DBB-3845-4FD7-BA22-208FC90ECCA5}" dt="2021-11-30T18:54:57.341" v="45" actId="20577"/>
        <pc:sldMkLst>
          <pc:docMk/>
          <pc:sldMk cId="1260153591" sldId="257"/>
        </pc:sldMkLst>
        <pc:spChg chg="mod">
          <ac:chgData name="Margaret Fox" userId="892c1610-2351-4c35-b21d-3b293c8c172e" providerId="ADAL" clId="{A0B31DBB-3845-4FD7-BA22-208FC90ECCA5}" dt="2021-11-30T18:54:57.341" v="45" actId="20577"/>
          <ac:spMkLst>
            <pc:docMk/>
            <pc:sldMk cId="1260153591" sldId="257"/>
            <ac:spMk id="2" creationId="{AAB9F923-3D98-49EE-927E-35748313EB37}"/>
          </ac:spMkLst>
        </pc:spChg>
      </pc:sldChg>
      <pc:sldChg chg="modSp mod">
        <pc:chgData name="Margaret Fox" userId="892c1610-2351-4c35-b21d-3b293c8c172e" providerId="ADAL" clId="{A0B31DBB-3845-4FD7-BA22-208FC90ECCA5}" dt="2021-11-30T18:56:23.667" v="133" actId="255"/>
        <pc:sldMkLst>
          <pc:docMk/>
          <pc:sldMk cId="3285693065" sldId="262"/>
        </pc:sldMkLst>
        <pc:spChg chg="mod">
          <ac:chgData name="Margaret Fox" userId="892c1610-2351-4c35-b21d-3b293c8c172e" providerId="ADAL" clId="{A0B31DBB-3845-4FD7-BA22-208FC90ECCA5}" dt="2021-11-30T18:56:23.667" v="133" actId="255"/>
          <ac:spMkLst>
            <pc:docMk/>
            <pc:sldMk cId="3285693065" sldId="262"/>
            <ac:spMk id="2" creationId="{AAB9F923-3D98-49EE-927E-35748313EB37}"/>
          </ac:spMkLst>
        </pc:spChg>
      </pc:sldChg>
      <pc:sldChg chg="modSp mod">
        <pc:chgData name="Margaret Fox" userId="892c1610-2351-4c35-b21d-3b293c8c172e" providerId="ADAL" clId="{A0B31DBB-3845-4FD7-BA22-208FC90ECCA5}" dt="2021-11-30T20:04:43.513" v="2188" actId="20577"/>
        <pc:sldMkLst>
          <pc:docMk/>
          <pc:sldMk cId="1809337763" sldId="277"/>
        </pc:sldMkLst>
        <pc:spChg chg="mod">
          <ac:chgData name="Margaret Fox" userId="892c1610-2351-4c35-b21d-3b293c8c172e" providerId="ADAL" clId="{A0B31DBB-3845-4FD7-BA22-208FC90ECCA5}" dt="2021-11-30T20:04:43.513" v="2188" actId="20577"/>
          <ac:spMkLst>
            <pc:docMk/>
            <pc:sldMk cId="1809337763" sldId="277"/>
            <ac:spMk id="2" creationId="{AAB9F923-3D98-49EE-927E-35748313EB37}"/>
          </ac:spMkLst>
        </pc:spChg>
      </pc:sldChg>
      <pc:sldChg chg="modSp mod">
        <pc:chgData name="Margaret Fox" userId="892c1610-2351-4c35-b21d-3b293c8c172e" providerId="ADAL" clId="{A0B31DBB-3845-4FD7-BA22-208FC90ECCA5}" dt="2021-11-30T18:54:30.983" v="11" actId="20577"/>
        <pc:sldMkLst>
          <pc:docMk/>
          <pc:sldMk cId="1128444069" sldId="278"/>
        </pc:sldMkLst>
        <pc:spChg chg="mod">
          <ac:chgData name="Margaret Fox" userId="892c1610-2351-4c35-b21d-3b293c8c172e" providerId="ADAL" clId="{A0B31DBB-3845-4FD7-BA22-208FC90ECCA5}" dt="2021-11-30T18:54:30.983" v="11" actId="20577"/>
          <ac:spMkLst>
            <pc:docMk/>
            <pc:sldMk cId="1128444069" sldId="278"/>
            <ac:spMk id="2" creationId="{AAB9F923-3D98-49EE-927E-35748313EB37}"/>
          </ac:spMkLst>
        </pc:spChg>
      </pc:sldChg>
      <pc:sldChg chg="modSp mod">
        <pc:chgData name="Margaret Fox" userId="892c1610-2351-4c35-b21d-3b293c8c172e" providerId="ADAL" clId="{A0B31DBB-3845-4FD7-BA22-208FC90ECCA5}" dt="2021-11-30T18:57:39.243" v="409" actId="313"/>
        <pc:sldMkLst>
          <pc:docMk/>
          <pc:sldMk cId="2466888729" sldId="308"/>
        </pc:sldMkLst>
        <pc:spChg chg="mod">
          <ac:chgData name="Margaret Fox" userId="892c1610-2351-4c35-b21d-3b293c8c172e" providerId="ADAL" clId="{A0B31DBB-3845-4FD7-BA22-208FC90ECCA5}" dt="2021-11-30T18:57:39.243" v="409" actId="313"/>
          <ac:spMkLst>
            <pc:docMk/>
            <pc:sldMk cId="2466888729" sldId="308"/>
            <ac:spMk id="2" creationId="{AAB9F923-3D98-49EE-927E-35748313EB37}"/>
          </ac:spMkLst>
        </pc:spChg>
      </pc:sldChg>
      <pc:sldChg chg="del">
        <pc:chgData name="Margaret Fox" userId="892c1610-2351-4c35-b21d-3b293c8c172e" providerId="ADAL" clId="{A0B31DBB-3845-4FD7-BA22-208FC90ECCA5}" dt="2021-11-30T19:15:47.193" v="1509" actId="47"/>
        <pc:sldMkLst>
          <pc:docMk/>
          <pc:sldMk cId="1051045009" sldId="310"/>
        </pc:sldMkLst>
      </pc:sldChg>
      <pc:sldChg chg="addSp delSp modSp mod">
        <pc:chgData name="Margaret Fox" userId="892c1610-2351-4c35-b21d-3b293c8c172e" providerId="ADAL" clId="{A0B31DBB-3845-4FD7-BA22-208FC90ECCA5}" dt="2021-11-30T19:19:11.230" v="1527" actId="14100"/>
        <pc:sldMkLst>
          <pc:docMk/>
          <pc:sldMk cId="1117480482" sldId="311"/>
        </pc:sldMkLst>
        <pc:spChg chg="mod">
          <ac:chgData name="Margaret Fox" userId="892c1610-2351-4c35-b21d-3b293c8c172e" providerId="ADAL" clId="{A0B31DBB-3845-4FD7-BA22-208FC90ECCA5}" dt="2021-11-30T19:18:19.582" v="1517" actId="20577"/>
          <ac:spMkLst>
            <pc:docMk/>
            <pc:sldMk cId="1117480482" sldId="311"/>
            <ac:spMk id="2" creationId="{AAB9F923-3D98-49EE-927E-35748313EB37}"/>
          </ac:spMkLst>
        </pc:spChg>
        <pc:picChg chg="add mod">
          <ac:chgData name="Margaret Fox" userId="892c1610-2351-4c35-b21d-3b293c8c172e" providerId="ADAL" clId="{A0B31DBB-3845-4FD7-BA22-208FC90ECCA5}" dt="2021-11-30T19:19:11.230" v="1527" actId="14100"/>
          <ac:picMkLst>
            <pc:docMk/>
            <pc:sldMk cId="1117480482" sldId="311"/>
            <ac:picMk id="1026" creationId="{08578DC7-E183-49E2-8E97-B15D7713B4B3}"/>
          </ac:picMkLst>
        </pc:picChg>
        <pc:picChg chg="del">
          <ac:chgData name="Margaret Fox" userId="892c1610-2351-4c35-b21d-3b293c8c172e" providerId="ADAL" clId="{A0B31DBB-3845-4FD7-BA22-208FC90ECCA5}" dt="2021-11-30T19:18:52.685" v="1524" actId="478"/>
          <ac:picMkLst>
            <pc:docMk/>
            <pc:sldMk cId="1117480482" sldId="311"/>
            <ac:picMk id="2050" creationId="{9E476F11-15D0-42A8-BDAC-FCD6AA8E73AE}"/>
          </ac:picMkLst>
        </pc:picChg>
      </pc:sldChg>
      <pc:sldChg chg="del">
        <pc:chgData name="Margaret Fox" userId="892c1610-2351-4c35-b21d-3b293c8c172e" providerId="ADAL" clId="{A0B31DBB-3845-4FD7-BA22-208FC90ECCA5}" dt="2021-11-30T18:55:14.794" v="47" actId="47"/>
        <pc:sldMkLst>
          <pc:docMk/>
          <pc:sldMk cId="2809317494" sldId="331"/>
        </pc:sldMkLst>
      </pc:sldChg>
      <pc:sldChg chg="del">
        <pc:chgData name="Margaret Fox" userId="892c1610-2351-4c35-b21d-3b293c8c172e" providerId="ADAL" clId="{A0B31DBB-3845-4FD7-BA22-208FC90ECCA5}" dt="2021-11-30T19:15:21.469" v="1454" actId="47"/>
        <pc:sldMkLst>
          <pc:docMk/>
          <pc:sldMk cId="273157310" sldId="333"/>
        </pc:sldMkLst>
      </pc:sldChg>
      <pc:sldChg chg="del">
        <pc:chgData name="Margaret Fox" userId="892c1610-2351-4c35-b21d-3b293c8c172e" providerId="ADAL" clId="{A0B31DBB-3845-4FD7-BA22-208FC90ECCA5}" dt="2021-11-30T20:04:17.312" v="2124" actId="47"/>
        <pc:sldMkLst>
          <pc:docMk/>
          <pc:sldMk cId="1701177917" sldId="335"/>
        </pc:sldMkLst>
      </pc:sldChg>
      <pc:sldChg chg="del">
        <pc:chgData name="Margaret Fox" userId="892c1610-2351-4c35-b21d-3b293c8c172e" providerId="ADAL" clId="{A0B31DBB-3845-4FD7-BA22-208FC90ECCA5}" dt="2021-11-30T18:55:13.716" v="46" actId="47"/>
        <pc:sldMkLst>
          <pc:docMk/>
          <pc:sldMk cId="152984106" sldId="338"/>
        </pc:sldMkLst>
      </pc:sldChg>
      <pc:sldChg chg="modSp mod ord">
        <pc:chgData name="Margaret Fox" userId="892c1610-2351-4c35-b21d-3b293c8c172e" providerId="ADAL" clId="{A0B31DBB-3845-4FD7-BA22-208FC90ECCA5}" dt="2021-11-30T20:05:45.597" v="2315"/>
        <pc:sldMkLst>
          <pc:docMk/>
          <pc:sldMk cId="2253875392" sldId="339"/>
        </pc:sldMkLst>
        <pc:spChg chg="mod">
          <ac:chgData name="Margaret Fox" userId="892c1610-2351-4c35-b21d-3b293c8c172e" providerId="ADAL" clId="{A0B31DBB-3845-4FD7-BA22-208FC90ECCA5}" dt="2021-11-30T19:14:49.683" v="1453" actId="20577"/>
          <ac:spMkLst>
            <pc:docMk/>
            <pc:sldMk cId="2253875392" sldId="339"/>
            <ac:spMk id="2" creationId="{AAB9F923-3D98-49EE-927E-35748313EB37}"/>
          </ac:spMkLst>
        </pc:spChg>
      </pc:sldChg>
      <pc:sldChg chg="del">
        <pc:chgData name="Margaret Fox" userId="892c1610-2351-4c35-b21d-3b293c8c172e" providerId="ADAL" clId="{A0B31DBB-3845-4FD7-BA22-208FC90ECCA5}" dt="2021-11-30T19:15:43.811" v="1507" actId="47"/>
        <pc:sldMkLst>
          <pc:docMk/>
          <pc:sldMk cId="62060523" sldId="340"/>
        </pc:sldMkLst>
      </pc:sldChg>
      <pc:sldChg chg="del">
        <pc:chgData name="Margaret Fox" userId="892c1610-2351-4c35-b21d-3b293c8c172e" providerId="ADAL" clId="{A0B31DBB-3845-4FD7-BA22-208FC90ECCA5}" dt="2021-11-30T19:15:45.407" v="1508" actId="47"/>
        <pc:sldMkLst>
          <pc:docMk/>
          <pc:sldMk cId="2059827622" sldId="341"/>
        </pc:sldMkLst>
      </pc:sldChg>
      <pc:sldChg chg="del">
        <pc:chgData name="Margaret Fox" userId="892c1610-2351-4c35-b21d-3b293c8c172e" providerId="ADAL" clId="{A0B31DBB-3845-4FD7-BA22-208FC90ECCA5}" dt="2021-11-30T19:18:34.933" v="1518" actId="47"/>
        <pc:sldMkLst>
          <pc:docMk/>
          <pc:sldMk cId="2457450281" sldId="342"/>
        </pc:sldMkLst>
      </pc:sldChg>
      <pc:sldChg chg="del">
        <pc:chgData name="Margaret Fox" userId="892c1610-2351-4c35-b21d-3b293c8c172e" providerId="ADAL" clId="{A0B31DBB-3845-4FD7-BA22-208FC90ECCA5}" dt="2021-11-30T19:18:38.473" v="1521" actId="47"/>
        <pc:sldMkLst>
          <pc:docMk/>
          <pc:sldMk cId="620142920" sldId="343"/>
        </pc:sldMkLst>
      </pc:sldChg>
      <pc:sldChg chg="del">
        <pc:chgData name="Margaret Fox" userId="892c1610-2351-4c35-b21d-3b293c8c172e" providerId="ADAL" clId="{A0B31DBB-3845-4FD7-BA22-208FC90ECCA5}" dt="2021-11-30T19:18:36.408" v="1519" actId="47"/>
        <pc:sldMkLst>
          <pc:docMk/>
          <pc:sldMk cId="3510752935" sldId="344"/>
        </pc:sldMkLst>
      </pc:sldChg>
      <pc:sldChg chg="del">
        <pc:chgData name="Margaret Fox" userId="892c1610-2351-4c35-b21d-3b293c8c172e" providerId="ADAL" clId="{A0B31DBB-3845-4FD7-BA22-208FC90ECCA5}" dt="2021-11-30T19:18:37.221" v="1520" actId="47"/>
        <pc:sldMkLst>
          <pc:docMk/>
          <pc:sldMk cId="2810947904" sldId="345"/>
        </pc:sldMkLst>
      </pc:sldChg>
      <pc:sldChg chg="del">
        <pc:chgData name="Margaret Fox" userId="892c1610-2351-4c35-b21d-3b293c8c172e" providerId="ADAL" clId="{A0B31DBB-3845-4FD7-BA22-208FC90ECCA5}" dt="2021-11-30T19:18:39.496" v="1522" actId="47"/>
        <pc:sldMkLst>
          <pc:docMk/>
          <pc:sldMk cId="977375305" sldId="346"/>
        </pc:sldMkLst>
      </pc:sldChg>
      <pc:sldChg chg="del">
        <pc:chgData name="Margaret Fox" userId="892c1610-2351-4c35-b21d-3b293c8c172e" providerId="ADAL" clId="{A0B31DBB-3845-4FD7-BA22-208FC90ECCA5}" dt="2021-11-30T19:18:41.152" v="1523" actId="47"/>
        <pc:sldMkLst>
          <pc:docMk/>
          <pc:sldMk cId="1162117100" sldId="347"/>
        </pc:sldMkLst>
      </pc:sldChg>
      <pc:sldChg chg="modSp mod modNotesTx">
        <pc:chgData name="Margaret Fox" userId="892c1610-2351-4c35-b21d-3b293c8c172e" providerId="ADAL" clId="{A0B31DBB-3845-4FD7-BA22-208FC90ECCA5}" dt="2021-11-30T20:02:35.179" v="1872" actId="5793"/>
        <pc:sldMkLst>
          <pc:docMk/>
          <pc:sldMk cId="700559569" sldId="348"/>
        </pc:sldMkLst>
        <pc:spChg chg="mod">
          <ac:chgData name="Margaret Fox" userId="892c1610-2351-4c35-b21d-3b293c8c172e" providerId="ADAL" clId="{A0B31DBB-3845-4FD7-BA22-208FC90ECCA5}" dt="2021-11-30T20:02:11.123" v="1842" actId="1076"/>
          <ac:spMkLst>
            <pc:docMk/>
            <pc:sldMk cId="700559569" sldId="348"/>
            <ac:spMk id="2" creationId="{AAB9F923-3D98-49EE-927E-35748313EB37}"/>
          </ac:spMkLst>
        </pc:spChg>
      </pc:sldChg>
      <pc:sldChg chg="del">
        <pc:chgData name="Margaret Fox" userId="892c1610-2351-4c35-b21d-3b293c8c172e" providerId="ADAL" clId="{A0B31DBB-3845-4FD7-BA22-208FC90ECCA5}" dt="2021-11-30T20:04:04.277" v="2122" actId="47"/>
        <pc:sldMkLst>
          <pc:docMk/>
          <pc:sldMk cId="2086337223" sldId="349"/>
        </pc:sldMkLst>
      </pc:sldChg>
      <pc:sldChg chg="del">
        <pc:chgData name="Margaret Fox" userId="892c1610-2351-4c35-b21d-3b293c8c172e" providerId="ADAL" clId="{A0B31DBB-3845-4FD7-BA22-208FC90ECCA5}" dt="2021-11-30T20:04:14.949" v="2123" actId="47"/>
        <pc:sldMkLst>
          <pc:docMk/>
          <pc:sldMk cId="1153364666" sldId="350"/>
        </pc:sldMkLst>
      </pc:sldChg>
      <pc:sldChg chg="modSp mod">
        <pc:chgData name="Margaret Fox" userId="892c1610-2351-4c35-b21d-3b293c8c172e" providerId="ADAL" clId="{A0B31DBB-3845-4FD7-BA22-208FC90ECCA5}" dt="2021-11-30T20:03:49.628" v="2121" actId="5793"/>
        <pc:sldMkLst>
          <pc:docMk/>
          <pc:sldMk cId="2077932830" sldId="351"/>
        </pc:sldMkLst>
        <pc:spChg chg="mod">
          <ac:chgData name="Margaret Fox" userId="892c1610-2351-4c35-b21d-3b293c8c172e" providerId="ADAL" clId="{A0B31DBB-3845-4FD7-BA22-208FC90ECCA5}" dt="2021-11-30T20:03:49.628" v="2121" actId="5793"/>
          <ac:spMkLst>
            <pc:docMk/>
            <pc:sldMk cId="2077932830" sldId="351"/>
            <ac:spMk id="2" creationId="{AAB9F923-3D98-49EE-927E-35748313EB37}"/>
          </ac:spMkLst>
        </pc:spChg>
      </pc:sldChg>
      <pc:sldChg chg="modSp add mod">
        <pc:chgData name="Margaret Fox" userId="892c1610-2351-4c35-b21d-3b293c8c172e" providerId="ADAL" clId="{A0B31DBB-3845-4FD7-BA22-208FC90ECCA5}" dt="2021-11-30T18:58:14.383" v="440" actId="20577"/>
        <pc:sldMkLst>
          <pc:docMk/>
          <pc:sldMk cId="895514529" sldId="352"/>
        </pc:sldMkLst>
        <pc:spChg chg="mod">
          <ac:chgData name="Margaret Fox" userId="892c1610-2351-4c35-b21d-3b293c8c172e" providerId="ADAL" clId="{A0B31DBB-3845-4FD7-BA22-208FC90ECCA5}" dt="2021-11-30T18:58:14.383" v="440" actId="20577"/>
          <ac:spMkLst>
            <pc:docMk/>
            <pc:sldMk cId="895514529" sldId="352"/>
            <ac:spMk id="2" creationId="{AAB9F923-3D98-49EE-927E-35748313EB37}"/>
          </ac:spMkLst>
        </pc:spChg>
      </pc:sldChg>
      <pc:sldChg chg="modSp add mod">
        <pc:chgData name="Margaret Fox" userId="892c1610-2351-4c35-b21d-3b293c8c172e" providerId="ADAL" clId="{A0B31DBB-3845-4FD7-BA22-208FC90ECCA5}" dt="2021-11-30T19:00:22.363" v="570" actId="20577"/>
        <pc:sldMkLst>
          <pc:docMk/>
          <pc:sldMk cId="2828278509" sldId="353"/>
        </pc:sldMkLst>
        <pc:spChg chg="mod">
          <ac:chgData name="Margaret Fox" userId="892c1610-2351-4c35-b21d-3b293c8c172e" providerId="ADAL" clId="{A0B31DBB-3845-4FD7-BA22-208FC90ECCA5}" dt="2021-11-30T19:00:22.363" v="570" actId="20577"/>
          <ac:spMkLst>
            <pc:docMk/>
            <pc:sldMk cId="2828278509" sldId="353"/>
            <ac:spMk id="2" creationId="{AAB9F923-3D98-49EE-927E-35748313EB37}"/>
          </ac:spMkLst>
        </pc:spChg>
      </pc:sldChg>
      <pc:sldChg chg="modSp add mod">
        <pc:chgData name="Margaret Fox" userId="892c1610-2351-4c35-b21d-3b293c8c172e" providerId="ADAL" clId="{A0B31DBB-3845-4FD7-BA22-208FC90ECCA5}" dt="2021-11-30T19:06:28.679" v="876" actId="20577"/>
        <pc:sldMkLst>
          <pc:docMk/>
          <pc:sldMk cId="1052565947" sldId="354"/>
        </pc:sldMkLst>
        <pc:spChg chg="mod">
          <ac:chgData name="Margaret Fox" userId="892c1610-2351-4c35-b21d-3b293c8c172e" providerId="ADAL" clId="{A0B31DBB-3845-4FD7-BA22-208FC90ECCA5}" dt="2021-11-30T19:06:28.679" v="876" actId="20577"/>
          <ac:spMkLst>
            <pc:docMk/>
            <pc:sldMk cId="1052565947" sldId="354"/>
            <ac:spMk id="2" creationId="{AAB9F923-3D98-49EE-927E-35748313EB37}"/>
          </ac:spMkLst>
        </pc:spChg>
      </pc:sldChg>
      <pc:sldChg chg="modSp add mod modNotesTx">
        <pc:chgData name="Margaret Fox" userId="892c1610-2351-4c35-b21d-3b293c8c172e" providerId="ADAL" clId="{A0B31DBB-3845-4FD7-BA22-208FC90ECCA5}" dt="2021-11-30T19:11:55.984" v="1144" actId="20577"/>
        <pc:sldMkLst>
          <pc:docMk/>
          <pc:sldMk cId="918001368" sldId="355"/>
        </pc:sldMkLst>
        <pc:spChg chg="mod">
          <ac:chgData name="Margaret Fox" userId="892c1610-2351-4c35-b21d-3b293c8c172e" providerId="ADAL" clId="{A0B31DBB-3845-4FD7-BA22-208FC90ECCA5}" dt="2021-11-30T19:08:07.239" v="1036" actId="20577"/>
          <ac:spMkLst>
            <pc:docMk/>
            <pc:sldMk cId="918001368" sldId="355"/>
            <ac:spMk id="2" creationId="{AAB9F923-3D98-49EE-927E-35748313EB37}"/>
          </ac:spMkLst>
        </pc:spChg>
      </pc:sldChg>
      <pc:sldChg chg="add del">
        <pc:chgData name="Margaret Fox" userId="892c1610-2351-4c35-b21d-3b293c8c172e" providerId="ADAL" clId="{A0B31DBB-3845-4FD7-BA22-208FC90ECCA5}" dt="2021-11-30T19:10:08.762" v="1038" actId="47"/>
        <pc:sldMkLst>
          <pc:docMk/>
          <pc:sldMk cId="120268322" sldId="356"/>
        </pc:sldMkLst>
      </pc:sldChg>
      <pc:sldChg chg="modSp add mod">
        <pc:chgData name="Margaret Fox" userId="892c1610-2351-4c35-b21d-3b293c8c172e" providerId="ADAL" clId="{A0B31DBB-3845-4FD7-BA22-208FC90ECCA5}" dt="2021-11-30T20:05:15.924" v="2313" actId="20577"/>
        <pc:sldMkLst>
          <pc:docMk/>
          <pc:sldMk cId="2255498705" sldId="356"/>
        </pc:sldMkLst>
        <pc:spChg chg="mod">
          <ac:chgData name="Margaret Fox" userId="892c1610-2351-4c35-b21d-3b293c8c172e" providerId="ADAL" clId="{A0B31DBB-3845-4FD7-BA22-208FC90ECCA5}" dt="2021-11-30T20:05:15.924" v="2313" actId="20577"/>
          <ac:spMkLst>
            <pc:docMk/>
            <pc:sldMk cId="2255498705" sldId="356"/>
            <ac:spMk id="2" creationId="{AAB9F923-3D98-49EE-927E-35748313EB37}"/>
          </ac:spMkLst>
        </pc:spChg>
      </pc:sldChg>
      <pc:sldChg chg="modSp add mod">
        <pc:chgData name="Margaret Fox" userId="892c1610-2351-4c35-b21d-3b293c8c172e" providerId="ADAL" clId="{A0B31DBB-3845-4FD7-BA22-208FC90ECCA5}" dt="2021-12-01T15:18:08.675" v="2790" actId="1076"/>
        <pc:sldMkLst>
          <pc:docMk/>
          <pc:sldMk cId="2156293052" sldId="357"/>
        </pc:sldMkLst>
        <pc:spChg chg="mod">
          <ac:chgData name="Margaret Fox" userId="892c1610-2351-4c35-b21d-3b293c8c172e" providerId="ADAL" clId="{A0B31DBB-3845-4FD7-BA22-208FC90ECCA5}" dt="2021-12-01T15:18:08.675" v="2790" actId="1076"/>
          <ac:spMkLst>
            <pc:docMk/>
            <pc:sldMk cId="2156293052" sldId="357"/>
            <ac:spMk id="2" creationId="{AAB9F923-3D98-49EE-927E-35748313EB37}"/>
          </ac:spMkLst>
        </pc:spChg>
      </pc:sldChg>
    </pc:docChg>
  </pc:docChgLst>
  <pc:docChgLst>
    <pc:chgData name="Margaret Fox" userId="892c1610-2351-4c35-b21d-3b293c8c172e" providerId="ADAL" clId="{15E7320F-5EEF-4E2D-9A24-AAAAB6821C59}"/>
    <pc:docChg chg="undo custSel addSld delSld modSld sldOrd">
      <pc:chgData name="Margaret Fox" userId="892c1610-2351-4c35-b21d-3b293c8c172e" providerId="ADAL" clId="{15E7320F-5EEF-4E2D-9A24-AAAAB6821C59}" dt="2021-10-13T21:35:00.999" v="1488" actId="20577"/>
      <pc:docMkLst>
        <pc:docMk/>
      </pc:docMkLst>
      <pc:sldChg chg="addSp delSp modSp mod">
        <pc:chgData name="Margaret Fox" userId="892c1610-2351-4c35-b21d-3b293c8c172e" providerId="ADAL" clId="{15E7320F-5EEF-4E2D-9A24-AAAAB6821C59}" dt="2021-10-13T21:30:23.592" v="1370" actId="1076"/>
        <pc:sldMkLst>
          <pc:docMk/>
          <pc:sldMk cId="2586962450" sldId="259"/>
        </pc:sldMkLst>
        <pc:picChg chg="mod">
          <ac:chgData name="Margaret Fox" userId="892c1610-2351-4c35-b21d-3b293c8c172e" providerId="ADAL" clId="{15E7320F-5EEF-4E2D-9A24-AAAAB6821C59}" dt="2021-10-13T19:27:47.469" v="80" actId="14100"/>
          <ac:picMkLst>
            <pc:docMk/>
            <pc:sldMk cId="2586962450" sldId="259"/>
            <ac:picMk id="6" creationId="{3FDE9E07-51CD-4023-A00A-6C50ADAB07B5}"/>
          </ac:picMkLst>
        </pc:picChg>
        <pc:picChg chg="del">
          <ac:chgData name="Margaret Fox" userId="892c1610-2351-4c35-b21d-3b293c8c172e" providerId="ADAL" clId="{15E7320F-5EEF-4E2D-9A24-AAAAB6821C59}" dt="2021-10-13T19:27:29.235" v="74" actId="478"/>
          <ac:picMkLst>
            <pc:docMk/>
            <pc:sldMk cId="2586962450" sldId="259"/>
            <ac:picMk id="7" creationId="{F8C93160-2951-2343-97D4-3FD8B8F81378}"/>
          </ac:picMkLst>
        </pc:picChg>
        <pc:picChg chg="add mod">
          <ac:chgData name="Margaret Fox" userId="892c1610-2351-4c35-b21d-3b293c8c172e" providerId="ADAL" clId="{15E7320F-5EEF-4E2D-9A24-AAAAB6821C59}" dt="2021-10-13T21:30:06.361" v="1366" actId="1076"/>
          <ac:picMkLst>
            <pc:docMk/>
            <pc:sldMk cId="2586962450" sldId="259"/>
            <ac:picMk id="2050" creationId="{6EF0D210-6BEE-4BE1-B971-4FCB7F8AFFBE}"/>
          </ac:picMkLst>
        </pc:picChg>
        <pc:picChg chg="add del mod">
          <ac:chgData name="Margaret Fox" userId="892c1610-2351-4c35-b21d-3b293c8c172e" providerId="ADAL" clId="{15E7320F-5EEF-4E2D-9A24-AAAAB6821C59}" dt="2021-10-13T21:30:00.504" v="1363" actId="478"/>
          <ac:picMkLst>
            <pc:docMk/>
            <pc:sldMk cId="2586962450" sldId="259"/>
            <ac:picMk id="2051" creationId="{146FB0F8-E9E2-4776-8BBF-D4DEA002592F}"/>
          </ac:picMkLst>
        </pc:picChg>
        <pc:picChg chg="add mod">
          <ac:chgData name="Margaret Fox" userId="892c1610-2351-4c35-b21d-3b293c8c172e" providerId="ADAL" clId="{15E7320F-5EEF-4E2D-9A24-AAAAB6821C59}" dt="2021-10-13T21:30:23.592" v="1370" actId="1076"/>
          <ac:picMkLst>
            <pc:docMk/>
            <pc:sldMk cId="2586962450" sldId="259"/>
            <ac:picMk id="3074" creationId="{D27D830F-1F66-4A31-B916-3FF7379C7AE7}"/>
          </ac:picMkLst>
        </pc:picChg>
      </pc:sldChg>
      <pc:sldChg chg="modSp mod">
        <pc:chgData name="Margaret Fox" userId="892c1610-2351-4c35-b21d-3b293c8c172e" providerId="ADAL" clId="{15E7320F-5EEF-4E2D-9A24-AAAAB6821C59}" dt="2021-10-13T19:41:40.646" v="1130" actId="20577"/>
        <pc:sldMkLst>
          <pc:docMk/>
          <pc:sldMk cId="570317477" sldId="261"/>
        </pc:sldMkLst>
        <pc:spChg chg="mod">
          <ac:chgData name="Margaret Fox" userId="892c1610-2351-4c35-b21d-3b293c8c172e" providerId="ADAL" clId="{15E7320F-5EEF-4E2D-9A24-AAAAB6821C59}" dt="2021-10-13T19:41:40.646" v="1130" actId="20577"/>
          <ac:spMkLst>
            <pc:docMk/>
            <pc:sldMk cId="570317477" sldId="261"/>
            <ac:spMk id="2" creationId="{AAB9F923-3D98-49EE-927E-35748313EB37}"/>
          </ac:spMkLst>
        </pc:spChg>
      </pc:sldChg>
      <pc:sldChg chg="modSp mod">
        <pc:chgData name="Margaret Fox" userId="892c1610-2351-4c35-b21d-3b293c8c172e" providerId="ADAL" clId="{15E7320F-5EEF-4E2D-9A24-AAAAB6821C59}" dt="2021-10-13T19:44:42.130" v="1222" actId="20577"/>
        <pc:sldMkLst>
          <pc:docMk/>
          <pc:sldMk cId="1809337763" sldId="277"/>
        </pc:sldMkLst>
        <pc:spChg chg="mod">
          <ac:chgData name="Margaret Fox" userId="892c1610-2351-4c35-b21d-3b293c8c172e" providerId="ADAL" clId="{15E7320F-5EEF-4E2D-9A24-AAAAB6821C59}" dt="2021-10-13T19:44:42.130" v="1222" actId="20577"/>
          <ac:spMkLst>
            <pc:docMk/>
            <pc:sldMk cId="1809337763" sldId="277"/>
            <ac:spMk id="2" creationId="{AAB9F923-3D98-49EE-927E-35748313EB37}"/>
          </ac:spMkLst>
        </pc:spChg>
      </pc:sldChg>
      <pc:sldChg chg="modSp mod">
        <pc:chgData name="Margaret Fox" userId="892c1610-2351-4c35-b21d-3b293c8c172e" providerId="ADAL" clId="{15E7320F-5EEF-4E2D-9A24-AAAAB6821C59}" dt="2021-10-13T19:45:09.473" v="1266" actId="20577"/>
        <pc:sldMkLst>
          <pc:docMk/>
          <pc:sldMk cId="1771820215" sldId="287"/>
        </pc:sldMkLst>
        <pc:spChg chg="mod">
          <ac:chgData name="Margaret Fox" userId="892c1610-2351-4c35-b21d-3b293c8c172e" providerId="ADAL" clId="{15E7320F-5EEF-4E2D-9A24-AAAAB6821C59}" dt="2021-10-13T19:45:09.473" v="1266" actId="20577"/>
          <ac:spMkLst>
            <pc:docMk/>
            <pc:sldMk cId="1771820215" sldId="287"/>
            <ac:spMk id="2" creationId="{AAB9F923-3D98-49EE-927E-35748313EB37}"/>
          </ac:spMkLst>
        </pc:spChg>
      </pc:sldChg>
      <pc:sldChg chg="modSp mod">
        <pc:chgData name="Margaret Fox" userId="892c1610-2351-4c35-b21d-3b293c8c172e" providerId="ADAL" clId="{15E7320F-5EEF-4E2D-9A24-AAAAB6821C59}" dt="2021-10-13T19:39:26.572" v="980" actId="313"/>
        <pc:sldMkLst>
          <pc:docMk/>
          <pc:sldMk cId="3652541975" sldId="288"/>
        </pc:sldMkLst>
        <pc:spChg chg="mod">
          <ac:chgData name="Margaret Fox" userId="892c1610-2351-4c35-b21d-3b293c8c172e" providerId="ADAL" clId="{15E7320F-5EEF-4E2D-9A24-AAAAB6821C59}" dt="2021-10-13T19:39:26.572" v="980" actId="313"/>
          <ac:spMkLst>
            <pc:docMk/>
            <pc:sldMk cId="3652541975" sldId="288"/>
            <ac:spMk id="2" creationId="{AAB9F923-3D98-49EE-927E-35748313EB37}"/>
          </ac:spMkLst>
        </pc:spChg>
      </pc:sldChg>
      <pc:sldChg chg="modSp mod">
        <pc:chgData name="Margaret Fox" userId="892c1610-2351-4c35-b21d-3b293c8c172e" providerId="ADAL" clId="{15E7320F-5EEF-4E2D-9A24-AAAAB6821C59}" dt="2021-10-13T19:19:56.916" v="0" actId="12"/>
        <pc:sldMkLst>
          <pc:docMk/>
          <pc:sldMk cId="1477906069" sldId="296"/>
        </pc:sldMkLst>
        <pc:spChg chg="mod">
          <ac:chgData name="Margaret Fox" userId="892c1610-2351-4c35-b21d-3b293c8c172e" providerId="ADAL" clId="{15E7320F-5EEF-4E2D-9A24-AAAAB6821C59}" dt="2021-10-13T19:19:56.916" v="0" actId="12"/>
          <ac:spMkLst>
            <pc:docMk/>
            <pc:sldMk cId="1477906069" sldId="296"/>
            <ac:spMk id="2" creationId="{AAB9F923-3D98-49EE-927E-35748313EB37}"/>
          </ac:spMkLst>
        </pc:spChg>
      </pc:sldChg>
      <pc:sldChg chg="modSp mod">
        <pc:chgData name="Margaret Fox" userId="892c1610-2351-4c35-b21d-3b293c8c172e" providerId="ADAL" clId="{15E7320F-5EEF-4E2D-9A24-AAAAB6821C59}" dt="2021-10-13T19:20:31.477" v="1" actId="313"/>
        <pc:sldMkLst>
          <pc:docMk/>
          <pc:sldMk cId="3494816798" sldId="300"/>
        </pc:sldMkLst>
        <pc:spChg chg="mod">
          <ac:chgData name="Margaret Fox" userId="892c1610-2351-4c35-b21d-3b293c8c172e" providerId="ADAL" clId="{15E7320F-5EEF-4E2D-9A24-AAAAB6821C59}" dt="2021-10-13T19:20:31.477" v="1" actId="313"/>
          <ac:spMkLst>
            <pc:docMk/>
            <pc:sldMk cId="3494816798" sldId="300"/>
            <ac:spMk id="2" creationId="{AAB9F923-3D98-49EE-927E-35748313EB37}"/>
          </ac:spMkLst>
        </pc:spChg>
      </pc:sldChg>
      <pc:sldChg chg="addSp modSp mod">
        <pc:chgData name="Margaret Fox" userId="892c1610-2351-4c35-b21d-3b293c8c172e" providerId="ADAL" clId="{15E7320F-5EEF-4E2D-9A24-AAAAB6821C59}" dt="2021-10-13T21:29:10.930" v="1359" actId="1440"/>
        <pc:sldMkLst>
          <pc:docMk/>
          <pc:sldMk cId="2779301137" sldId="301"/>
        </pc:sldMkLst>
        <pc:spChg chg="mod">
          <ac:chgData name="Margaret Fox" userId="892c1610-2351-4c35-b21d-3b293c8c172e" providerId="ADAL" clId="{15E7320F-5EEF-4E2D-9A24-AAAAB6821C59}" dt="2021-10-13T21:29:01.995" v="1356" actId="20577"/>
          <ac:spMkLst>
            <pc:docMk/>
            <pc:sldMk cId="2779301137" sldId="301"/>
            <ac:spMk id="2" creationId="{AAB9F923-3D98-49EE-927E-35748313EB37}"/>
          </ac:spMkLst>
        </pc:spChg>
        <pc:picChg chg="add mod">
          <ac:chgData name="Margaret Fox" userId="892c1610-2351-4c35-b21d-3b293c8c172e" providerId="ADAL" clId="{15E7320F-5EEF-4E2D-9A24-AAAAB6821C59}" dt="2021-10-13T21:29:05.834" v="1357" actId="1076"/>
          <ac:picMkLst>
            <pc:docMk/>
            <pc:sldMk cId="2779301137" sldId="301"/>
            <ac:picMk id="4" creationId="{D52DA37C-F74B-4248-B2E8-509F84E0A934}"/>
          </ac:picMkLst>
        </pc:picChg>
        <pc:picChg chg="add mod">
          <ac:chgData name="Margaret Fox" userId="892c1610-2351-4c35-b21d-3b293c8c172e" providerId="ADAL" clId="{15E7320F-5EEF-4E2D-9A24-AAAAB6821C59}" dt="2021-10-13T21:29:10.930" v="1359" actId="1440"/>
          <ac:picMkLst>
            <pc:docMk/>
            <pc:sldMk cId="2779301137" sldId="301"/>
            <ac:picMk id="5" creationId="{57C81171-B10C-45AB-9F28-0BAD43F6A639}"/>
          </ac:picMkLst>
        </pc:picChg>
      </pc:sldChg>
      <pc:sldChg chg="addSp delSp modSp add del mod">
        <pc:chgData name="Margaret Fox" userId="892c1610-2351-4c35-b21d-3b293c8c172e" providerId="ADAL" clId="{15E7320F-5EEF-4E2D-9A24-AAAAB6821C59}" dt="2021-10-13T19:26:25.997" v="73" actId="47"/>
        <pc:sldMkLst>
          <pc:docMk/>
          <pc:sldMk cId="1814972786" sldId="302"/>
        </pc:sldMkLst>
        <pc:spChg chg="del mod">
          <ac:chgData name="Margaret Fox" userId="892c1610-2351-4c35-b21d-3b293c8c172e" providerId="ADAL" clId="{15E7320F-5EEF-4E2D-9A24-AAAAB6821C59}" dt="2021-10-13T19:21:35.850" v="4" actId="478"/>
          <ac:spMkLst>
            <pc:docMk/>
            <pc:sldMk cId="1814972786" sldId="302"/>
            <ac:spMk id="2" creationId="{AAB9F923-3D98-49EE-927E-35748313EB37}"/>
          </ac:spMkLst>
        </pc:spChg>
        <pc:picChg chg="add del mod">
          <ac:chgData name="Margaret Fox" userId="892c1610-2351-4c35-b21d-3b293c8c172e" providerId="ADAL" clId="{15E7320F-5EEF-4E2D-9A24-AAAAB6821C59}" dt="2021-10-13T19:24:42.423" v="35" actId="478"/>
          <ac:picMkLst>
            <pc:docMk/>
            <pc:sldMk cId="1814972786" sldId="302"/>
            <ac:picMk id="5" creationId="{F6010E98-AC8F-40C1-ADF4-0EB0FF53CD35}"/>
          </ac:picMkLst>
        </pc:picChg>
        <pc:picChg chg="del">
          <ac:chgData name="Margaret Fox" userId="892c1610-2351-4c35-b21d-3b293c8c172e" providerId="ADAL" clId="{15E7320F-5EEF-4E2D-9A24-AAAAB6821C59}" dt="2021-10-13T19:22:07.756" v="7" actId="478"/>
          <ac:picMkLst>
            <pc:docMk/>
            <pc:sldMk cId="1814972786" sldId="302"/>
            <ac:picMk id="6" creationId="{3FDE9E07-51CD-4023-A00A-6C50ADAB07B5}"/>
          </ac:picMkLst>
        </pc:picChg>
        <pc:picChg chg="add mod">
          <ac:chgData name="Margaret Fox" userId="892c1610-2351-4c35-b21d-3b293c8c172e" providerId="ADAL" clId="{15E7320F-5EEF-4E2D-9A24-AAAAB6821C59}" dt="2021-10-13T19:25:13.781" v="40" actId="14100"/>
          <ac:picMkLst>
            <pc:docMk/>
            <pc:sldMk cId="1814972786" sldId="302"/>
            <ac:picMk id="7" creationId="{5965072C-6B78-4BDC-947F-1EC56FE70A39}"/>
          </ac:picMkLst>
        </pc:picChg>
        <pc:picChg chg="add del mod">
          <ac:chgData name="Margaret Fox" userId="892c1610-2351-4c35-b21d-3b293c8c172e" providerId="ADAL" clId="{15E7320F-5EEF-4E2D-9A24-AAAAB6821C59}" dt="2021-10-13T19:22:45.207" v="19" actId="21"/>
          <ac:picMkLst>
            <pc:docMk/>
            <pc:sldMk cId="1814972786" sldId="302"/>
            <ac:picMk id="1026" creationId="{AA61FAD2-E680-41F1-9162-55B5B52CD760}"/>
          </ac:picMkLst>
        </pc:picChg>
      </pc:sldChg>
      <pc:sldChg chg="addSp delSp modSp add del mod ord">
        <pc:chgData name="Margaret Fox" userId="892c1610-2351-4c35-b21d-3b293c8c172e" providerId="ADAL" clId="{15E7320F-5EEF-4E2D-9A24-AAAAB6821C59}" dt="2021-10-13T21:33:07.721" v="1462" actId="47"/>
        <pc:sldMkLst>
          <pc:docMk/>
          <pc:sldMk cId="3619211697" sldId="302"/>
        </pc:sldMkLst>
        <pc:spChg chg="mod">
          <ac:chgData name="Margaret Fox" userId="892c1610-2351-4c35-b21d-3b293c8c172e" providerId="ADAL" clId="{15E7320F-5EEF-4E2D-9A24-AAAAB6821C59}" dt="2021-10-13T21:32:52.456" v="1457" actId="20577"/>
          <ac:spMkLst>
            <pc:docMk/>
            <pc:sldMk cId="3619211697" sldId="302"/>
            <ac:spMk id="2" creationId="{AAB9F923-3D98-49EE-927E-35748313EB37}"/>
          </ac:spMkLst>
        </pc:spChg>
        <pc:picChg chg="del">
          <ac:chgData name="Margaret Fox" userId="892c1610-2351-4c35-b21d-3b293c8c172e" providerId="ADAL" clId="{15E7320F-5EEF-4E2D-9A24-AAAAB6821C59}" dt="2021-10-13T19:29:42.566" v="89" actId="478"/>
          <ac:picMkLst>
            <pc:docMk/>
            <pc:sldMk cId="3619211697" sldId="302"/>
            <ac:picMk id="4" creationId="{D52DA37C-F74B-4248-B2E8-509F84E0A934}"/>
          </ac:picMkLst>
        </pc:picChg>
        <pc:picChg chg="add del mod modCrop">
          <ac:chgData name="Margaret Fox" userId="892c1610-2351-4c35-b21d-3b293c8c172e" providerId="ADAL" clId="{15E7320F-5EEF-4E2D-9A24-AAAAB6821C59}" dt="2021-10-13T19:55:48.876" v="1284" actId="478"/>
          <ac:picMkLst>
            <pc:docMk/>
            <pc:sldMk cId="3619211697" sldId="302"/>
            <ac:picMk id="5" creationId="{0BC2238C-DFB9-47AF-B5E1-7D885F7EC786}"/>
          </ac:picMkLst>
        </pc:picChg>
      </pc:sldChg>
      <pc:sldChg chg="delSp modSp add mod">
        <pc:chgData name="Margaret Fox" userId="892c1610-2351-4c35-b21d-3b293c8c172e" providerId="ADAL" clId="{15E7320F-5EEF-4E2D-9A24-AAAAB6821C59}" dt="2021-10-13T19:32:52.055" v="445" actId="20577"/>
        <pc:sldMkLst>
          <pc:docMk/>
          <pc:sldMk cId="3978628703" sldId="303"/>
        </pc:sldMkLst>
        <pc:spChg chg="mod">
          <ac:chgData name="Margaret Fox" userId="892c1610-2351-4c35-b21d-3b293c8c172e" providerId="ADAL" clId="{15E7320F-5EEF-4E2D-9A24-AAAAB6821C59}" dt="2021-10-13T19:32:52.055" v="445" actId="20577"/>
          <ac:spMkLst>
            <pc:docMk/>
            <pc:sldMk cId="3978628703" sldId="303"/>
            <ac:spMk id="2" creationId="{AAB9F923-3D98-49EE-927E-35748313EB37}"/>
          </ac:spMkLst>
        </pc:spChg>
        <pc:picChg chg="del">
          <ac:chgData name="Margaret Fox" userId="892c1610-2351-4c35-b21d-3b293c8c172e" providerId="ADAL" clId="{15E7320F-5EEF-4E2D-9A24-AAAAB6821C59}" dt="2021-10-13T19:32:05.338" v="359" actId="478"/>
          <ac:picMkLst>
            <pc:docMk/>
            <pc:sldMk cId="3978628703" sldId="303"/>
            <ac:picMk id="4" creationId="{D52DA37C-F74B-4248-B2E8-509F84E0A934}"/>
          </ac:picMkLst>
        </pc:picChg>
      </pc:sldChg>
      <pc:sldChg chg="modSp add mod">
        <pc:chgData name="Margaret Fox" userId="892c1610-2351-4c35-b21d-3b293c8c172e" providerId="ADAL" clId="{15E7320F-5EEF-4E2D-9A24-AAAAB6821C59}" dt="2021-10-13T21:35:00.999" v="1488" actId="20577"/>
        <pc:sldMkLst>
          <pc:docMk/>
          <pc:sldMk cId="3217202515" sldId="304"/>
        </pc:sldMkLst>
        <pc:spChg chg="mod">
          <ac:chgData name="Margaret Fox" userId="892c1610-2351-4c35-b21d-3b293c8c172e" providerId="ADAL" clId="{15E7320F-5EEF-4E2D-9A24-AAAAB6821C59}" dt="2021-10-13T21:35:00.999" v="1488" actId="20577"/>
          <ac:spMkLst>
            <pc:docMk/>
            <pc:sldMk cId="3217202515" sldId="304"/>
            <ac:spMk id="2" creationId="{AAB9F923-3D98-49EE-927E-35748313EB37}"/>
          </ac:spMkLst>
        </pc:spChg>
      </pc:sldChg>
      <pc:sldChg chg="addSp modSp new del">
        <pc:chgData name="Margaret Fox" userId="892c1610-2351-4c35-b21d-3b293c8c172e" providerId="ADAL" clId="{15E7320F-5EEF-4E2D-9A24-AAAAB6821C59}" dt="2021-10-13T21:33:56.590" v="1474" actId="47"/>
        <pc:sldMkLst>
          <pc:docMk/>
          <pc:sldMk cId="1536883267" sldId="305"/>
        </pc:sldMkLst>
        <pc:picChg chg="add mod">
          <ac:chgData name="Margaret Fox" userId="892c1610-2351-4c35-b21d-3b293c8c172e" providerId="ADAL" clId="{15E7320F-5EEF-4E2D-9A24-AAAAB6821C59}" dt="2021-10-13T19:57:48.403" v="1308" actId="1076"/>
          <ac:picMkLst>
            <pc:docMk/>
            <pc:sldMk cId="1536883267" sldId="305"/>
            <ac:picMk id="1026" creationId="{45341B6B-53DA-4DCB-87A2-C205B6FED805}"/>
          </ac:picMkLst>
        </pc:picChg>
      </pc:sldChg>
      <pc:sldChg chg="modSp add mod">
        <pc:chgData name="Margaret Fox" userId="892c1610-2351-4c35-b21d-3b293c8c172e" providerId="ADAL" clId="{15E7320F-5EEF-4E2D-9A24-AAAAB6821C59}" dt="2021-10-13T21:34:48.828" v="1484" actId="20577"/>
        <pc:sldMkLst>
          <pc:docMk/>
          <pc:sldMk cId="3771310936" sldId="306"/>
        </pc:sldMkLst>
        <pc:spChg chg="mod">
          <ac:chgData name="Margaret Fox" userId="892c1610-2351-4c35-b21d-3b293c8c172e" providerId="ADAL" clId="{15E7320F-5EEF-4E2D-9A24-AAAAB6821C59}" dt="2021-10-13T21:34:48.828" v="1484" actId="20577"/>
          <ac:spMkLst>
            <pc:docMk/>
            <pc:sldMk cId="3771310936" sldId="306"/>
            <ac:spMk id="2" creationId="{AAB9F923-3D98-49EE-927E-35748313EB37}"/>
          </ac:spMkLst>
        </pc:spChg>
      </pc:sldChg>
      <pc:sldChg chg="addSp modSp new del">
        <pc:chgData name="Margaret Fox" userId="892c1610-2351-4c35-b21d-3b293c8c172e" providerId="ADAL" clId="{15E7320F-5EEF-4E2D-9A24-AAAAB6821C59}" dt="2021-10-13T21:30:33.149" v="1371" actId="47"/>
        <pc:sldMkLst>
          <pc:docMk/>
          <pc:sldMk cId="4052146821" sldId="306"/>
        </pc:sldMkLst>
        <pc:picChg chg="add mod">
          <ac:chgData name="Margaret Fox" userId="892c1610-2351-4c35-b21d-3b293c8c172e" providerId="ADAL" clId="{15E7320F-5EEF-4E2D-9A24-AAAAB6821C59}" dt="2021-10-13T21:28:14.734" v="1314" actId="732"/>
          <ac:picMkLst>
            <pc:docMk/>
            <pc:sldMk cId="4052146821" sldId="306"/>
            <ac:picMk id="2050" creationId="{B386A0AB-D4DD-468D-B899-D6A265A88121}"/>
          </ac:picMkLst>
        </pc:picChg>
      </pc:sldChg>
      <pc:sldChg chg="addSp delSp modSp add mod">
        <pc:chgData name="Margaret Fox" userId="892c1610-2351-4c35-b21d-3b293c8c172e" providerId="ADAL" clId="{15E7320F-5EEF-4E2D-9A24-AAAAB6821C59}" dt="2021-10-13T21:34:39.389" v="1482" actId="1076"/>
        <pc:sldMkLst>
          <pc:docMk/>
          <pc:sldMk cId="3754630049" sldId="307"/>
        </pc:sldMkLst>
        <pc:spChg chg="mod">
          <ac:chgData name="Margaret Fox" userId="892c1610-2351-4c35-b21d-3b293c8c172e" providerId="ADAL" clId="{15E7320F-5EEF-4E2D-9A24-AAAAB6821C59}" dt="2021-10-13T21:33:35.847" v="1464" actId="5793"/>
          <ac:spMkLst>
            <pc:docMk/>
            <pc:sldMk cId="3754630049" sldId="307"/>
            <ac:spMk id="2" creationId="{AAB9F923-3D98-49EE-927E-35748313EB37}"/>
          </ac:spMkLst>
        </pc:spChg>
        <pc:picChg chg="del">
          <ac:chgData name="Margaret Fox" userId="892c1610-2351-4c35-b21d-3b293c8c172e" providerId="ADAL" clId="{15E7320F-5EEF-4E2D-9A24-AAAAB6821C59}" dt="2021-10-13T21:33:49.878" v="1472" actId="478"/>
          <ac:picMkLst>
            <pc:docMk/>
            <pc:sldMk cId="3754630049" sldId="307"/>
            <ac:picMk id="4" creationId="{D52DA37C-F74B-4248-B2E8-509F84E0A934}"/>
          </ac:picMkLst>
        </pc:picChg>
        <pc:picChg chg="del">
          <ac:chgData name="Margaret Fox" userId="892c1610-2351-4c35-b21d-3b293c8c172e" providerId="ADAL" clId="{15E7320F-5EEF-4E2D-9A24-AAAAB6821C59}" dt="2021-10-13T21:33:36.585" v="1465" actId="478"/>
          <ac:picMkLst>
            <pc:docMk/>
            <pc:sldMk cId="3754630049" sldId="307"/>
            <ac:picMk id="5" creationId="{57C81171-B10C-45AB-9F28-0BAD43F6A639}"/>
          </ac:picMkLst>
        </pc:picChg>
        <pc:picChg chg="add mod">
          <ac:chgData name="Margaret Fox" userId="892c1610-2351-4c35-b21d-3b293c8c172e" providerId="ADAL" clId="{15E7320F-5EEF-4E2D-9A24-AAAAB6821C59}" dt="2021-10-13T21:33:51.918" v="1473" actId="1076"/>
          <ac:picMkLst>
            <pc:docMk/>
            <pc:sldMk cId="3754630049" sldId="307"/>
            <ac:picMk id="7" creationId="{DCF1BD7C-7AC4-4120-8A5B-737CE397594E}"/>
          </ac:picMkLst>
        </pc:picChg>
        <pc:picChg chg="add mod">
          <ac:chgData name="Margaret Fox" userId="892c1610-2351-4c35-b21d-3b293c8c172e" providerId="ADAL" clId="{15E7320F-5EEF-4E2D-9A24-AAAAB6821C59}" dt="2021-10-13T21:34:39.389" v="1482" actId="1076"/>
          <ac:picMkLst>
            <pc:docMk/>
            <pc:sldMk cId="3754630049" sldId="307"/>
            <ac:picMk id="4098" creationId="{3A9FFE58-D907-4747-8ABC-704C11E0E6EB}"/>
          </ac:picMkLst>
        </pc:picChg>
      </pc:sldChg>
    </pc:docChg>
  </pc:docChgLst>
  <pc:docChgLst>
    <pc:chgData name="Margaret Fox" userId="892c1610-2351-4c35-b21d-3b293c8c172e" providerId="ADAL" clId="{D3B9E005-9B60-4A32-A9DA-65D4D51562BB}"/>
    <pc:docChg chg="undo custSel addSld delSld modSld sldOrd">
      <pc:chgData name="Margaret Fox" userId="892c1610-2351-4c35-b21d-3b293c8c172e" providerId="ADAL" clId="{D3B9E005-9B60-4A32-A9DA-65D4D51562BB}" dt="2022-01-12T16:48:30.982" v="4258" actId="20577"/>
      <pc:docMkLst>
        <pc:docMk/>
      </pc:docMkLst>
      <pc:sldChg chg="modSp mod">
        <pc:chgData name="Margaret Fox" userId="892c1610-2351-4c35-b21d-3b293c8c172e" providerId="ADAL" clId="{D3B9E005-9B60-4A32-A9DA-65D4D51562BB}" dt="2022-01-12T15:22:16.085" v="35" actId="20577"/>
        <pc:sldMkLst>
          <pc:docMk/>
          <pc:sldMk cId="1260153591" sldId="257"/>
        </pc:sldMkLst>
        <pc:spChg chg="mod">
          <ac:chgData name="Margaret Fox" userId="892c1610-2351-4c35-b21d-3b293c8c172e" providerId="ADAL" clId="{D3B9E005-9B60-4A32-A9DA-65D4D51562BB}" dt="2022-01-12T15:22:16.085" v="35" actId="20577"/>
          <ac:spMkLst>
            <pc:docMk/>
            <pc:sldMk cId="1260153591" sldId="257"/>
            <ac:spMk id="2" creationId="{AAB9F923-3D98-49EE-927E-35748313EB37}"/>
          </ac:spMkLst>
        </pc:spChg>
      </pc:sldChg>
      <pc:sldChg chg="modSp mod">
        <pc:chgData name="Margaret Fox" userId="892c1610-2351-4c35-b21d-3b293c8c172e" providerId="ADAL" clId="{D3B9E005-9B60-4A32-A9DA-65D4D51562BB}" dt="2022-01-12T15:22:48.163" v="79" actId="20577"/>
        <pc:sldMkLst>
          <pc:docMk/>
          <pc:sldMk cId="3285693065" sldId="262"/>
        </pc:sldMkLst>
        <pc:spChg chg="mod">
          <ac:chgData name="Margaret Fox" userId="892c1610-2351-4c35-b21d-3b293c8c172e" providerId="ADAL" clId="{D3B9E005-9B60-4A32-A9DA-65D4D51562BB}" dt="2022-01-12T15:22:48.163" v="79" actId="20577"/>
          <ac:spMkLst>
            <pc:docMk/>
            <pc:sldMk cId="3285693065" sldId="262"/>
            <ac:spMk id="2" creationId="{AAB9F923-3D98-49EE-927E-35748313EB37}"/>
          </ac:spMkLst>
        </pc:spChg>
      </pc:sldChg>
      <pc:sldChg chg="modSp mod">
        <pc:chgData name="Margaret Fox" userId="892c1610-2351-4c35-b21d-3b293c8c172e" providerId="ADAL" clId="{D3B9E005-9B60-4A32-A9DA-65D4D51562BB}" dt="2022-01-12T15:22:03.351" v="9" actId="20577"/>
        <pc:sldMkLst>
          <pc:docMk/>
          <pc:sldMk cId="1128444069" sldId="278"/>
        </pc:sldMkLst>
        <pc:spChg chg="mod">
          <ac:chgData name="Margaret Fox" userId="892c1610-2351-4c35-b21d-3b293c8c172e" providerId="ADAL" clId="{D3B9E005-9B60-4A32-A9DA-65D4D51562BB}" dt="2022-01-12T15:22:03.351" v="9" actId="20577"/>
          <ac:spMkLst>
            <pc:docMk/>
            <pc:sldMk cId="1128444069" sldId="278"/>
            <ac:spMk id="2" creationId="{AAB9F923-3D98-49EE-927E-35748313EB37}"/>
          </ac:spMkLst>
        </pc:spChg>
      </pc:sldChg>
      <pc:sldChg chg="modSp mod">
        <pc:chgData name="Margaret Fox" userId="892c1610-2351-4c35-b21d-3b293c8c172e" providerId="ADAL" clId="{D3B9E005-9B60-4A32-A9DA-65D4D51562BB}" dt="2022-01-12T15:27:05.107" v="259" actId="20577"/>
        <pc:sldMkLst>
          <pc:docMk/>
          <pc:sldMk cId="2077932830" sldId="351"/>
        </pc:sldMkLst>
        <pc:spChg chg="mod">
          <ac:chgData name="Margaret Fox" userId="892c1610-2351-4c35-b21d-3b293c8c172e" providerId="ADAL" clId="{D3B9E005-9B60-4A32-A9DA-65D4D51562BB}" dt="2022-01-12T15:27:05.107" v="259" actId="20577"/>
          <ac:spMkLst>
            <pc:docMk/>
            <pc:sldMk cId="2077932830" sldId="351"/>
            <ac:spMk id="2" creationId="{AAB9F923-3D98-49EE-927E-35748313EB37}"/>
          </ac:spMkLst>
        </pc:spChg>
      </pc:sldChg>
      <pc:sldChg chg="del">
        <pc:chgData name="Margaret Fox" userId="892c1610-2351-4c35-b21d-3b293c8c172e" providerId="ADAL" clId="{D3B9E005-9B60-4A32-A9DA-65D4D51562BB}" dt="2022-01-12T16:46:06.120" v="3984" actId="47"/>
        <pc:sldMkLst>
          <pc:docMk/>
          <pc:sldMk cId="1448114857" sldId="352"/>
        </pc:sldMkLst>
      </pc:sldChg>
      <pc:sldChg chg="modSp mod">
        <pc:chgData name="Margaret Fox" userId="892c1610-2351-4c35-b21d-3b293c8c172e" providerId="ADAL" clId="{D3B9E005-9B60-4A32-A9DA-65D4D51562BB}" dt="2022-01-12T15:32:02.499" v="871" actId="5793"/>
        <pc:sldMkLst>
          <pc:docMk/>
          <pc:sldMk cId="554324149" sldId="353"/>
        </pc:sldMkLst>
        <pc:spChg chg="mod">
          <ac:chgData name="Margaret Fox" userId="892c1610-2351-4c35-b21d-3b293c8c172e" providerId="ADAL" clId="{D3B9E005-9B60-4A32-A9DA-65D4D51562BB}" dt="2022-01-12T15:32:02.499" v="871" actId="5793"/>
          <ac:spMkLst>
            <pc:docMk/>
            <pc:sldMk cId="554324149" sldId="353"/>
            <ac:spMk id="2" creationId="{AAB9F923-3D98-49EE-927E-35748313EB37}"/>
          </ac:spMkLst>
        </pc:spChg>
      </pc:sldChg>
      <pc:sldChg chg="modSp mod ord">
        <pc:chgData name="Margaret Fox" userId="892c1610-2351-4c35-b21d-3b293c8c172e" providerId="ADAL" clId="{D3B9E005-9B60-4A32-A9DA-65D4D51562BB}" dt="2022-01-12T16:16:12.288" v="3162" actId="20577"/>
        <pc:sldMkLst>
          <pc:docMk/>
          <pc:sldMk cId="3044047525" sldId="354"/>
        </pc:sldMkLst>
        <pc:spChg chg="mod">
          <ac:chgData name="Margaret Fox" userId="892c1610-2351-4c35-b21d-3b293c8c172e" providerId="ADAL" clId="{D3B9E005-9B60-4A32-A9DA-65D4D51562BB}" dt="2022-01-12T16:16:12.288" v="3162" actId="20577"/>
          <ac:spMkLst>
            <pc:docMk/>
            <pc:sldMk cId="3044047525" sldId="354"/>
            <ac:spMk id="2" creationId="{AAB9F923-3D98-49EE-927E-35748313EB37}"/>
          </ac:spMkLst>
        </pc:spChg>
      </pc:sldChg>
      <pc:sldChg chg="modSp mod">
        <pc:chgData name="Margaret Fox" userId="892c1610-2351-4c35-b21d-3b293c8c172e" providerId="ADAL" clId="{D3B9E005-9B60-4A32-A9DA-65D4D51562BB}" dt="2022-01-12T16:29:28.122" v="3446" actId="20577"/>
        <pc:sldMkLst>
          <pc:docMk/>
          <pc:sldMk cId="1364605714" sldId="355"/>
        </pc:sldMkLst>
        <pc:spChg chg="mod">
          <ac:chgData name="Margaret Fox" userId="892c1610-2351-4c35-b21d-3b293c8c172e" providerId="ADAL" clId="{D3B9E005-9B60-4A32-A9DA-65D4D51562BB}" dt="2022-01-12T16:29:28.122" v="3446" actId="20577"/>
          <ac:spMkLst>
            <pc:docMk/>
            <pc:sldMk cId="1364605714" sldId="355"/>
            <ac:spMk id="2" creationId="{AAB9F923-3D98-49EE-927E-35748313EB37}"/>
          </ac:spMkLst>
        </pc:spChg>
      </pc:sldChg>
      <pc:sldChg chg="modSp mod">
        <pc:chgData name="Margaret Fox" userId="892c1610-2351-4c35-b21d-3b293c8c172e" providerId="ADAL" clId="{D3B9E005-9B60-4A32-A9DA-65D4D51562BB}" dt="2022-01-12T16:33:08.638" v="3831" actId="20577"/>
        <pc:sldMkLst>
          <pc:docMk/>
          <pc:sldMk cId="1023788377" sldId="356"/>
        </pc:sldMkLst>
        <pc:spChg chg="mod">
          <ac:chgData name="Margaret Fox" userId="892c1610-2351-4c35-b21d-3b293c8c172e" providerId="ADAL" clId="{D3B9E005-9B60-4A32-A9DA-65D4D51562BB}" dt="2022-01-12T16:33:08.638" v="3831" actId="20577"/>
          <ac:spMkLst>
            <pc:docMk/>
            <pc:sldMk cId="1023788377" sldId="356"/>
            <ac:spMk id="2" creationId="{AAB9F923-3D98-49EE-927E-35748313EB37}"/>
          </ac:spMkLst>
        </pc:spChg>
      </pc:sldChg>
      <pc:sldChg chg="del">
        <pc:chgData name="Margaret Fox" userId="892c1610-2351-4c35-b21d-3b293c8c172e" providerId="ADAL" clId="{D3B9E005-9B60-4A32-A9DA-65D4D51562BB}" dt="2022-01-12T16:34:39.108" v="3832" actId="47"/>
        <pc:sldMkLst>
          <pc:docMk/>
          <pc:sldMk cId="1031588951" sldId="357"/>
        </pc:sldMkLst>
      </pc:sldChg>
      <pc:sldChg chg="del">
        <pc:chgData name="Margaret Fox" userId="892c1610-2351-4c35-b21d-3b293c8c172e" providerId="ADAL" clId="{D3B9E005-9B60-4A32-A9DA-65D4D51562BB}" dt="2022-01-12T16:46:10.408" v="3985" actId="47"/>
        <pc:sldMkLst>
          <pc:docMk/>
          <pc:sldMk cId="171526698" sldId="358"/>
        </pc:sldMkLst>
      </pc:sldChg>
      <pc:sldChg chg="addSp delSp modSp del mod">
        <pc:chgData name="Margaret Fox" userId="892c1610-2351-4c35-b21d-3b293c8c172e" providerId="ADAL" clId="{D3B9E005-9B60-4A32-A9DA-65D4D51562BB}" dt="2022-01-12T16:45:59.697" v="3981" actId="47"/>
        <pc:sldMkLst>
          <pc:docMk/>
          <pc:sldMk cId="3687638195" sldId="359"/>
        </pc:sldMkLst>
        <pc:spChg chg="mod">
          <ac:chgData name="Margaret Fox" userId="892c1610-2351-4c35-b21d-3b293c8c172e" providerId="ADAL" clId="{D3B9E005-9B60-4A32-A9DA-65D4D51562BB}" dt="2022-01-12T16:38:45.922" v="3966" actId="122"/>
          <ac:spMkLst>
            <pc:docMk/>
            <pc:sldMk cId="3687638195" sldId="359"/>
            <ac:spMk id="2" creationId="{AAB9F923-3D98-49EE-927E-35748313EB37}"/>
          </ac:spMkLst>
        </pc:spChg>
        <pc:spChg chg="add del">
          <ac:chgData name="Margaret Fox" userId="892c1610-2351-4c35-b21d-3b293c8c172e" providerId="ADAL" clId="{D3B9E005-9B60-4A32-A9DA-65D4D51562BB}" dt="2022-01-12T16:35:48.399" v="3928"/>
          <ac:spMkLst>
            <pc:docMk/>
            <pc:sldMk cId="3687638195" sldId="359"/>
            <ac:spMk id="3" creationId="{FDFE58F1-1107-4C92-8B85-5C7126DD1564}"/>
          </ac:spMkLst>
        </pc:spChg>
        <pc:spChg chg="add del">
          <ac:chgData name="Margaret Fox" userId="892c1610-2351-4c35-b21d-3b293c8c172e" providerId="ADAL" clId="{D3B9E005-9B60-4A32-A9DA-65D4D51562BB}" dt="2022-01-12T16:35:54.811" v="3930"/>
          <ac:spMkLst>
            <pc:docMk/>
            <pc:sldMk cId="3687638195" sldId="359"/>
            <ac:spMk id="4" creationId="{84254E7B-00AD-4FC7-9A4F-7B599581BC97}"/>
          </ac:spMkLst>
        </pc:spChg>
        <pc:spChg chg="add del">
          <ac:chgData name="Margaret Fox" userId="892c1610-2351-4c35-b21d-3b293c8c172e" providerId="ADAL" clId="{D3B9E005-9B60-4A32-A9DA-65D4D51562BB}" dt="2022-01-12T16:37:59.419" v="3959"/>
          <ac:spMkLst>
            <pc:docMk/>
            <pc:sldMk cId="3687638195" sldId="359"/>
            <ac:spMk id="5" creationId="{42756016-96C8-4CB4-B718-B55914B1B46C}"/>
          </ac:spMkLst>
        </pc:spChg>
        <pc:picChg chg="add mod">
          <ac:chgData name="Margaret Fox" userId="892c1610-2351-4c35-b21d-3b293c8c172e" providerId="ADAL" clId="{D3B9E005-9B60-4A32-A9DA-65D4D51562BB}" dt="2022-01-12T16:40:11.817" v="3971" actId="14100"/>
          <ac:picMkLst>
            <pc:docMk/>
            <pc:sldMk cId="3687638195" sldId="359"/>
            <ac:picMk id="1029" creationId="{20A9E6B8-ECA3-435B-A3F0-E051FB66B4AB}"/>
          </ac:picMkLst>
        </pc:picChg>
      </pc:sldChg>
      <pc:sldChg chg="del">
        <pc:chgData name="Margaret Fox" userId="892c1610-2351-4c35-b21d-3b293c8c172e" providerId="ADAL" clId="{D3B9E005-9B60-4A32-A9DA-65D4D51562BB}" dt="2022-01-12T16:46:03.028" v="3982" actId="47"/>
        <pc:sldMkLst>
          <pc:docMk/>
          <pc:sldMk cId="23870523" sldId="360"/>
        </pc:sldMkLst>
      </pc:sldChg>
      <pc:sldChg chg="del">
        <pc:chgData name="Margaret Fox" userId="892c1610-2351-4c35-b21d-3b293c8c172e" providerId="ADAL" clId="{D3B9E005-9B60-4A32-A9DA-65D4D51562BB}" dt="2022-01-12T16:46:04.787" v="3983" actId="47"/>
        <pc:sldMkLst>
          <pc:docMk/>
          <pc:sldMk cId="1244774497" sldId="361"/>
        </pc:sldMkLst>
      </pc:sldChg>
      <pc:sldChg chg="modSp add mod">
        <pc:chgData name="Margaret Fox" userId="892c1610-2351-4c35-b21d-3b293c8c172e" providerId="ADAL" clId="{D3B9E005-9B60-4A32-A9DA-65D4D51562BB}" dt="2022-01-12T15:33:47.403" v="1174" actId="313"/>
        <pc:sldMkLst>
          <pc:docMk/>
          <pc:sldMk cId="3719398790" sldId="362"/>
        </pc:sldMkLst>
        <pc:spChg chg="mod">
          <ac:chgData name="Margaret Fox" userId="892c1610-2351-4c35-b21d-3b293c8c172e" providerId="ADAL" clId="{D3B9E005-9B60-4A32-A9DA-65D4D51562BB}" dt="2022-01-12T15:33:47.403" v="1174" actId="313"/>
          <ac:spMkLst>
            <pc:docMk/>
            <pc:sldMk cId="3719398790" sldId="362"/>
            <ac:spMk id="2" creationId="{AAB9F923-3D98-49EE-927E-35748313EB37}"/>
          </ac:spMkLst>
        </pc:spChg>
      </pc:sldChg>
      <pc:sldChg chg="modSp add mod">
        <pc:chgData name="Margaret Fox" userId="892c1610-2351-4c35-b21d-3b293c8c172e" providerId="ADAL" clId="{D3B9E005-9B60-4A32-A9DA-65D4D51562BB}" dt="2022-01-12T16:15:11.100" v="3110" actId="20577"/>
        <pc:sldMkLst>
          <pc:docMk/>
          <pc:sldMk cId="4143872747" sldId="363"/>
        </pc:sldMkLst>
        <pc:spChg chg="mod">
          <ac:chgData name="Margaret Fox" userId="892c1610-2351-4c35-b21d-3b293c8c172e" providerId="ADAL" clId="{D3B9E005-9B60-4A32-A9DA-65D4D51562BB}" dt="2022-01-12T16:15:11.100" v="3110" actId="20577"/>
          <ac:spMkLst>
            <pc:docMk/>
            <pc:sldMk cId="4143872747" sldId="363"/>
            <ac:spMk id="2" creationId="{AAB9F923-3D98-49EE-927E-35748313EB37}"/>
          </ac:spMkLst>
        </pc:spChg>
      </pc:sldChg>
      <pc:sldChg chg="modSp add mod">
        <pc:chgData name="Margaret Fox" userId="892c1610-2351-4c35-b21d-3b293c8c172e" providerId="ADAL" clId="{D3B9E005-9B60-4A32-A9DA-65D4D51562BB}" dt="2022-01-12T16:16:37.413" v="3166" actId="113"/>
        <pc:sldMkLst>
          <pc:docMk/>
          <pc:sldMk cId="2647800926" sldId="364"/>
        </pc:sldMkLst>
        <pc:spChg chg="mod">
          <ac:chgData name="Margaret Fox" userId="892c1610-2351-4c35-b21d-3b293c8c172e" providerId="ADAL" clId="{D3B9E005-9B60-4A32-A9DA-65D4D51562BB}" dt="2022-01-12T16:16:37.413" v="3166" actId="113"/>
          <ac:spMkLst>
            <pc:docMk/>
            <pc:sldMk cId="2647800926" sldId="364"/>
            <ac:spMk id="2" creationId="{AAB9F923-3D98-49EE-927E-35748313EB37}"/>
          </ac:spMkLst>
        </pc:spChg>
      </pc:sldChg>
      <pc:sldChg chg="addSp delSp modSp add mod">
        <pc:chgData name="Margaret Fox" userId="892c1610-2351-4c35-b21d-3b293c8c172e" providerId="ADAL" clId="{D3B9E005-9B60-4A32-A9DA-65D4D51562BB}" dt="2022-01-12T16:45:53.335" v="3980" actId="1076"/>
        <pc:sldMkLst>
          <pc:docMk/>
          <pc:sldMk cId="714788982" sldId="365"/>
        </pc:sldMkLst>
        <pc:spChg chg="mod">
          <ac:chgData name="Margaret Fox" userId="892c1610-2351-4c35-b21d-3b293c8c172e" providerId="ADAL" clId="{D3B9E005-9B60-4A32-A9DA-65D4D51562BB}" dt="2022-01-12T16:44:52.684" v="3973" actId="20577"/>
          <ac:spMkLst>
            <pc:docMk/>
            <pc:sldMk cId="714788982" sldId="365"/>
            <ac:spMk id="2" creationId="{AAB9F923-3D98-49EE-927E-35748313EB37}"/>
          </ac:spMkLst>
        </pc:spChg>
        <pc:graphicFrameChg chg="add mod">
          <ac:chgData name="Margaret Fox" userId="892c1610-2351-4c35-b21d-3b293c8c172e" providerId="ADAL" clId="{D3B9E005-9B60-4A32-A9DA-65D4D51562BB}" dt="2022-01-12T16:45:53.335" v="3980" actId="1076"/>
          <ac:graphicFrameMkLst>
            <pc:docMk/>
            <pc:sldMk cId="714788982" sldId="365"/>
            <ac:graphicFrameMk id="3" creationId="{65B3C0A3-396F-4C23-8C25-8A67814E80EA}"/>
          </ac:graphicFrameMkLst>
        </pc:graphicFrameChg>
        <pc:picChg chg="del">
          <ac:chgData name="Margaret Fox" userId="892c1610-2351-4c35-b21d-3b293c8c172e" providerId="ADAL" clId="{D3B9E005-9B60-4A32-A9DA-65D4D51562BB}" dt="2022-01-12T16:44:53.348" v="3974" actId="478"/>
          <ac:picMkLst>
            <pc:docMk/>
            <pc:sldMk cId="714788982" sldId="365"/>
            <ac:picMk id="1029" creationId="{20A9E6B8-ECA3-435B-A3F0-E051FB66B4AB}"/>
          </ac:picMkLst>
        </pc:picChg>
      </pc:sldChg>
      <pc:sldChg chg="modSp add del mod">
        <pc:chgData name="Margaret Fox" userId="892c1610-2351-4c35-b21d-3b293c8c172e" providerId="ADAL" clId="{D3B9E005-9B60-4A32-A9DA-65D4D51562BB}" dt="2022-01-12T16:27:48.858" v="3192" actId="47"/>
        <pc:sldMkLst>
          <pc:docMk/>
          <pc:sldMk cId="1047516093" sldId="365"/>
        </pc:sldMkLst>
        <pc:spChg chg="mod">
          <ac:chgData name="Margaret Fox" userId="892c1610-2351-4c35-b21d-3b293c8c172e" providerId="ADAL" clId="{D3B9E005-9B60-4A32-A9DA-65D4D51562BB}" dt="2022-01-12T16:17:30.147" v="3191" actId="20577"/>
          <ac:spMkLst>
            <pc:docMk/>
            <pc:sldMk cId="1047516093" sldId="365"/>
            <ac:spMk id="2" creationId="{AAB9F923-3D98-49EE-927E-35748313EB37}"/>
          </ac:spMkLst>
        </pc:spChg>
      </pc:sldChg>
      <pc:sldChg chg="modSp add del mod">
        <pc:chgData name="Margaret Fox" userId="892c1610-2351-4c35-b21d-3b293c8c172e" providerId="ADAL" clId="{D3B9E005-9B60-4A32-A9DA-65D4D51562BB}" dt="2022-01-12T16:17:09.991" v="3168" actId="47"/>
        <pc:sldMkLst>
          <pc:docMk/>
          <pc:sldMk cId="3198558789" sldId="365"/>
        </pc:sldMkLst>
        <pc:spChg chg="mod">
          <ac:chgData name="Margaret Fox" userId="892c1610-2351-4c35-b21d-3b293c8c172e" providerId="ADAL" clId="{D3B9E005-9B60-4A32-A9DA-65D4D51562BB}" dt="2022-01-12T15:45:19.151" v="2830" actId="20577"/>
          <ac:spMkLst>
            <pc:docMk/>
            <pc:sldMk cId="3198558789" sldId="365"/>
            <ac:spMk id="2" creationId="{AAB9F923-3D98-49EE-927E-35748313EB37}"/>
          </ac:spMkLst>
        </pc:spChg>
        <pc:picChg chg="mod">
          <ac:chgData name="Margaret Fox" userId="892c1610-2351-4c35-b21d-3b293c8c172e" providerId="ADAL" clId="{D3B9E005-9B60-4A32-A9DA-65D4D51562BB}" dt="2022-01-12T16:17:07.335" v="3167" actId="1076"/>
          <ac:picMkLst>
            <pc:docMk/>
            <pc:sldMk cId="3198558789" sldId="365"/>
            <ac:picMk id="2050" creationId="{9E476F11-15D0-42A8-BDAC-FCD6AA8E73AE}"/>
          </ac:picMkLst>
        </pc:picChg>
      </pc:sldChg>
      <pc:sldChg chg="modSp add mod">
        <pc:chgData name="Margaret Fox" userId="892c1610-2351-4c35-b21d-3b293c8c172e" providerId="ADAL" clId="{D3B9E005-9B60-4A32-A9DA-65D4D51562BB}" dt="2022-01-12T16:48:30.982" v="4258" actId="20577"/>
        <pc:sldMkLst>
          <pc:docMk/>
          <pc:sldMk cId="690981044" sldId="366"/>
        </pc:sldMkLst>
        <pc:spChg chg="mod">
          <ac:chgData name="Margaret Fox" userId="892c1610-2351-4c35-b21d-3b293c8c172e" providerId="ADAL" clId="{D3B9E005-9B60-4A32-A9DA-65D4D51562BB}" dt="2022-01-12T16:48:30.982" v="4258" actId="20577"/>
          <ac:spMkLst>
            <pc:docMk/>
            <pc:sldMk cId="690981044" sldId="366"/>
            <ac:spMk id="2" creationId="{AAB9F923-3D98-49EE-927E-35748313EB37}"/>
          </ac:spMkLst>
        </pc:spChg>
        <pc:picChg chg="mod">
          <ac:chgData name="Margaret Fox" userId="892c1610-2351-4c35-b21d-3b293c8c172e" providerId="ADAL" clId="{D3B9E005-9B60-4A32-A9DA-65D4D51562BB}" dt="2022-01-12T16:46:27.570" v="3988" actId="1076"/>
          <ac:picMkLst>
            <pc:docMk/>
            <pc:sldMk cId="690981044" sldId="366"/>
            <ac:picMk id="2050" creationId="{9E476F11-15D0-42A8-BDAC-FCD6AA8E73AE}"/>
          </ac:picMkLst>
        </pc:picChg>
      </pc:sldChg>
      <pc:sldChg chg="modSp add mod">
        <pc:chgData name="Margaret Fox" userId="892c1610-2351-4c35-b21d-3b293c8c172e" providerId="ADAL" clId="{D3B9E005-9B60-4A32-A9DA-65D4D51562BB}" dt="2022-01-12T16:48:12.353" v="4195" actId="20577"/>
        <pc:sldMkLst>
          <pc:docMk/>
          <pc:sldMk cId="102731782" sldId="367"/>
        </pc:sldMkLst>
        <pc:spChg chg="mod">
          <ac:chgData name="Margaret Fox" userId="892c1610-2351-4c35-b21d-3b293c8c172e" providerId="ADAL" clId="{D3B9E005-9B60-4A32-A9DA-65D4D51562BB}" dt="2022-01-12T16:48:12.353" v="4195" actId="20577"/>
          <ac:spMkLst>
            <pc:docMk/>
            <pc:sldMk cId="102731782" sldId="367"/>
            <ac:spMk id="2" creationId="{AAB9F923-3D98-49EE-927E-35748313EB37}"/>
          </ac:spMkLst>
        </pc:spChg>
      </pc:sldChg>
    </pc:docChg>
  </pc:docChgLst>
  <pc:docChgLst>
    <pc:chgData name="Margaret Fox" userId="892c1610-2351-4c35-b21d-3b293c8c172e" providerId="ADAL" clId="{0D078B47-C7AA-49B0-9A89-D49676D676FE}"/>
    <pc:docChg chg="undo custSel addSld delSld modSld sldOrd">
      <pc:chgData name="Margaret Fox" userId="892c1610-2351-4c35-b21d-3b293c8c172e" providerId="ADAL" clId="{0D078B47-C7AA-49B0-9A89-D49676D676FE}" dt="2021-12-15T22:36:31.257" v="4022" actId="20577"/>
      <pc:docMkLst>
        <pc:docMk/>
      </pc:docMkLst>
      <pc:sldChg chg="modSp mod">
        <pc:chgData name="Margaret Fox" userId="892c1610-2351-4c35-b21d-3b293c8c172e" providerId="ADAL" clId="{0D078B47-C7AA-49B0-9A89-D49676D676FE}" dt="2021-12-15T16:09:13.351" v="1457" actId="20577"/>
        <pc:sldMkLst>
          <pc:docMk/>
          <pc:sldMk cId="1260153591" sldId="257"/>
        </pc:sldMkLst>
        <pc:spChg chg="mod">
          <ac:chgData name="Margaret Fox" userId="892c1610-2351-4c35-b21d-3b293c8c172e" providerId="ADAL" clId="{0D078B47-C7AA-49B0-9A89-D49676D676FE}" dt="2021-12-15T16:09:13.351" v="1457" actId="20577"/>
          <ac:spMkLst>
            <pc:docMk/>
            <pc:sldMk cId="1260153591" sldId="257"/>
            <ac:spMk id="2" creationId="{AAB9F923-3D98-49EE-927E-35748313EB37}"/>
          </ac:spMkLst>
        </pc:spChg>
      </pc:sldChg>
      <pc:sldChg chg="modSp mod">
        <pc:chgData name="Margaret Fox" userId="892c1610-2351-4c35-b21d-3b293c8c172e" providerId="ADAL" clId="{0D078B47-C7AA-49B0-9A89-D49676D676FE}" dt="2021-12-15T22:36:09.175" v="4020" actId="20577"/>
        <pc:sldMkLst>
          <pc:docMk/>
          <pc:sldMk cId="3285693065" sldId="262"/>
        </pc:sldMkLst>
        <pc:spChg chg="mod">
          <ac:chgData name="Margaret Fox" userId="892c1610-2351-4c35-b21d-3b293c8c172e" providerId="ADAL" clId="{0D078B47-C7AA-49B0-9A89-D49676D676FE}" dt="2021-12-15T22:36:09.175" v="4020" actId="20577"/>
          <ac:spMkLst>
            <pc:docMk/>
            <pc:sldMk cId="3285693065" sldId="262"/>
            <ac:spMk id="2" creationId="{AAB9F923-3D98-49EE-927E-35748313EB37}"/>
          </ac:spMkLst>
        </pc:spChg>
      </pc:sldChg>
      <pc:sldChg chg="modSp mod">
        <pc:chgData name="Margaret Fox" userId="892c1610-2351-4c35-b21d-3b293c8c172e" providerId="ADAL" clId="{0D078B47-C7AA-49B0-9A89-D49676D676FE}" dt="2021-12-15T17:41:54.367" v="3935" actId="20577"/>
        <pc:sldMkLst>
          <pc:docMk/>
          <pc:sldMk cId="1809337763" sldId="277"/>
        </pc:sldMkLst>
        <pc:spChg chg="mod">
          <ac:chgData name="Margaret Fox" userId="892c1610-2351-4c35-b21d-3b293c8c172e" providerId="ADAL" clId="{0D078B47-C7AA-49B0-9A89-D49676D676FE}" dt="2021-12-15T17:41:54.367" v="3935" actId="20577"/>
          <ac:spMkLst>
            <pc:docMk/>
            <pc:sldMk cId="1809337763" sldId="277"/>
            <ac:spMk id="2" creationId="{AAB9F923-3D98-49EE-927E-35748313EB37}"/>
          </ac:spMkLst>
        </pc:spChg>
      </pc:sldChg>
      <pc:sldChg chg="modSp mod">
        <pc:chgData name="Margaret Fox" userId="892c1610-2351-4c35-b21d-3b293c8c172e" providerId="ADAL" clId="{0D078B47-C7AA-49B0-9A89-D49676D676FE}" dt="2021-12-15T16:08:49.832" v="1372" actId="20577"/>
        <pc:sldMkLst>
          <pc:docMk/>
          <pc:sldMk cId="1128444069" sldId="278"/>
        </pc:sldMkLst>
        <pc:spChg chg="mod">
          <ac:chgData name="Margaret Fox" userId="892c1610-2351-4c35-b21d-3b293c8c172e" providerId="ADAL" clId="{0D078B47-C7AA-49B0-9A89-D49676D676FE}" dt="2021-12-15T16:08:49.832" v="1372" actId="20577"/>
          <ac:spMkLst>
            <pc:docMk/>
            <pc:sldMk cId="1128444069" sldId="278"/>
            <ac:spMk id="2" creationId="{AAB9F923-3D98-49EE-927E-35748313EB37}"/>
          </ac:spMkLst>
        </pc:spChg>
      </pc:sldChg>
      <pc:sldChg chg="addSp delSp modSp del mod">
        <pc:chgData name="Margaret Fox" userId="892c1610-2351-4c35-b21d-3b293c8c172e" providerId="ADAL" clId="{0D078B47-C7AA-49B0-9A89-D49676D676FE}" dt="2021-12-15T17:48:53.238" v="3994" actId="47"/>
        <pc:sldMkLst>
          <pc:docMk/>
          <pc:sldMk cId="2466888729" sldId="308"/>
        </pc:sldMkLst>
        <pc:spChg chg="mod">
          <ac:chgData name="Margaret Fox" userId="892c1610-2351-4c35-b21d-3b293c8c172e" providerId="ADAL" clId="{0D078B47-C7AA-49B0-9A89-D49676D676FE}" dt="2021-12-15T16:10:41.050" v="1605" actId="1076"/>
          <ac:spMkLst>
            <pc:docMk/>
            <pc:sldMk cId="2466888729" sldId="308"/>
            <ac:spMk id="2" creationId="{AAB9F923-3D98-49EE-927E-35748313EB37}"/>
          </ac:spMkLst>
        </pc:spChg>
        <pc:picChg chg="add del mod modCrop">
          <ac:chgData name="Margaret Fox" userId="892c1610-2351-4c35-b21d-3b293c8c172e" providerId="ADAL" clId="{0D078B47-C7AA-49B0-9A89-D49676D676FE}" dt="2021-12-15T16:14:57.277" v="1615" actId="478"/>
          <ac:picMkLst>
            <pc:docMk/>
            <pc:sldMk cId="2466888729" sldId="308"/>
            <ac:picMk id="4" creationId="{5B0C29D2-242F-4E0A-8A78-940B4F84527A}"/>
          </ac:picMkLst>
        </pc:picChg>
      </pc:sldChg>
      <pc:sldChg chg="del">
        <pc:chgData name="Margaret Fox" userId="892c1610-2351-4c35-b21d-3b293c8c172e" providerId="ADAL" clId="{0D078B47-C7AA-49B0-9A89-D49676D676FE}" dt="2021-12-08T20:47:17.784" v="545" actId="47"/>
        <pc:sldMkLst>
          <pc:docMk/>
          <pc:sldMk cId="1117480482" sldId="311"/>
        </pc:sldMkLst>
      </pc:sldChg>
      <pc:sldChg chg="modSp del mod">
        <pc:chgData name="Margaret Fox" userId="892c1610-2351-4c35-b21d-3b293c8c172e" providerId="ADAL" clId="{0D078B47-C7AA-49B0-9A89-D49676D676FE}" dt="2021-12-15T16:19:55.059" v="1621" actId="47"/>
        <pc:sldMkLst>
          <pc:docMk/>
          <pc:sldMk cId="2253875392" sldId="339"/>
        </pc:sldMkLst>
        <pc:spChg chg="mod">
          <ac:chgData name="Margaret Fox" userId="892c1610-2351-4c35-b21d-3b293c8c172e" providerId="ADAL" clId="{0D078B47-C7AA-49B0-9A89-D49676D676FE}" dt="2021-12-08T21:10:29.339" v="633" actId="1076"/>
          <ac:spMkLst>
            <pc:docMk/>
            <pc:sldMk cId="2253875392" sldId="339"/>
            <ac:spMk id="2" creationId="{AAB9F923-3D98-49EE-927E-35748313EB37}"/>
          </ac:spMkLst>
        </pc:spChg>
      </pc:sldChg>
      <pc:sldChg chg="modSp del mod modNotesTx">
        <pc:chgData name="Margaret Fox" userId="892c1610-2351-4c35-b21d-3b293c8c172e" providerId="ADAL" clId="{0D078B47-C7AA-49B0-9A89-D49676D676FE}" dt="2021-12-15T16:19:57.610" v="1622" actId="47"/>
        <pc:sldMkLst>
          <pc:docMk/>
          <pc:sldMk cId="700559569" sldId="348"/>
        </pc:sldMkLst>
        <pc:spChg chg="mod">
          <ac:chgData name="Margaret Fox" userId="892c1610-2351-4c35-b21d-3b293c8c172e" providerId="ADAL" clId="{0D078B47-C7AA-49B0-9A89-D49676D676FE}" dt="2021-12-08T21:24:13.032" v="852" actId="20577"/>
          <ac:spMkLst>
            <pc:docMk/>
            <pc:sldMk cId="700559569" sldId="348"/>
            <ac:spMk id="2" creationId="{AAB9F923-3D98-49EE-927E-35748313EB37}"/>
          </ac:spMkLst>
        </pc:spChg>
      </pc:sldChg>
      <pc:sldChg chg="addSp delSp modSp mod ord">
        <pc:chgData name="Margaret Fox" userId="892c1610-2351-4c35-b21d-3b293c8c172e" providerId="ADAL" clId="{0D078B47-C7AA-49B0-9A89-D49676D676FE}" dt="2021-12-15T17:48:49.620" v="3993"/>
        <pc:sldMkLst>
          <pc:docMk/>
          <pc:sldMk cId="2077932830" sldId="351"/>
        </pc:sldMkLst>
        <pc:spChg chg="mod">
          <ac:chgData name="Margaret Fox" userId="892c1610-2351-4c35-b21d-3b293c8c172e" providerId="ADAL" clId="{0D078B47-C7AA-49B0-9A89-D49676D676FE}" dt="2021-12-15T17:42:23.956" v="3939" actId="20577"/>
          <ac:spMkLst>
            <pc:docMk/>
            <pc:sldMk cId="2077932830" sldId="351"/>
            <ac:spMk id="2" creationId="{AAB9F923-3D98-49EE-927E-35748313EB37}"/>
          </ac:spMkLst>
        </pc:spChg>
        <pc:picChg chg="add del mod">
          <ac:chgData name="Margaret Fox" userId="892c1610-2351-4c35-b21d-3b293c8c172e" providerId="ADAL" clId="{0D078B47-C7AA-49B0-9A89-D49676D676FE}" dt="2021-12-15T16:22:18.205" v="1667"/>
          <ac:picMkLst>
            <pc:docMk/>
            <pc:sldMk cId="2077932830" sldId="351"/>
            <ac:picMk id="4" creationId="{66094B73-A489-42E8-A3B1-168544C76594}"/>
          </ac:picMkLst>
        </pc:picChg>
        <pc:picChg chg="add del mod">
          <ac:chgData name="Margaret Fox" userId="892c1610-2351-4c35-b21d-3b293c8c172e" providerId="ADAL" clId="{0D078B47-C7AA-49B0-9A89-D49676D676FE}" dt="2021-12-15T16:22:17.232" v="1666"/>
          <ac:picMkLst>
            <pc:docMk/>
            <pc:sldMk cId="2077932830" sldId="351"/>
            <ac:picMk id="6" creationId="{3D529A7D-1F53-43A6-80D4-A437C742EF42}"/>
          </ac:picMkLst>
        </pc:picChg>
      </pc:sldChg>
      <pc:sldChg chg="del">
        <pc:chgData name="Margaret Fox" userId="892c1610-2351-4c35-b21d-3b293c8c172e" providerId="ADAL" clId="{0D078B47-C7AA-49B0-9A89-D49676D676FE}" dt="2021-12-08T20:38:29.976" v="220" actId="47"/>
        <pc:sldMkLst>
          <pc:docMk/>
          <pc:sldMk cId="895514529" sldId="352"/>
        </pc:sldMkLst>
      </pc:sldChg>
      <pc:sldChg chg="modSp add mod">
        <pc:chgData name="Margaret Fox" userId="892c1610-2351-4c35-b21d-3b293c8c172e" providerId="ADAL" clId="{0D078B47-C7AA-49B0-9A89-D49676D676FE}" dt="2021-12-15T22:36:31.257" v="4022" actId="20577"/>
        <pc:sldMkLst>
          <pc:docMk/>
          <pc:sldMk cId="1448114857" sldId="352"/>
        </pc:sldMkLst>
        <pc:spChg chg="mod">
          <ac:chgData name="Margaret Fox" userId="892c1610-2351-4c35-b21d-3b293c8c172e" providerId="ADAL" clId="{0D078B47-C7AA-49B0-9A89-D49676D676FE}" dt="2021-12-15T22:36:31.257" v="4022" actId="20577"/>
          <ac:spMkLst>
            <pc:docMk/>
            <pc:sldMk cId="1448114857" sldId="352"/>
            <ac:spMk id="2" creationId="{AAB9F923-3D98-49EE-927E-35748313EB37}"/>
          </ac:spMkLst>
        </pc:spChg>
      </pc:sldChg>
      <pc:sldChg chg="add del">
        <pc:chgData name="Margaret Fox" userId="892c1610-2351-4c35-b21d-3b293c8c172e" providerId="ADAL" clId="{0D078B47-C7AA-49B0-9A89-D49676D676FE}" dt="2021-12-15T16:32:29.867" v="2538"/>
        <pc:sldMkLst>
          <pc:docMk/>
          <pc:sldMk cId="480181745" sldId="353"/>
        </pc:sldMkLst>
      </pc:sldChg>
      <pc:sldChg chg="modSp add mod">
        <pc:chgData name="Margaret Fox" userId="892c1610-2351-4c35-b21d-3b293c8c172e" providerId="ADAL" clId="{0D078B47-C7AA-49B0-9A89-D49676D676FE}" dt="2021-12-15T17:42:19.636" v="3938" actId="20577"/>
        <pc:sldMkLst>
          <pc:docMk/>
          <pc:sldMk cId="554324149" sldId="353"/>
        </pc:sldMkLst>
        <pc:spChg chg="mod">
          <ac:chgData name="Margaret Fox" userId="892c1610-2351-4c35-b21d-3b293c8c172e" providerId="ADAL" clId="{0D078B47-C7AA-49B0-9A89-D49676D676FE}" dt="2021-12-15T17:42:19.636" v="3938" actId="20577"/>
          <ac:spMkLst>
            <pc:docMk/>
            <pc:sldMk cId="554324149" sldId="353"/>
            <ac:spMk id="2" creationId="{AAB9F923-3D98-49EE-927E-35748313EB37}"/>
          </ac:spMkLst>
        </pc:spChg>
      </pc:sldChg>
      <pc:sldChg chg="del">
        <pc:chgData name="Margaret Fox" userId="892c1610-2351-4c35-b21d-3b293c8c172e" providerId="ADAL" clId="{0D078B47-C7AA-49B0-9A89-D49676D676FE}" dt="2021-12-08T20:38:38.882" v="221" actId="47"/>
        <pc:sldMkLst>
          <pc:docMk/>
          <pc:sldMk cId="2828278509" sldId="353"/>
        </pc:sldMkLst>
      </pc:sldChg>
      <pc:sldChg chg="del">
        <pc:chgData name="Margaret Fox" userId="892c1610-2351-4c35-b21d-3b293c8c172e" providerId="ADAL" clId="{0D078B47-C7AA-49B0-9A89-D49676D676FE}" dt="2021-12-08T20:38:41.007" v="222" actId="47"/>
        <pc:sldMkLst>
          <pc:docMk/>
          <pc:sldMk cId="1052565947" sldId="354"/>
        </pc:sldMkLst>
      </pc:sldChg>
      <pc:sldChg chg="modSp add mod">
        <pc:chgData name="Margaret Fox" userId="892c1610-2351-4c35-b21d-3b293c8c172e" providerId="ADAL" clId="{0D078B47-C7AA-49B0-9A89-D49676D676FE}" dt="2021-12-15T16:43:37.668" v="2998" actId="313"/>
        <pc:sldMkLst>
          <pc:docMk/>
          <pc:sldMk cId="3044047525" sldId="354"/>
        </pc:sldMkLst>
        <pc:spChg chg="mod">
          <ac:chgData name="Margaret Fox" userId="892c1610-2351-4c35-b21d-3b293c8c172e" providerId="ADAL" clId="{0D078B47-C7AA-49B0-9A89-D49676D676FE}" dt="2021-12-15T16:43:37.668" v="2998" actId="313"/>
          <ac:spMkLst>
            <pc:docMk/>
            <pc:sldMk cId="3044047525" sldId="354"/>
            <ac:spMk id="2" creationId="{AAB9F923-3D98-49EE-927E-35748313EB37}"/>
          </ac:spMkLst>
        </pc:spChg>
      </pc:sldChg>
      <pc:sldChg chg="modSp del mod ord modNotesTx">
        <pc:chgData name="Margaret Fox" userId="892c1610-2351-4c35-b21d-3b293c8c172e" providerId="ADAL" clId="{0D078B47-C7AA-49B0-9A89-D49676D676FE}" dt="2021-12-15T16:19:50.871" v="1618" actId="47"/>
        <pc:sldMkLst>
          <pc:docMk/>
          <pc:sldMk cId="918001368" sldId="355"/>
        </pc:sldMkLst>
        <pc:spChg chg="mod">
          <ac:chgData name="Margaret Fox" userId="892c1610-2351-4c35-b21d-3b293c8c172e" providerId="ADAL" clId="{0D078B47-C7AA-49B0-9A89-D49676D676FE}" dt="2021-12-08T20:46:46.910" v="541" actId="20577"/>
          <ac:spMkLst>
            <pc:docMk/>
            <pc:sldMk cId="918001368" sldId="355"/>
            <ac:spMk id="2" creationId="{AAB9F923-3D98-49EE-927E-35748313EB37}"/>
          </ac:spMkLst>
        </pc:spChg>
      </pc:sldChg>
      <pc:sldChg chg="modSp add mod">
        <pc:chgData name="Margaret Fox" userId="892c1610-2351-4c35-b21d-3b293c8c172e" providerId="ADAL" clId="{0D078B47-C7AA-49B0-9A89-D49676D676FE}" dt="2021-12-15T17:42:10.867" v="3936" actId="20577"/>
        <pc:sldMkLst>
          <pc:docMk/>
          <pc:sldMk cId="1364605714" sldId="355"/>
        </pc:sldMkLst>
        <pc:spChg chg="mod">
          <ac:chgData name="Margaret Fox" userId="892c1610-2351-4c35-b21d-3b293c8c172e" providerId="ADAL" clId="{0D078B47-C7AA-49B0-9A89-D49676D676FE}" dt="2021-12-15T17:42:10.867" v="3936" actId="20577"/>
          <ac:spMkLst>
            <pc:docMk/>
            <pc:sldMk cId="1364605714" sldId="355"/>
            <ac:spMk id="2" creationId="{AAB9F923-3D98-49EE-927E-35748313EB37}"/>
          </ac:spMkLst>
        </pc:spChg>
      </pc:sldChg>
      <pc:sldChg chg="modSp add mod">
        <pc:chgData name="Margaret Fox" userId="892c1610-2351-4c35-b21d-3b293c8c172e" providerId="ADAL" clId="{0D078B47-C7AA-49B0-9A89-D49676D676FE}" dt="2021-12-15T17:42:14.515" v="3937" actId="20577"/>
        <pc:sldMkLst>
          <pc:docMk/>
          <pc:sldMk cId="1023788377" sldId="356"/>
        </pc:sldMkLst>
        <pc:spChg chg="mod">
          <ac:chgData name="Margaret Fox" userId="892c1610-2351-4c35-b21d-3b293c8c172e" providerId="ADAL" clId="{0D078B47-C7AA-49B0-9A89-D49676D676FE}" dt="2021-12-15T17:42:14.515" v="3937" actId="20577"/>
          <ac:spMkLst>
            <pc:docMk/>
            <pc:sldMk cId="1023788377" sldId="356"/>
            <ac:spMk id="2" creationId="{AAB9F923-3D98-49EE-927E-35748313EB37}"/>
          </ac:spMkLst>
        </pc:spChg>
      </pc:sldChg>
      <pc:sldChg chg="del">
        <pc:chgData name="Margaret Fox" userId="892c1610-2351-4c35-b21d-3b293c8c172e" providerId="ADAL" clId="{0D078B47-C7AA-49B0-9A89-D49676D676FE}" dt="2021-12-08T20:38:28.616" v="219" actId="47"/>
        <pc:sldMkLst>
          <pc:docMk/>
          <pc:sldMk cId="2255498705" sldId="356"/>
        </pc:sldMkLst>
      </pc:sldChg>
      <pc:sldChg chg="addSp modSp add mod">
        <pc:chgData name="Margaret Fox" userId="892c1610-2351-4c35-b21d-3b293c8c172e" providerId="ADAL" clId="{0D078B47-C7AA-49B0-9A89-D49676D676FE}" dt="2021-12-15T17:38:48.372" v="3783" actId="1076"/>
        <pc:sldMkLst>
          <pc:docMk/>
          <pc:sldMk cId="1031588951" sldId="357"/>
        </pc:sldMkLst>
        <pc:spChg chg="mod">
          <ac:chgData name="Margaret Fox" userId="892c1610-2351-4c35-b21d-3b293c8c172e" providerId="ADAL" clId="{0D078B47-C7AA-49B0-9A89-D49676D676FE}" dt="2021-12-15T17:38:48.372" v="3783" actId="1076"/>
          <ac:spMkLst>
            <pc:docMk/>
            <pc:sldMk cId="1031588951" sldId="357"/>
            <ac:spMk id="2" creationId="{AAB9F923-3D98-49EE-927E-35748313EB37}"/>
          </ac:spMkLst>
        </pc:spChg>
        <pc:picChg chg="add mod">
          <ac:chgData name="Margaret Fox" userId="892c1610-2351-4c35-b21d-3b293c8c172e" providerId="ADAL" clId="{0D078B47-C7AA-49B0-9A89-D49676D676FE}" dt="2021-12-15T16:35:25.433" v="2561" actId="1076"/>
          <ac:picMkLst>
            <pc:docMk/>
            <pc:sldMk cId="1031588951" sldId="357"/>
            <ac:picMk id="1026" creationId="{8A4C0514-7311-40A3-B034-E2F901054C94}"/>
          </ac:picMkLst>
        </pc:picChg>
      </pc:sldChg>
      <pc:sldChg chg="modSp del mod">
        <pc:chgData name="Margaret Fox" userId="892c1610-2351-4c35-b21d-3b293c8c172e" providerId="ADAL" clId="{0D078B47-C7AA-49B0-9A89-D49676D676FE}" dt="2021-12-15T16:19:52.349" v="1619" actId="47"/>
        <pc:sldMkLst>
          <pc:docMk/>
          <pc:sldMk cId="2156293052" sldId="357"/>
        </pc:sldMkLst>
        <pc:spChg chg="mod">
          <ac:chgData name="Margaret Fox" userId="892c1610-2351-4c35-b21d-3b293c8c172e" providerId="ADAL" clId="{0D078B47-C7AA-49B0-9A89-D49676D676FE}" dt="2021-12-08T20:47:38.378" v="561" actId="1076"/>
          <ac:spMkLst>
            <pc:docMk/>
            <pc:sldMk cId="2156293052" sldId="357"/>
            <ac:spMk id="2" creationId="{AAB9F923-3D98-49EE-927E-35748313EB37}"/>
          </ac:spMkLst>
        </pc:spChg>
      </pc:sldChg>
      <pc:sldChg chg="modSp add mod">
        <pc:chgData name="Margaret Fox" userId="892c1610-2351-4c35-b21d-3b293c8c172e" providerId="ADAL" clId="{0D078B47-C7AA-49B0-9A89-D49676D676FE}" dt="2021-12-15T17:40:55.633" v="3848" actId="20577"/>
        <pc:sldMkLst>
          <pc:docMk/>
          <pc:sldMk cId="171526698" sldId="358"/>
        </pc:sldMkLst>
        <pc:spChg chg="mod">
          <ac:chgData name="Margaret Fox" userId="892c1610-2351-4c35-b21d-3b293c8c172e" providerId="ADAL" clId="{0D078B47-C7AA-49B0-9A89-D49676D676FE}" dt="2021-12-15T17:40:55.633" v="3848" actId="20577"/>
          <ac:spMkLst>
            <pc:docMk/>
            <pc:sldMk cId="171526698" sldId="358"/>
            <ac:spMk id="2" creationId="{AAB9F923-3D98-49EE-927E-35748313EB37}"/>
          </ac:spMkLst>
        </pc:spChg>
      </pc:sldChg>
      <pc:sldChg chg="modSp add del mod modNotesTx">
        <pc:chgData name="Margaret Fox" userId="892c1610-2351-4c35-b21d-3b293c8c172e" providerId="ADAL" clId="{0D078B47-C7AA-49B0-9A89-D49676D676FE}" dt="2021-12-15T16:19:37.973" v="1617" actId="47"/>
        <pc:sldMkLst>
          <pc:docMk/>
          <pc:sldMk cId="2477542111" sldId="358"/>
        </pc:sldMkLst>
        <pc:spChg chg="mod">
          <ac:chgData name="Margaret Fox" userId="892c1610-2351-4c35-b21d-3b293c8c172e" providerId="ADAL" clId="{0D078B47-C7AA-49B0-9A89-D49676D676FE}" dt="2021-12-08T20:45:48.410" v="414" actId="5793"/>
          <ac:spMkLst>
            <pc:docMk/>
            <pc:sldMk cId="2477542111" sldId="358"/>
            <ac:spMk id="2" creationId="{AAB9F923-3D98-49EE-927E-35748313EB37}"/>
          </ac:spMkLst>
        </pc:spChg>
      </pc:sldChg>
      <pc:sldChg chg="delSp modSp add del mod ord">
        <pc:chgData name="Margaret Fox" userId="892c1610-2351-4c35-b21d-3b293c8c172e" providerId="ADAL" clId="{0D078B47-C7AA-49B0-9A89-D49676D676FE}" dt="2021-12-15T17:49:44.441" v="3997" actId="2696"/>
        <pc:sldMkLst>
          <pc:docMk/>
          <pc:sldMk cId="1988823886" sldId="359"/>
        </pc:sldMkLst>
        <pc:spChg chg="mod">
          <ac:chgData name="Margaret Fox" userId="892c1610-2351-4c35-b21d-3b293c8c172e" providerId="ADAL" clId="{0D078B47-C7AA-49B0-9A89-D49676D676FE}" dt="2021-12-15T17:46:23.465" v="3979" actId="255"/>
          <ac:spMkLst>
            <pc:docMk/>
            <pc:sldMk cId="1988823886" sldId="359"/>
            <ac:spMk id="2" creationId="{AAB9F923-3D98-49EE-927E-35748313EB37}"/>
          </ac:spMkLst>
        </pc:spChg>
        <pc:picChg chg="del">
          <ac:chgData name="Margaret Fox" userId="892c1610-2351-4c35-b21d-3b293c8c172e" providerId="ADAL" clId="{0D078B47-C7AA-49B0-9A89-D49676D676FE}" dt="2021-12-15T17:45:33.900" v="3941" actId="478"/>
          <ac:picMkLst>
            <pc:docMk/>
            <pc:sldMk cId="1988823886" sldId="359"/>
            <ac:picMk id="1026" creationId="{8A4C0514-7311-40A3-B034-E2F901054C94}"/>
          </ac:picMkLst>
        </pc:picChg>
      </pc:sldChg>
      <pc:sldChg chg="modSp add del mod ord modNotesTx">
        <pc:chgData name="Margaret Fox" userId="892c1610-2351-4c35-b21d-3b293c8c172e" providerId="ADAL" clId="{0D078B47-C7AA-49B0-9A89-D49676D676FE}" dt="2021-12-15T16:19:27.685" v="1616" actId="47"/>
        <pc:sldMkLst>
          <pc:docMk/>
          <pc:sldMk cId="3117758703" sldId="359"/>
        </pc:sldMkLst>
        <pc:spChg chg="mod">
          <ac:chgData name="Margaret Fox" userId="892c1610-2351-4c35-b21d-3b293c8c172e" providerId="ADAL" clId="{0D078B47-C7AA-49B0-9A89-D49676D676FE}" dt="2021-12-08T20:45:42.098" v="412" actId="255"/>
          <ac:spMkLst>
            <pc:docMk/>
            <pc:sldMk cId="3117758703" sldId="359"/>
            <ac:spMk id="2" creationId="{AAB9F923-3D98-49EE-927E-35748313EB37}"/>
          </ac:spMkLst>
        </pc:spChg>
      </pc:sldChg>
      <pc:sldChg chg="add">
        <pc:chgData name="Margaret Fox" userId="892c1610-2351-4c35-b21d-3b293c8c172e" providerId="ADAL" clId="{0D078B47-C7AA-49B0-9A89-D49676D676FE}" dt="2021-12-15T17:49:49.002" v="3998"/>
        <pc:sldMkLst>
          <pc:docMk/>
          <pc:sldMk cId="3687638195" sldId="359"/>
        </pc:sldMkLst>
      </pc:sldChg>
      <pc:sldChg chg="add">
        <pc:chgData name="Margaret Fox" userId="892c1610-2351-4c35-b21d-3b293c8c172e" providerId="ADAL" clId="{0D078B47-C7AA-49B0-9A89-D49676D676FE}" dt="2021-12-15T17:49:49.002" v="3998"/>
        <pc:sldMkLst>
          <pc:docMk/>
          <pc:sldMk cId="23870523" sldId="360"/>
        </pc:sldMkLst>
      </pc:sldChg>
      <pc:sldChg chg="addSp modSp add del">
        <pc:chgData name="Margaret Fox" userId="892c1610-2351-4c35-b21d-3b293c8c172e" providerId="ADAL" clId="{0D078B47-C7AA-49B0-9A89-D49676D676FE}" dt="2021-12-15T16:19:53.717" v="1620" actId="47"/>
        <pc:sldMkLst>
          <pc:docMk/>
          <pc:sldMk cId="172637443" sldId="360"/>
        </pc:sldMkLst>
        <pc:spChg chg="add">
          <ac:chgData name="Margaret Fox" userId="892c1610-2351-4c35-b21d-3b293c8c172e" providerId="ADAL" clId="{0D078B47-C7AA-49B0-9A89-D49676D676FE}" dt="2021-12-08T21:05:44.795" v="565"/>
          <ac:spMkLst>
            <pc:docMk/>
            <pc:sldMk cId="172637443" sldId="360"/>
            <ac:spMk id="3" creationId="{BAEF461F-1E77-4D10-89BF-9EFE4C243F84}"/>
          </ac:spMkLst>
        </pc:spChg>
        <pc:picChg chg="add mod">
          <ac:chgData name="Margaret Fox" userId="892c1610-2351-4c35-b21d-3b293c8c172e" providerId="ADAL" clId="{0D078B47-C7AA-49B0-9A89-D49676D676FE}" dt="2021-12-08T21:07:42.465" v="604" actId="1076"/>
          <ac:picMkLst>
            <pc:docMk/>
            <pc:sldMk cId="172637443" sldId="360"/>
            <ac:picMk id="1025" creationId="{FEF04B99-2F9B-45A4-9D72-13F054A631FE}"/>
          </ac:picMkLst>
        </pc:picChg>
      </pc:sldChg>
      <pc:sldChg chg="modSp add del mod ord">
        <pc:chgData name="Margaret Fox" userId="892c1610-2351-4c35-b21d-3b293c8c172e" providerId="ADAL" clId="{0D078B47-C7AA-49B0-9A89-D49676D676FE}" dt="2021-12-15T17:49:44.441" v="3997" actId="2696"/>
        <pc:sldMkLst>
          <pc:docMk/>
          <pc:sldMk cId="470416891" sldId="360"/>
        </pc:sldMkLst>
        <pc:spChg chg="mod">
          <ac:chgData name="Margaret Fox" userId="892c1610-2351-4c35-b21d-3b293c8c172e" providerId="ADAL" clId="{0D078B47-C7AA-49B0-9A89-D49676D676FE}" dt="2021-12-15T17:47:24.767" v="3984" actId="14100"/>
          <ac:spMkLst>
            <pc:docMk/>
            <pc:sldMk cId="470416891" sldId="360"/>
            <ac:spMk id="2" creationId="{AAB9F923-3D98-49EE-927E-35748313EB37}"/>
          </ac:spMkLst>
        </pc:spChg>
      </pc:sldChg>
      <pc:sldChg chg="add">
        <pc:chgData name="Margaret Fox" userId="892c1610-2351-4c35-b21d-3b293c8c172e" providerId="ADAL" clId="{0D078B47-C7AA-49B0-9A89-D49676D676FE}" dt="2021-12-15T17:49:49.002" v="3998"/>
        <pc:sldMkLst>
          <pc:docMk/>
          <pc:sldMk cId="1244774497" sldId="361"/>
        </pc:sldMkLst>
      </pc:sldChg>
      <pc:sldChg chg="modSp add del mod">
        <pc:chgData name="Margaret Fox" userId="892c1610-2351-4c35-b21d-3b293c8c172e" providerId="ADAL" clId="{0D078B47-C7AA-49B0-9A89-D49676D676FE}" dt="2021-12-15T16:20:01.256" v="1623" actId="47"/>
        <pc:sldMkLst>
          <pc:docMk/>
          <pc:sldMk cId="2008105252" sldId="361"/>
        </pc:sldMkLst>
        <pc:spChg chg="mod">
          <ac:chgData name="Margaret Fox" userId="892c1610-2351-4c35-b21d-3b293c8c172e" providerId="ADAL" clId="{0D078B47-C7AA-49B0-9A89-D49676D676FE}" dt="2021-12-08T21:36:50.444" v="1356" actId="20577"/>
          <ac:spMkLst>
            <pc:docMk/>
            <pc:sldMk cId="2008105252" sldId="361"/>
            <ac:spMk id="2" creationId="{AAB9F923-3D98-49EE-927E-35748313EB37}"/>
          </ac:spMkLst>
        </pc:spChg>
      </pc:sldChg>
      <pc:sldChg chg="modSp add del mod ord">
        <pc:chgData name="Margaret Fox" userId="892c1610-2351-4c35-b21d-3b293c8c172e" providerId="ADAL" clId="{0D078B47-C7AA-49B0-9A89-D49676D676FE}" dt="2021-12-15T17:49:44.441" v="3997" actId="2696"/>
        <pc:sldMkLst>
          <pc:docMk/>
          <pc:sldMk cId="3573771984" sldId="361"/>
        </pc:sldMkLst>
        <pc:spChg chg="mod">
          <ac:chgData name="Margaret Fox" userId="892c1610-2351-4c35-b21d-3b293c8c172e" providerId="ADAL" clId="{0D078B47-C7AA-49B0-9A89-D49676D676FE}" dt="2021-12-15T17:48:16.190" v="3989" actId="20577"/>
          <ac:spMkLst>
            <pc:docMk/>
            <pc:sldMk cId="3573771984" sldId="361"/>
            <ac:spMk id="2" creationId="{AAB9F923-3D98-49EE-927E-35748313EB37}"/>
          </ac:spMkLst>
        </pc:spChg>
      </pc:sldChg>
      <pc:sldChg chg="new del">
        <pc:chgData name="Margaret Fox" userId="892c1610-2351-4c35-b21d-3b293c8c172e" providerId="ADAL" clId="{0D078B47-C7AA-49B0-9A89-D49676D676FE}" dt="2021-12-15T22:36:21.575" v="4021" actId="47"/>
        <pc:sldMkLst>
          <pc:docMk/>
          <pc:sldMk cId="1206633142" sldId="362"/>
        </pc:sldMkLst>
      </pc:sldChg>
    </pc:docChg>
  </pc:docChgLst>
  <pc:docChgLst>
    <pc:chgData name="Margaret Fox" userId="892c1610-2351-4c35-b21d-3b293c8c172e" providerId="ADAL" clId="{6A38BC81-1F9A-2342-BB6F-A0F0F50A12E1}"/>
    <pc:docChg chg="undo custSel addSld delSld modSld modShowInfo">
      <pc:chgData name="Margaret Fox" userId="892c1610-2351-4c35-b21d-3b293c8c172e" providerId="ADAL" clId="{6A38BC81-1F9A-2342-BB6F-A0F0F50A12E1}" dt="2021-10-20T21:38:01.608" v="296" actId="2744"/>
      <pc:docMkLst>
        <pc:docMk/>
      </pc:docMkLst>
      <pc:sldChg chg="modSp mod">
        <pc:chgData name="Margaret Fox" userId="892c1610-2351-4c35-b21d-3b293c8c172e" providerId="ADAL" clId="{6A38BC81-1F9A-2342-BB6F-A0F0F50A12E1}" dt="2021-10-20T21:37:12.054" v="295" actId="20577"/>
        <pc:sldMkLst>
          <pc:docMk/>
          <pc:sldMk cId="1771820215" sldId="287"/>
        </pc:sldMkLst>
        <pc:spChg chg="mod">
          <ac:chgData name="Margaret Fox" userId="892c1610-2351-4c35-b21d-3b293c8c172e" providerId="ADAL" clId="{6A38BC81-1F9A-2342-BB6F-A0F0F50A12E1}" dt="2021-10-20T21:37:12.054" v="295" actId="20577"/>
          <ac:spMkLst>
            <pc:docMk/>
            <pc:sldMk cId="1771820215" sldId="287"/>
            <ac:spMk id="2" creationId="{AAB9F923-3D98-49EE-927E-35748313EB37}"/>
          </ac:spMkLst>
        </pc:spChg>
      </pc:sldChg>
      <pc:sldChg chg="modSp mod">
        <pc:chgData name="Margaret Fox" userId="892c1610-2351-4c35-b21d-3b293c8c172e" providerId="ADAL" clId="{6A38BC81-1F9A-2342-BB6F-A0F0F50A12E1}" dt="2021-10-20T21:25:29.262" v="97" actId="20577"/>
        <pc:sldMkLst>
          <pc:docMk/>
          <pc:sldMk cId="3996046552" sldId="312"/>
        </pc:sldMkLst>
        <pc:spChg chg="mod">
          <ac:chgData name="Margaret Fox" userId="892c1610-2351-4c35-b21d-3b293c8c172e" providerId="ADAL" clId="{6A38BC81-1F9A-2342-BB6F-A0F0F50A12E1}" dt="2021-10-20T21:25:29.262" v="97" actId="20577"/>
          <ac:spMkLst>
            <pc:docMk/>
            <pc:sldMk cId="3996046552" sldId="312"/>
            <ac:spMk id="2" creationId="{AAB9F923-3D98-49EE-927E-35748313EB37}"/>
          </ac:spMkLst>
        </pc:spChg>
      </pc:sldChg>
      <pc:sldChg chg="del">
        <pc:chgData name="Margaret Fox" userId="892c1610-2351-4c35-b21d-3b293c8c172e" providerId="ADAL" clId="{6A38BC81-1F9A-2342-BB6F-A0F0F50A12E1}" dt="2021-10-20T21:25:34.664" v="98" actId="2696"/>
        <pc:sldMkLst>
          <pc:docMk/>
          <pc:sldMk cId="3881256304" sldId="313"/>
        </pc:sldMkLst>
      </pc:sldChg>
      <pc:sldChg chg="modSp add mod">
        <pc:chgData name="Margaret Fox" userId="892c1610-2351-4c35-b21d-3b293c8c172e" providerId="ADAL" clId="{6A38BC81-1F9A-2342-BB6F-A0F0F50A12E1}" dt="2021-10-20T21:24:25.274" v="23" actId="20577"/>
        <pc:sldMkLst>
          <pc:docMk/>
          <pc:sldMk cId="1696810628" sldId="317"/>
        </pc:sldMkLst>
        <pc:spChg chg="mod">
          <ac:chgData name="Margaret Fox" userId="892c1610-2351-4c35-b21d-3b293c8c172e" providerId="ADAL" clId="{6A38BC81-1F9A-2342-BB6F-A0F0F50A12E1}" dt="2021-10-20T21:24:25.274" v="23" actId="20577"/>
          <ac:spMkLst>
            <pc:docMk/>
            <pc:sldMk cId="1696810628" sldId="317"/>
            <ac:spMk id="2" creationId="{AAB9F923-3D98-49EE-927E-35748313EB37}"/>
          </ac:spMkLst>
        </pc:spChg>
      </pc:sldChg>
      <pc:sldChg chg="modSp add mod">
        <pc:chgData name="Margaret Fox" userId="892c1610-2351-4c35-b21d-3b293c8c172e" providerId="ADAL" clId="{6A38BC81-1F9A-2342-BB6F-A0F0F50A12E1}" dt="2021-10-20T21:27:59.684" v="133" actId="313"/>
        <pc:sldMkLst>
          <pc:docMk/>
          <pc:sldMk cId="2180226212" sldId="318"/>
        </pc:sldMkLst>
        <pc:spChg chg="mod">
          <ac:chgData name="Margaret Fox" userId="892c1610-2351-4c35-b21d-3b293c8c172e" providerId="ADAL" clId="{6A38BC81-1F9A-2342-BB6F-A0F0F50A12E1}" dt="2021-10-20T21:27:59.684" v="133" actId="313"/>
          <ac:spMkLst>
            <pc:docMk/>
            <pc:sldMk cId="2180226212" sldId="318"/>
            <ac:spMk id="2" creationId="{AAB9F923-3D98-49EE-927E-35748313EB37}"/>
          </ac:spMkLst>
        </pc:spChg>
      </pc:sldChg>
    </pc:docChg>
  </pc:docChgLst>
  <pc:docChgLst>
    <pc:chgData name="Margaret Fox" userId="892c1610-2351-4c35-b21d-3b293c8c172e" providerId="ADAL" clId="{A0DC5741-89F2-4C65-BD2F-FEEC1559FDE5}"/>
    <pc:docChg chg="undo custSel addSld delSld modSld">
      <pc:chgData name="Margaret Fox" userId="892c1610-2351-4c35-b21d-3b293c8c172e" providerId="ADAL" clId="{A0DC5741-89F2-4C65-BD2F-FEEC1559FDE5}" dt="2021-10-19T18:52:27.568" v="2401" actId="22"/>
      <pc:docMkLst>
        <pc:docMk/>
      </pc:docMkLst>
      <pc:sldChg chg="modSp mod modNotesTx">
        <pc:chgData name="Margaret Fox" userId="892c1610-2351-4c35-b21d-3b293c8c172e" providerId="ADAL" clId="{A0DC5741-89F2-4C65-BD2F-FEEC1559FDE5}" dt="2021-10-19T18:33:19.475" v="2351" actId="20577"/>
        <pc:sldMkLst>
          <pc:docMk/>
          <pc:sldMk cId="1260153591" sldId="257"/>
        </pc:sldMkLst>
        <pc:spChg chg="mod">
          <ac:chgData name="Margaret Fox" userId="892c1610-2351-4c35-b21d-3b293c8c172e" providerId="ADAL" clId="{A0DC5741-89F2-4C65-BD2F-FEEC1559FDE5}" dt="2021-10-19T18:33:19.475" v="2351" actId="20577"/>
          <ac:spMkLst>
            <pc:docMk/>
            <pc:sldMk cId="1260153591" sldId="257"/>
            <ac:spMk id="2" creationId="{AAB9F923-3D98-49EE-927E-35748313EB37}"/>
          </ac:spMkLst>
        </pc:spChg>
        <pc:picChg chg="mod">
          <ac:chgData name="Margaret Fox" userId="892c1610-2351-4c35-b21d-3b293c8c172e" providerId="ADAL" clId="{A0DC5741-89F2-4C65-BD2F-FEEC1559FDE5}" dt="2021-10-19T15:10:51.490" v="26" actId="1076"/>
          <ac:picMkLst>
            <pc:docMk/>
            <pc:sldMk cId="1260153591" sldId="257"/>
            <ac:picMk id="2050" creationId="{9E476F11-15D0-42A8-BDAC-FCD6AA8E73AE}"/>
          </ac:picMkLst>
        </pc:picChg>
      </pc:sldChg>
      <pc:sldChg chg="del">
        <pc:chgData name="Margaret Fox" userId="892c1610-2351-4c35-b21d-3b293c8c172e" providerId="ADAL" clId="{A0DC5741-89F2-4C65-BD2F-FEEC1559FDE5}" dt="2021-10-19T15:36:25.746" v="2018" actId="47"/>
        <pc:sldMkLst>
          <pc:docMk/>
          <pc:sldMk cId="1885176252" sldId="258"/>
        </pc:sldMkLst>
      </pc:sldChg>
      <pc:sldChg chg="del">
        <pc:chgData name="Margaret Fox" userId="892c1610-2351-4c35-b21d-3b293c8c172e" providerId="ADAL" clId="{A0DC5741-89F2-4C65-BD2F-FEEC1559FDE5}" dt="2021-10-19T15:36:26.681" v="2019" actId="47"/>
        <pc:sldMkLst>
          <pc:docMk/>
          <pc:sldMk cId="2586962450" sldId="259"/>
        </pc:sldMkLst>
      </pc:sldChg>
      <pc:sldChg chg="del">
        <pc:chgData name="Margaret Fox" userId="892c1610-2351-4c35-b21d-3b293c8c172e" providerId="ADAL" clId="{A0DC5741-89F2-4C65-BD2F-FEEC1559FDE5}" dt="2021-10-19T15:36:36.903" v="2027" actId="47"/>
        <pc:sldMkLst>
          <pc:docMk/>
          <pc:sldMk cId="570317477" sldId="261"/>
        </pc:sldMkLst>
      </pc:sldChg>
      <pc:sldChg chg="modSp mod">
        <pc:chgData name="Margaret Fox" userId="892c1610-2351-4c35-b21d-3b293c8c172e" providerId="ADAL" clId="{A0DC5741-89F2-4C65-BD2F-FEEC1559FDE5}" dt="2021-10-19T15:12:57.756" v="267" actId="113"/>
        <pc:sldMkLst>
          <pc:docMk/>
          <pc:sldMk cId="3285693065" sldId="262"/>
        </pc:sldMkLst>
        <pc:spChg chg="mod">
          <ac:chgData name="Margaret Fox" userId="892c1610-2351-4c35-b21d-3b293c8c172e" providerId="ADAL" clId="{A0DC5741-89F2-4C65-BD2F-FEEC1559FDE5}" dt="2021-10-19T15:12:57.756" v="267" actId="113"/>
          <ac:spMkLst>
            <pc:docMk/>
            <pc:sldMk cId="3285693065" sldId="262"/>
            <ac:spMk id="2" creationId="{AAB9F923-3D98-49EE-927E-35748313EB37}"/>
          </ac:spMkLst>
        </pc:spChg>
      </pc:sldChg>
      <pc:sldChg chg="modSp mod">
        <pc:chgData name="Margaret Fox" userId="892c1610-2351-4c35-b21d-3b293c8c172e" providerId="ADAL" clId="{A0DC5741-89F2-4C65-BD2F-FEEC1559FDE5}" dt="2021-10-19T18:23:36.023" v="2224" actId="20577"/>
        <pc:sldMkLst>
          <pc:docMk/>
          <pc:sldMk cId="1809337763" sldId="277"/>
        </pc:sldMkLst>
        <pc:spChg chg="mod">
          <ac:chgData name="Margaret Fox" userId="892c1610-2351-4c35-b21d-3b293c8c172e" providerId="ADAL" clId="{A0DC5741-89F2-4C65-BD2F-FEEC1559FDE5}" dt="2021-10-19T18:23:36.023" v="2224" actId="20577"/>
          <ac:spMkLst>
            <pc:docMk/>
            <pc:sldMk cId="1809337763" sldId="277"/>
            <ac:spMk id="2" creationId="{AAB9F923-3D98-49EE-927E-35748313EB37}"/>
          </ac:spMkLst>
        </pc:spChg>
      </pc:sldChg>
      <pc:sldChg chg="modSp mod">
        <pc:chgData name="Margaret Fox" userId="892c1610-2351-4c35-b21d-3b293c8c172e" providerId="ADAL" clId="{A0DC5741-89F2-4C65-BD2F-FEEC1559FDE5}" dt="2021-10-19T14:37:40.398" v="11" actId="20577"/>
        <pc:sldMkLst>
          <pc:docMk/>
          <pc:sldMk cId="1128444069" sldId="278"/>
        </pc:sldMkLst>
        <pc:spChg chg="mod">
          <ac:chgData name="Margaret Fox" userId="892c1610-2351-4c35-b21d-3b293c8c172e" providerId="ADAL" clId="{A0DC5741-89F2-4C65-BD2F-FEEC1559FDE5}" dt="2021-10-19T14:37:40.398" v="11" actId="20577"/>
          <ac:spMkLst>
            <pc:docMk/>
            <pc:sldMk cId="1128444069" sldId="278"/>
            <ac:spMk id="2" creationId="{AAB9F923-3D98-49EE-927E-35748313EB37}"/>
          </ac:spMkLst>
        </pc:spChg>
      </pc:sldChg>
      <pc:sldChg chg="modSp mod">
        <pc:chgData name="Margaret Fox" userId="892c1610-2351-4c35-b21d-3b293c8c172e" providerId="ADAL" clId="{A0DC5741-89F2-4C65-BD2F-FEEC1559FDE5}" dt="2021-10-19T18:30:48.243" v="2350" actId="20577"/>
        <pc:sldMkLst>
          <pc:docMk/>
          <pc:sldMk cId="1771820215" sldId="287"/>
        </pc:sldMkLst>
        <pc:spChg chg="mod">
          <ac:chgData name="Margaret Fox" userId="892c1610-2351-4c35-b21d-3b293c8c172e" providerId="ADAL" clId="{A0DC5741-89F2-4C65-BD2F-FEEC1559FDE5}" dt="2021-10-19T18:30:48.243" v="2350" actId="20577"/>
          <ac:spMkLst>
            <pc:docMk/>
            <pc:sldMk cId="1771820215" sldId="287"/>
            <ac:spMk id="2" creationId="{AAB9F923-3D98-49EE-927E-35748313EB37}"/>
          </ac:spMkLst>
        </pc:spChg>
      </pc:sldChg>
      <pc:sldChg chg="del">
        <pc:chgData name="Margaret Fox" userId="892c1610-2351-4c35-b21d-3b293c8c172e" providerId="ADAL" clId="{A0DC5741-89F2-4C65-BD2F-FEEC1559FDE5}" dt="2021-10-19T15:36:35.319" v="2026" actId="47"/>
        <pc:sldMkLst>
          <pc:docMk/>
          <pc:sldMk cId="3652541975" sldId="288"/>
        </pc:sldMkLst>
      </pc:sldChg>
      <pc:sldChg chg="del">
        <pc:chgData name="Margaret Fox" userId="892c1610-2351-4c35-b21d-3b293c8c172e" providerId="ADAL" clId="{A0DC5741-89F2-4C65-BD2F-FEEC1559FDE5}" dt="2021-10-19T15:36:23.660" v="2017" actId="47"/>
        <pc:sldMkLst>
          <pc:docMk/>
          <pc:sldMk cId="3252564777" sldId="290"/>
        </pc:sldMkLst>
      </pc:sldChg>
      <pc:sldChg chg="del">
        <pc:chgData name="Margaret Fox" userId="892c1610-2351-4c35-b21d-3b293c8c172e" providerId="ADAL" clId="{A0DC5741-89F2-4C65-BD2F-FEEC1559FDE5}" dt="2021-10-19T15:36:27.493" v="2020" actId="47"/>
        <pc:sldMkLst>
          <pc:docMk/>
          <pc:sldMk cId="1622323328" sldId="293"/>
        </pc:sldMkLst>
      </pc:sldChg>
      <pc:sldChg chg="modSp del">
        <pc:chgData name="Margaret Fox" userId="892c1610-2351-4c35-b21d-3b293c8c172e" providerId="ADAL" clId="{A0DC5741-89F2-4C65-BD2F-FEEC1559FDE5}" dt="2021-10-19T15:28:20.511" v="1359" actId="47"/>
        <pc:sldMkLst>
          <pc:docMk/>
          <pc:sldMk cId="1477906069" sldId="296"/>
        </pc:sldMkLst>
        <pc:picChg chg="mod">
          <ac:chgData name="Margaret Fox" userId="892c1610-2351-4c35-b21d-3b293c8c172e" providerId="ADAL" clId="{A0DC5741-89F2-4C65-BD2F-FEEC1559FDE5}" dt="2021-10-19T15:14:28.319" v="281" actId="1076"/>
          <ac:picMkLst>
            <pc:docMk/>
            <pc:sldMk cId="1477906069" sldId="296"/>
            <ac:picMk id="2050" creationId="{9E476F11-15D0-42A8-BDAC-FCD6AA8E73AE}"/>
          </ac:picMkLst>
        </pc:picChg>
      </pc:sldChg>
      <pc:sldChg chg="del">
        <pc:chgData name="Margaret Fox" userId="892c1610-2351-4c35-b21d-3b293c8c172e" providerId="ADAL" clId="{A0DC5741-89F2-4C65-BD2F-FEEC1559FDE5}" dt="2021-10-19T15:28:22.313" v="1360" actId="47"/>
        <pc:sldMkLst>
          <pc:docMk/>
          <pc:sldMk cId="3433489096" sldId="298"/>
        </pc:sldMkLst>
      </pc:sldChg>
      <pc:sldChg chg="del">
        <pc:chgData name="Margaret Fox" userId="892c1610-2351-4c35-b21d-3b293c8c172e" providerId="ADAL" clId="{A0DC5741-89F2-4C65-BD2F-FEEC1559FDE5}" dt="2021-10-19T15:28:24.121" v="1361" actId="47"/>
        <pc:sldMkLst>
          <pc:docMk/>
          <pc:sldMk cId="1555310607" sldId="299"/>
        </pc:sldMkLst>
      </pc:sldChg>
      <pc:sldChg chg="modSp del">
        <pc:chgData name="Margaret Fox" userId="892c1610-2351-4c35-b21d-3b293c8c172e" providerId="ADAL" clId="{A0DC5741-89F2-4C65-BD2F-FEEC1559FDE5}" dt="2021-10-19T15:36:21.398" v="2016" actId="47"/>
        <pc:sldMkLst>
          <pc:docMk/>
          <pc:sldMk cId="3494816798" sldId="300"/>
        </pc:sldMkLst>
        <pc:picChg chg="mod">
          <ac:chgData name="Margaret Fox" userId="892c1610-2351-4c35-b21d-3b293c8c172e" providerId="ADAL" clId="{A0DC5741-89F2-4C65-BD2F-FEEC1559FDE5}" dt="2021-10-19T15:30:51.443" v="1398" actId="1076"/>
          <ac:picMkLst>
            <pc:docMk/>
            <pc:sldMk cId="3494816798" sldId="300"/>
            <ac:picMk id="2050" creationId="{9E476F11-15D0-42A8-BDAC-FCD6AA8E73AE}"/>
          </ac:picMkLst>
        </pc:picChg>
      </pc:sldChg>
      <pc:sldChg chg="del">
        <pc:chgData name="Margaret Fox" userId="892c1610-2351-4c35-b21d-3b293c8c172e" providerId="ADAL" clId="{A0DC5741-89F2-4C65-BD2F-FEEC1559FDE5}" dt="2021-10-19T15:36:28.685" v="2021" actId="47"/>
        <pc:sldMkLst>
          <pc:docMk/>
          <pc:sldMk cId="2779301137" sldId="301"/>
        </pc:sldMkLst>
      </pc:sldChg>
      <pc:sldChg chg="del">
        <pc:chgData name="Margaret Fox" userId="892c1610-2351-4c35-b21d-3b293c8c172e" providerId="ADAL" clId="{A0DC5741-89F2-4C65-BD2F-FEEC1559FDE5}" dt="2021-10-19T15:36:31.878" v="2024" actId="47"/>
        <pc:sldMkLst>
          <pc:docMk/>
          <pc:sldMk cId="3978628703" sldId="303"/>
        </pc:sldMkLst>
      </pc:sldChg>
      <pc:sldChg chg="del">
        <pc:chgData name="Margaret Fox" userId="892c1610-2351-4c35-b21d-3b293c8c172e" providerId="ADAL" clId="{A0DC5741-89F2-4C65-BD2F-FEEC1559FDE5}" dt="2021-10-19T15:36:33.030" v="2025" actId="47"/>
        <pc:sldMkLst>
          <pc:docMk/>
          <pc:sldMk cId="3217202515" sldId="304"/>
        </pc:sldMkLst>
      </pc:sldChg>
      <pc:sldChg chg="del">
        <pc:chgData name="Margaret Fox" userId="892c1610-2351-4c35-b21d-3b293c8c172e" providerId="ADAL" clId="{A0DC5741-89F2-4C65-BD2F-FEEC1559FDE5}" dt="2021-10-19T15:36:30.869" v="2023" actId="47"/>
        <pc:sldMkLst>
          <pc:docMk/>
          <pc:sldMk cId="3771310936" sldId="306"/>
        </pc:sldMkLst>
      </pc:sldChg>
      <pc:sldChg chg="del">
        <pc:chgData name="Margaret Fox" userId="892c1610-2351-4c35-b21d-3b293c8c172e" providerId="ADAL" clId="{A0DC5741-89F2-4C65-BD2F-FEEC1559FDE5}" dt="2021-10-19T15:36:29.785" v="2022" actId="47"/>
        <pc:sldMkLst>
          <pc:docMk/>
          <pc:sldMk cId="3754630049" sldId="307"/>
        </pc:sldMkLst>
      </pc:sldChg>
      <pc:sldChg chg="modSp add mod">
        <pc:chgData name="Margaret Fox" userId="892c1610-2351-4c35-b21d-3b293c8c172e" providerId="ADAL" clId="{A0DC5741-89F2-4C65-BD2F-FEEC1559FDE5}" dt="2021-10-19T18:18:24.111" v="2165" actId="1076"/>
        <pc:sldMkLst>
          <pc:docMk/>
          <pc:sldMk cId="2466888729" sldId="308"/>
        </pc:sldMkLst>
        <pc:spChg chg="mod">
          <ac:chgData name="Margaret Fox" userId="892c1610-2351-4c35-b21d-3b293c8c172e" providerId="ADAL" clId="{A0DC5741-89F2-4C65-BD2F-FEEC1559FDE5}" dt="2021-10-19T18:17:48.277" v="2156" actId="20577"/>
          <ac:spMkLst>
            <pc:docMk/>
            <pc:sldMk cId="2466888729" sldId="308"/>
            <ac:spMk id="2" creationId="{AAB9F923-3D98-49EE-927E-35748313EB37}"/>
          </ac:spMkLst>
        </pc:spChg>
        <pc:picChg chg="mod">
          <ac:chgData name="Margaret Fox" userId="892c1610-2351-4c35-b21d-3b293c8c172e" providerId="ADAL" clId="{A0DC5741-89F2-4C65-BD2F-FEEC1559FDE5}" dt="2021-10-19T18:18:24.111" v="2165" actId="1076"/>
          <ac:picMkLst>
            <pc:docMk/>
            <pc:sldMk cId="2466888729" sldId="308"/>
            <ac:picMk id="2050" creationId="{9E476F11-15D0-42A8-BDAC-FCD6AA8E73AE}"/>
          </ac:picMkLst>
        </pc:picChg>
      </pc:sldChg>
      <pc:sldChg chg="modSp add mod modNotesTx">
        <pc:chgData name="Margaret Fox" userId="892c1610-2351-4c35-b21d-3b293c8c172e" providerId="ADAL" clId="{A0DC5741-89F2-4C65-BD2F-FEEC1559FDE5}" dt="2021-10-19T18:17:55.555" v="2164" actId="20577"/>
        <pc:sldMkLst>
          <pc:docMk/>
          <pc:sldMk cId="3626841439" sldId="309"/>
        </pc:sldMkLst>
        <pc:spChg chg="mod">
          <ac:chgData name="Margaret Fox" userId="892c1610-2351-4c35-b21d-3b293c8c172e" providerId="ADAL" clId="{A0DC5741-89F2-4C65-BD2F-FEEC1559FDE5}" dt="2021-10-19T18:17:55.555" v="2164" actId="20577"/>
          <ac:spMkLst>
            <pc:docMk/>
            <pc:sldMk cId="3626841439" sldId="309"/>
            <ac:spMk id="2" creationId="{AAB9F923-3D98-49EE-927E-35748313EB37}"/>
          </ac:spMkLst>
        </pc:spChg>
        <pc:picChg chg="mod">
          <ac:chgData name="Margaret Fox" userId="892c1610-2351-4c35-b21d-3b293c8c172e" providerId="ADAL" clId="{A0DC5741-89F2-4C65-BD2F-FEEC1559FDE5}" dt="2021-10-19T15:19:10.245" v="677" actId="1076"/>
          <ac:picMkLst>
            <pc:docMk/>
            <pc:sldMk cId="3626841439" sldId="309"/>
            <ac:picMk id="2050" creationId="{9E476F11-15D0-42A8-BDAC-FCD6AA8E73AE}"/>
          </ac:picMkLst>
        </pc:picChg>
      </pc:sldChg>
      <pc:sldChg chg="addSp modSp add mod modNotesTx">
        <pc:chgData name="Margaret Fox" userId="892c1610-2351-4c35-b21d-3b293c8c172e" providerId="ADAL" clId="{A0DC5741-89F2-4C65-BD2F-FEEC1559FDE5}" dt="2021-10-19T18:39:00.895" v="2395" actId="20577"/>
        <pc:sldMkLst>
          <pc:docMk/>
          <pc:sldMk cId="1974659097" sldId="310"/>
        </pc:sldMkLst>
        <pc:spChg chg="mod">
          <ac:chgData name="Margaret Fox" userId="892c1610-2351-4c35-b21d-3b293c8c172e" providerId="ADAL" clId="{A0DC5741-89F2-4C65-BD2F-FEEC1559FDE5}" dt="2021-10-19T18:33:45.157" v="2356" actId="20577"/>
          <ac:spMkLst>
            <pc:docMk/>
            <pc:sldMk cId="1974659097" sldId="310"/>
            <ac:spMk id="2" creationId="{AAB9F923-3D98-49EE-927E-35748313EB37}"/>
          </ac:spMkLst>
        </pc:spChg>
        <pc:picChg chg="add mod">
          <ac:chgData name="Margaret Fox" userId="892c1610-2351-4c35-b21d-3b293c8c172e" providerId="ADAL" clId="{A0DC5741-89F2-4C65-BD2F-FEEC1559FDE5}" dt="2021-10-19T18:33:53.762" v="2359" actId="1076"/>
          <ac:picMkLst>
            <pc:docMk/>
            <pc:sldMk cId="1974659097" sldId="310"/>
            <ac:picMk id="1026" creationId="{9D3FBBC3-B372-4E3B-9F40-A337E066AC9E}"/>
          </ac:picMkLst>
        </pc:picChg>
      </pc:sldChg>
      <pc:sldChg chg="modSp add mod modNotesTx">
        <pc:chgData name="Margaret Fox" userId="892c1610-2351-4c35-b21d-3b293c8c172e" providerId="ADAL" clId="{A0DC5741-89F2-4C65-BD2F-FEEC1559FDE5}" dt="2021-10-19T18:19:12.563" v="2191" actId="20577"/>
        <pc:sldMkLst>
          <pc:docMk/>
          <pc:sldMk cId="1117480482" sldId="311"/>
        </pc:sldMkLst>
        <pc:spChg chg="mod">
          <ac:chgData name="Margaret Fox" userId="892c1610-2351-4c35-b21d-3b293c8c172e" providerId="ADAL" clId="{A0DC5741-89F2-4C65-BD2F-FEEC1559FDE5}" dt="2021-10-19T18:19:12.563" v="2191" actId="20577"/>
          <ac:spMkLst>
            <pc:docMk/>
            <pc:sldMk cId="1117480482" sldId="311"/>
            <ac:spMk id="2" creationId="{AAB9F923-3D98-49EE-927E-35748313EB37}"/>
          </ac:spMkLst>
        </pc:spChg>
        <pc:picChg chg="mod">
          <ac:chgData name="Margaret Fox" userId="892c1610-2351-4c35-b21d-3b293c8c172e" providerId="ADAL" clId="{A0DC5741-89F2-4C65-BD2F-FEEC1559FDE5}" dt="2021-10-19T15:27:56.295" v="1357" actId="1076"/>
          <ac:picMkLst>
            <pc:docMk/>
            <pc:sldMk cId="1117480482" sldId="311"/>
            <ac:picMk id="2050" creationId="{9E476F11-15D0-42A8-BDAC-FCD6AA8E73AE}"/>
          </ac:picMkLst>
        </pc:picChg>
      </pc:sldChg>
      <pc:sldChg chg="modSp add mod modNotesTx">
        <pc:chgData name="Margaret Fox" userId="892c1610-2351-4c35-b21d-3b293c8c172e" providerId="ADAL" clId="{A0DC5741-89F2-4C65-BD2F-FEEC1559FDE5}" dt="2021-10-19T15:34:19.714" v="1707" actId="20577"/>
        <pc:sldMkLst>
          <pc:docMk/>
          <pc:sldMk cId="3996046552" sldId="312"/>
        </pc:sldMkLst>
        <pc:spChg chg="mod">
          <ac:chgData name="Margaret Fox" userId="892c1610-2351-4c35-b21d-3b293c8c172e" providerId="ADAL" clId="{A0DC5741-89F2-4C65-BD2F-FEEC1559FDE5}" dt="2021-10-19T15:33:57.461" v="1639" actId="20577"/>
          <ac:spMkLst>
            <pc:docMk/>
            <pc:sldMk cId="3996046552" sldId="312"/>
            <ac:spMk id="2" creationId="{AAB9F923-3D98-49EE-927E-35748313EB37}"/>
          </ac:spMkLst>
        </pc:spChg>
      </pc:sldChg>
      <pc:sldChg chg="modSp add mod">
        <pc:chgData name="Margaret Fox" userId="892c1610-2351-4c35-b21d-3b293c8c172e" providerId="ADAL" clId="{A0DC5741-89F2-4C65-BD2F-FEEC1559FDE5}" dt="2021-10-19T15:35:45.639" v="2015" actId="20577"/>
        <pc:sldMkLst>
          <pc:docMk/>
          <pc:sldMk cId="3881256304" sldId="313"/>
        </pc:sldMkLst>
        <pc:spChg chg="mod">
          <ac:chgData name="Margaret Fox" userId="892c1610-2351-4c35-b21d-3b293c8c172e" providerId="ADAL" clId="{A0DC5741-89F2-4C65-BD2F-FEEC1559FDE5}" dt="2021-10-19T15:35:45.639" v="2015" actId="20577"/>
          <ac:spMkLst>
            <pc:docMk/>
            <pc:sldMk cId="3881256304" sldId="313"/>
            <ac:spMk id="2" creationId="{AAB9F923-3D98-49EE-927E-35748313EB37}"/>
          </ac:spMkLst>
        </pc:spChg>
      </pc:sldChg>
      <pc:sldChg chg="modSp add mod">
        <pc:chgData name="Margaret Fox" userId="892c1610-2351-4c35-b21d-3b293c8c172e" providerId="ADAL" clId="{A0DC5741-89F2-4C65-BD2F-FEEC1559FDE5}" dt="2021-10-19T18:34:47.829" v="2394" actId="1076"/>
        <pc:sldMkLst>
          <pc:docMk/>
          <pc:sldMk cId="625769159" sldId="314"/>
        </pc:sldMkLst>
        <pc:spChg chg="mod">
          <ac:chgData name="Margaret Fox" userId="892c1610-2351-4c35-b21d-3b293c8c172e" providerId="ADAL" clId="{A0DC5741-89F2-4C65-BD2F-FEEC1559FDE5}" dt="2021-10-19T18:34:47.829" v="2394" actId="1076"/>
          <ac:spMkLst>
            <pc:docMk/>
            <pc:sldMk cId="625769159" sldId="314"/>
            <ac:spMk id="2" creationId="{AAB9F923-3D98-49EE-927E-35748313EB37}"/>
          </ac:spMkLst>
        </pc:spChg>
      </pc:sldChg>
      <pc:sldChg chg="addSp delSp new mod">
        <pc:chgData name="Margaret Fox" userId="892c1610-2351-4c35-b21d-3b293c8c172e" providerId="ADAL" clId="{A0DC5741-89F2-4C65-BD2F-FEEC1559FDE5}" dt="2021-10-19T18:52:14.206" v="2399" actId="22"/>
        <pc:sldMkLst>
          <pc:docMk/>
          <pc:sldMk cId="2617018406" sldId="315"/>
        </pc:sldMkLst>
        <pc:picChg chg="add del">
          <ac:chgData name="Margaret Fox" userId="892c1610-2351-4c35-b21d-3b293c8c172e" providerId="ADAL" clId="{A0DC5741-89F2-4C65-BD2F-FEEC1559FDE5}" dt="2021-10-19T18:51:45.447" v="2398" actId="478"/>
          <ac:picMkLst>
            <pc:docMk/>
            <pc:sldMk cId="2617018406" sldId="315"/>
            <ac:picMk id="3" creationId="{225C5E12-0576-4208-9BBD-4DFFCBC7285C}"/>
          </ac:picMkLst>
        </pc:picChg>
        <pc:picChg chg="add">
          <ac:chgData name="Margaret Fox" userId="892c1610-2351-4c35-b21d-3b293c8c172e" providerId="ADAL" clId="{A0DC5741-89F2-4C65-BD2F-FEEC1559FDE5}" dt="2021-10-19T18:52:14.206" v="2399" actId="22"/>
          <ac:picMkLst>
            <pc:docMk/>
            <pc:sldMk cId="2617018406" sldId="315"/>
            <ac:picMk id="5" creationId="{3C7D9B62-56AC-4AAD-8CE2-2A65F22A2224}"/>
          </ac:picMkLst>
        </pc:picChg>
      </pc:sldChg>
      <pc:sldChg chg="addSp new mod">
        <pc:chgData name="Margaret Fox" userId="892c1610-2351-4c35-b21d-3b293c8c172e" providerId="ADAL" clId="{A0DC5741-89F2-4C65-BD2F-FEEC1559FDE5}" dt="2021-10-19T18:52:27.568" v="2401" actId="22"/>
        <pc:sldMkLst>
          <pc:docMk/>
          <pc:sldMk cId="4288585237" sldId="316"/>
        </pc:sldMkLst>
        <pc:picChg chg="add">
          <ac:chgData name="Margaret Fox" userId="892c1610-2351-4c35-b21d-3b293c8c172e" providerId="ADAL" clId="{A0DC5741-89F2-4C65-BD2F-FEEC1559FDE5}" dt="2021-10-19T18:52:27.568" v="2401" actId="22"/>
          <ac:picMkLst>
            <pc:docMk/>
            <pc:sldMk cId="4288585237" sldId="316"/>
            <ac:picMk id="3" creationId="{02CFFE40-941B-4325-9606-5FDA82B97DFD}"/>
          </ac:picMkLst>
        </pc:picChg>
      </pc:sldChg>
    </pc:docChg>
  </pc:docChgLst>
  <pc:docChgLst>
    <pc:chgData name="Margaret Fox" userId="892c1610-2351-4c35-b21d-3b293c8c172e" providerId="ADAL" clId="{31177FFD-A067-4E38-9F28-ABE5DA12FB4C}"/>
    <pc:docChg chg="undo custSel addSld delSld modSld sldOrd">
      <pc:chgData name="Margaret Fox" userId="892c1610-2351-4c35-b21d-3b293c8c172e" providerId="ADAL" clId="{31177FFD-A067-4E38-9F28-ABE5DA12FB4C}" dt="2022-01-26T21:15:06.841" v="6000" actId="20577"/>
      <pc:docMkLst>
        <pc:docMk/>
      </pc:docMkLst>
      <pc:sldChg chg="addSp delSp modSp del mod">
        <pc:chgData name="Margaret Fox" userId="892c1610-2351-4c35-b21d-3b293c8c172e" providerId="ADAL" clId="{31177FFD-A067-4E38-9F28-ABE5DA12FB4C}" dt="2022-01-26T20:56:16.132" v="4900" actId="47"/>
        <pc:sldMkLst>
          <pc:docMk/>
          <pc:sldMk cId="1260153591" sldId="257"/>
        </pc:sldMkLst>
        <pc:spChg chg="mod">
          <ac:chgData name="Margaret Fox" userId="892c1610-2351-4c35-b21d-3b293c8c172e" providerId="ADAL" clId="{31177FFD-A067-4E38-9F28-ABE5DA12FB4C}" dt="2022-01-26T16:59:09.667" v="40" actId="20577"/>
          <ac:spMkLst>
            <pc:docMk/>
            <pc:sldMk cId="1260153591" sldId="257"/>
            <ac:spMk id="2" creationId="{AAB9F923-3D98-49EE-927E-35748313EB37}"/>
          </ac:spMkLst>
        </pc:spChg>
        <pc:picChg chg="add del mod">
          <ac:chgData name="Margaret Fox" userId="892c1610-2351-4c35-b21d-3b293c8c172e" providerId="ADAL" clId="{31177FFD-A067-4E38-9F28-ABE5DA12FB4C}" dt="2022-01-26T20:40:20.173" v="3727" actId="21"/>
          <ac:picMkLst>
            <pc:docMk/>
            <pc:sldMk cId="1260153591" sldId="257"/>
            <ac:picMk id="1026" creationId="{123BB0F0-DDE1-4E9E-A183-6A2D25E20812}"/>
          </ac:picMkLst>
        </pc:picChg>
        <pc:picChg chg="add del mod">
          <ac:chgData name="Margaret Fox" userId="892c1610-2351-4c35-b21d-3b293c8c172e" providerId="ADAL" clId="{31177FFD-A067-4E38-9F28-ABE5DA12FB4C}" dt="2022-01-26T20:40:20.173" v="3727" actId="21"/>
          <ac:picMkLst>
            <pc:docMk/>
            <pc:sldMk cId="1260153591" sldId="257"/>
            <ac:picMk id="1028" creationId="{6B0BABB7-408B-4394-A9DA-7162002D699D}"/>
          </ac:picMkLst>
        </pc:picChg>
        <pc:picChg chg="mod">
          <ac:chgData name="Margaret Fox" userId="892c1610-2351-4c35-b21d-3b293c8c172e" providerId="ADAL" clId="{31177FFD-A067-4E38-9F28-ABE5DA12FB4C}" dt="2022-01-26T16:58:24.715" v="35" actId="14100"/>
          <ac:picMkLst>
            <pc:docMk/>
            <pc:sldMk cId="1260153591" sldId="257"/>
            <ac:picMk id="2050" creationId="{9E476F11-15D0-42A8-BDAC-FCD6AA8E73AE}"/>
          </ac:picMkLst>
        </pc:picChg>
      </pc:sldChg>
      <pc:sldChg chg="modSp mod">
        <pc:chgData name="Margaret Fox" userId="892c1610-2351-4c35-b21d-3b293c8c172e" providerId="ADAL" clId="{31177FFD-A067-4E38-9F28-ABE5DA12FB4C}" dt="2022-01-26T17:00:11.781" v="107" actId="20577"/>
        <pc:sldMkLst>
          <pc:docMk/>
          <pc:sldMk cId="3285693065" sldId="262"/>
        </pc:sldMkLst>
        <pc:spChg chg="mod">
          <ac:chgData name="Margaret Fox" userId="892c1610-2351-4c35-b21d-3b293c8c172e" providerId="ADAL" clId="{31177FFD-A067-4E38-9F28-ABE5DA12FB4C}" dt="2022-01-26T17:00:11.781" v="107" actId="20577"/>
          <ac:spMkLst>
            <pc:docMk/>
            <pc:sldMk cId="3285693065" sldId="262"/>
            <ac:spMk id="2" creationId="{AAB9F923-3D98-49EE-927E-35748313EB37}"/>
          </ac:spMkLst>
        </pc:spChg>
      </pc:sldChg>
      <pc:sldChg chg="addSp delSp modSp mod">
        <pc:chgData name="Margaret Fox" userId="892c1610-2351-4c35-b21d-3b293c8c172e" providerId="ADAL" clId="{31177FFD-A067-4E38-9F28-ABE5DA12FB4C}" dt="2022-01-26T17:11:17.206" v="574" actId="20577"/>
        <pc:sldMkLst>
          <pc:docMk/>
          <pc:sldMk cId="1809337763" sldId="277"/>
        </pc:sldMkLst>
        <pc:spChg chg="mod">
          <ac:chgData name="Margaret Fox" userId="892c1610-2351-4c35-b21d-3b293c8c172e" providerId="ADAL" clId="{31177FFD-A067-4E38-9F28-ABE5DA12FB4C}" dt="2022-01-26T17:11:17.206" v="574" actId="20577"/>
          <ac:spMkLst>
            <pc:docMk/>
            <pc:sldMk cId="1809337763" sldId="277"/>
            <ac:spMk id="2" creationId="{AAB9F923-3D98-49EE-927E-35748313EB37}"/>
          </ac:spMkLst>
        </pc:spChg>
        <pc:spChg chg="add del">
          <ac:chgData name="Margaret Fox" userId="892c1610-2351-4c35-b21d-3b293c8c172e" providerId="ADAL" clId="{31177FFD-A067-4E38-9F28-ABE5DA12FB4C}" dt="2022-01-26T17:09:05.466" v="548" actId="11529"/>
          <ac:spMkLst>
            <pc:docMk/>
            <pc:sldMk cId="1809337763" sldId="277"/>
            <ac:spMk id="3" creationId="{3FBD6024-BAE0-4C43-BC02-A6AC783D1CC5}"/>
          </ac:spMkLst>
        </pc:spChg>
        <pc:spChg chg="add mod">
          <ac:chgData name="Margaret Fox" userId="892c1610-2351-4c35-b21d-3b293c8c172e" providerId="ADAL" clId="{31177FFD-A067-4E38-9F28-ABE5DA12FB4C}" dt="2022-01-26T17:09:43.342" v="553" actId="1076"/>
          <ac:spMkLst>
            <pc:docMk/>
            <pc:sldMk cId="1809337763" sldId="277"/>
            <ac:spMk id="4" creationId="{91CC7658-5DC3-4E28-AE1B-DF9C19710715}"/>
          </ac:spMkLst>
        </pc:spChg>
        <pc:spChg chg="add mod">
          <ac:chgData name="Margaret Fox" userId="892c1610-2351-4c35-b21d-3b293c8c172e" providerId="ADAL" clId="{31177FFD-A067-4E38-9F28-ABE5DA12FB4C}" dt="2022-01-26T17:10:15.214" v="559" actId="1076"/>
          <ac:spMkLst>
            <pc:docMk/>
            <pc:sldMk cId="1809337763" sldId="277"/>
            <ac:spMk id="5" creationId="{DC235C81-8A85-47CF-ACD5-B8ACB22BCD0A}"/>
          </ac:spMkLst>
        </pc:spChg>
      </pc:sldChg>
      <pc:sldChg chg="modSp mod">
        <pc:chgData name="Margaret Fox" userId="892c1610-2351-4c35-b21d-3b293c8c172e" providerId="ADAL" clId="{31177FFD-A067-4E38-9F28-ABE5DA12FB4C}" dt="2022-01-26T17:05:19.204" v="493" actId="20577"/>
        <pc:sldMkLst>
          <pc:docMk/>
          <pc:sldMk cId="2077932830" sldId="351"/>
        </pc:sldMkLst>
        <pc:spChg chg="mod">
          <ac:chgData name="Margaret Fox" userId="892c1610-2351-4c35-b21d-3b293c8c172e" providerId="ADAL" clId="{31177FFD-A067-4E38-9F28-ABE5DA12FB4C}" dt="2022-01-26T17:05:19.204" v="493" actId="20577"/>
          <ac:spMkLst>
            <pc:docMk/>
            <pc:sldMk cId="2077932830" sldId="351"/>
            <ac:spMk id="2" creationId="{AAB9F923-3D98-49EE-927E-35748313EB37}"/>
          </ac:spMkLst>
        </pc:spChg>
      </pc:sldChg>
      <pc:sldChg chg="modSp mod">
        <pc:chgData name="Margaret Fox" userId="892c1610-2351-4c35-b21d-3b293c8c172e" providerId="ADAL" clId="{31177FFD-A067-4E38-9F28-ABE5DA12FB4C}" dt="2022-01-26T17:18:08.192" v="874" actId="20577"/>
        <pc:sldMkLst>
          <pc:docMk/>
          <pc:sldMk cId="554324149" sldId="353"/>
        </pc:sldMkLst>
        <pc:spChg chg="mod">
          <ac:chgData name="Margaret Fox" userId="892c1610-2351-4c35-b21d-3b293c8c172e" providerId="ADAL" clId="{31177FFD-A067-4E38-9F28-ABE5DA12FB4C}" dt="2022-01-26T17:18:08.192" v="874" actId="20577"/>
          <ac:spMkLst>
            <pc:docMk/>
            <pc:sldMk cId="554324149" sldId="353"/>
            <ac:spMk id="2" creationId="{AAB9F923-3D98-49EE-927E-35748313EB37}"/>
          </ac:spMkLst>
        </pc:spChg>
      </pc:sldChg>
      <pc:sldChg chg="addSp modSp mod">
        <pc:chgData name="Margaret Fox" userId="892c1610-2351-4c35-b21d-3b293c8c172e" providerId="ADAL" clId="{31177FFD-A067-4E38-9F28-ABE5DA12FB4C}" dt="2022-01-26T20:41:18.557" v="3744" actId="1076"/>
        <pc:sldMkLst>
          <pc:docMk/>
          <pc:sldMk cId="3719398790" sldId="362"/>
        </pc:sldMkLst>
        <pc:spChg chg="mod">
          <ac:chgData name="Margaret Fox" userId="892c1610-2351-4c35-b21d-3b293c8c172e" providerId="ADAL" clId="{31177FFD-A067-4E38-9F28-ABE5DA12FB4C}" dt="2022-01-26T20:41:18.557" v="3744" actId="1076"/>
          <ac:spMkLst>
            <pc:docMk/>
            <pc:sldMk cId="3719398790" sldId="362"/>
            <ac:spMk id="2" creationId="{AAB9F923-3D98-49EE-927E-35748313EB37}"/>
          </ac:spMkLst>
        </pc:spChg>
        <pc:picChg chg="add mod">
          <ac:chgData name="Margaret Fox" userId="892c1610-2351-4c35-b21d-3b293c8c172e" providerId="ADAL" clId="{31177FFD-A067-4E38-9F28-ABE5DA12FB4C}" dt="2022-01-26T20:41:07.253" v="3741" actId="1076"/>
          <ac:picMkLst>
            <pc:docMk/>
            <pc:sldMk cId="3719398790" sldId="362"/>
            <ac:picMk id="4" creationId="{255A4C9F-6614-4BB3-96CB-6C4A2C8D13CA}"/>
          </ac:picMkLst>
        </pc:picChg>
        <pc:picChg chg="add mod">
          <ac:chgData name="Margaret Fox" userId="892c1610-2351-4c35-b21d-3b293c8c172e" providerId="ADAL" clId="{31177FFD-A067-4E38-9F28-ABE5DA12FB4C}" dt="2022-01-26T20:41:13.333" v="3743" actId="1076"/>
          <ac:picMkLst>
            <pc:docMk/>
            <pc:sldMk cId="3719398790" sldId="362"/>
            <ac:picMk id="5" creationId="{F3FB6B5A-317E-45D8-99B8-CB880B7D41A2}"/>
          </ac:picMkLst>
        </pc:picChg>
      </pc:sldChg>
      <pc:sldChg chg="modSp mod">
        <pc:chgData name="Margaret Fox" userId="892c1610-2351-4c35-b21d-3b293c8c172e" providerId="ADAL" clId="{31177FFD-A067-4E38-9F28-ABE5DA12FB4C}" dt="2022-01-26T17:40:38.299" v="1894" actId="20577"/>
        <pc:sldMkLst>
          <pc:docMk/>
          <pc:sldMk cId="802137255" sldId="368"/>
        </pc:sldMkLst>
        <pc:spChg chg="mod">
          <ac:chgData name="Margaret Fox" userId="892c1610-2351-4c35-b21d-3b293c8c172e" providerId="ADAL" clId="{31177FFD-A067-4E38-9F28-ABE5DA12FB4C}" dt="2022-01-26T17:40:38.299" v="1894" actId="20577"/>
          <ac:spMkLst>
            <pc:docMk/>
            <pc:sldMk cId="802137255" sldId="368"/>
            <ac:spMk id="2" creationId="{AAB9F923-3D98-49EE-927E-35748313EB37}"/>
          </ac:spMkLst>
        </pc:spChg>
      </pc:sldChg>
      <pc:sldChg chg="modSp mod ord">
        <pc:chgData name="Margaret Fox" userId="892c1610-2351-4c35-b21d-3b293c8c172e" providerId="ADAL" clId="{31177FFD-A067-4E38-9F28-ABE5DA12FB4C}" dt="2022-01-26T19:40:04.872" v="2546"/>
        <pc:sldMkLst>
          <pc:docMk/>
          <pc:sldMk cId="75710195" sldId="369"/>
        </pc:sldMkLst>
        <pc:spChg chg="mod">
          <ac:chgData name="Margaret Fox" userId="892c1610-2351-4c35-b21d-3b293c8c172e" providerId="ADAL" clId="{31177FFD-A067-4E38-9F28-ABE5DA12FB4C}" dt="2022-01-26T17:26:40.284" v="1225" actId="20577"/>
          <ac:spMkLst>
            <pc:docMk/>
            <pc:sldMk cId="75710195" sldId="369"/>
            <ac:spMk id="2" creationId="{AAB9F923-3D98-49EE-927E-35748313EB37}"/>
          </ac:spMkLst>
        </pc:spChg>
      </pc:sldChg>
      <pc:sldChg chg="modSp mod ord">
        <pc:chgData name="Margaret Fox" userId="892c1610-2351-4c35-b21d-3b293c8c172e" providerId="ADAL" clId="{31177FFD-A067-4E38-9F28-ABE5DA12FB4C}" dt="2022-01-26T19:22:14.842" v="2518" actId="20577"/>
        <pc:sldMkLst>
          <pc:docMk/>
          <pc:sldMk cId="3391215321" sldId="370"/>
        </pc:sldMkLst>
        <pc:spChg chg="mod">
          <ac:chgData name="Margaret Fox" userId="892c1610-2351-4c35-b21d-3b293c8c172e" providerId="ADAL" clId="{31177FFD-A067-4E38-9F28-ABE5DA12FB4C}" dt="2022-01-26T19:22:14.842" v="2518" actId="20577"/>
          <ac:spMkLst>
            <pc:docMk/>
            <pc:sldMk cId="3391215321" sldId="370"/>
            <ac:spMk id="2" creationId="{AAB9F923-3D98-49EE-927E-35748313EB37}"/>
          </ac:spMkLst>
        </pc:spChg>
      </pc:sldChg>
      <pc:sldChg chg="modSp mod">
        <pc:chgData name="Margaret Fox" userId="892c1610-2351-4c35-b21d-3b293c8c172e" providerId="ADAL" clId="{31177FFD-A067-4E38-9F28-ABE5DA12FB4C}" dt="2022-01-26T20:38:57.606" v="3596" actId="20577"/>
        <pc:sldMkLst>
          <pc:docMk/>
          <pc:sldMk cId="2339776281" sldId="371"/>
        </pc:sldMkLst>
        <pc:spChg chg="mod">
          <ac:chgData name="Margaret Fox" userId="892c1610-2351-4c35-b21d-3b293c8c172e" providerId="ADAL" clId="{31177FFD-A067-4E38-9F28-ABE5DA12FB4C}" dt="2022-01-26T20:38:57.606" v="3596" actId="20577"/>
          <ac:spMkLst>
            <pc:docMk/>
            <pc:sldMk cId="2339776281" sldId="371"/>
            <ac:spMk id="2" creationId="{AAB9F923-3D98-49EE-927E-35748313EB37}"/>
          </ac:spMkLst>
        </pc:spChg>
      </pc:sldChg>
      <pc:sldChg chg="modSp mod">
        <pc:chgData name="Margaret Fox" userId="892c1610-2351-4c35-b21d-3b293c8c172e" providerId="ADAL" clId="{31177FFD-A067-4E38-9F28-ABE5DA12FB4C}" dt="2022-01-26T20:47:29.764" v="4535" actId="20577"/>
        <pc:sldMkLst>
          <pc:docMk/>
          <pc:sldMk cId="1900446373" sldId="372"/>
        </pc:sldMkLst>
        <pc:spChg chg="mod">
          <ac:chgData name="Margaret Fox" userId="892c1610-2351-4c35-b21d-3b293c8c172e" providerId="ADAL" clId="{31177FFD-A067-4E38-9F28-ABE5DA12FB4C}" dt="2022-01-26T20:47:29.764" v="4535" actId="20577"/>
          <ac:spMkLst>
            <pc:docMk/>
            <pc:sldMk cId="1900446373" sldId="372"/>
            <ac:spMk id="2" creationId="{AAB9F923-3D98-49EE-927E-35748313EB37}"/>
          </ac:spMkLst>
        </pc:spChg>
      </pc:sldChg>
      <pc:sldChg chg="modSp mod">
        <pc:chgData name="Margaret Fox" userId="892c1610-2351-4c35-b21d-3b293c8c172e" providerId="ADAL" clId="{31177FFD-A067-4E38-9F28-ABE5DA12FB4C}" dt="2022-01-26T20:55:58.282" v="4897" actId="20577"/>
        <pc:sldMkLst>
          <pc:docMk/>
          <pc:sldMk cId="3822828589" sldId="373"/>
        </pc:sldMkLst>
        <pc:spChg chg="mod">
          <ac:chgData name="Margaret Fox" userId="892c1610-2351-4c35-b21d-3b293c8c172e" providerId="ADAL" clId="{31177FFD-A067-4E38-9F28-ABE5DA12FB4C}" dt="2022-01-26T20:55:58.282" v="4897" actId="20577"/>
          <ac:spMkLst>
            <pc:docMk/>
            <pc:sldMk cId="3822828589" sldId="373"/>
            <ac:spMk id="2" creationId="{AAB9F923-3D98-49EE-927E-35748313EB37}"/>
          </ac:spMkLst>
        </pc:spChg>
      </pc:sldChg>
      <pc:sldChg chg="del">
        <pc:chgData name="Margaret Fox" userId="892c1610-2351-4c35-b21d-3b293c8c172e" providerId="ADAL" clId="{31177FFD-A067-4E38-9F28-ABE5DA12FB4C}" dt="2022-01-26T20:56:37.289" v="4925" actId="47"/>
        <pc:sldMkLst>
          <pc:docMk/>
          <pc:sldMk cId="990030597" sldId="374"/>
        </pc:sldMkLst>
      </pc:sldChg>
      <pc:sldChg chg="del">
        <pc:chgData name="Margaret Fox" userId="892c1610-2351-4c35-b21d-3b293c8c172e" providerId="ADAL" clId="{31177FFD-A067-4E38-9F28-ABE5DA12FB4C}" dt="2022-01-26T16:57:21.767" v="10" actId="47"/>
        <pc:sldMkLst>
          <pc:docMk/>
          <pc:sldMk cId="707019860" sldId="375"/>
        </pc:sldMkLst>
      </pc:sldChg>
      <pc:sldChg chg="modSp add mod">
        <pc:chgData name="Margaret Fox" userId="892c1610-2351-4c35-b21d-3b293c8c172e" providerId="ADAL" clId="{31177FFD-A067-4E38-9F28-ABE5DA12FB4C}" dt="2022-01-26T16:59:32.310" v="68" actId="20577"/>
        <pc:sldMkLst>
          <pc:docMk/>
          <pc:sldMk cId="2773300615" sldId="375"/>
        </pc:sldMkLst>
        <pc:spChg chg="mod">
          <ac:chgData name="Margaret Fox" userId="892c1610-2351-4c35-b21d-3b293c8c172e" providerId="ADAL" clId="{31177FFD-A067-4E38-9F28-ABE5DA12FB4C}" dt="2022-01-26T16:59:32.310" v="68" actId="20577"/>
          <ac:spMkLst>
            <pc:docMk/>
            <pc:sldMk cId="2773300615" sldId="375"/>
            <ac:spMk id="2" creationId="{AAB9F923-3D98-49EE-927E-35748313EB37}"/>
          </ac:spMkLst>
        </pc:spChg>
      </pc:sldChg>
      <pc:sldChg chg="modSp add del mod">
        <pc:chgData name="Margaret Fox" userId="892c1610-2351-4c35-b21d-3b293c8c172e" providerId="ADAL" clId="{31177FFD-A067-4E38-9F28-ABE5DA12FB4C}" dt="2022-01-26T17:17:18.168" v="734" actId="47"/>
        <pc:sldMkLst>
          <pc:docMk/>
          <pc:sldMk cId="864145425" sldId="376"/>
        </pc:sldMkLst>
        <pc:spChg chg="mod">
          <ac:chgData name="Margaret Fox" userId="892c1610-2351-4c35-b21d-3b293c8c172e" providerId="ADAL" clId="{31177FFD-A067-4E38-9F28-ABE5DA12FB4C}" dt="2022-01-26T17:17:10.768" v="733" actId="20577"/>
          <ac:spMkLst>
            <pc:docMk/>
            <pc:sldMk cId="864145425" sldId="376"/>
            <ac:spMk id="2" creationId="{AAB9F923-3D98-49EE-927E-35748313EB37}"/>
          </ac:spMkLst>
        </pc:spChg>
      </pc:sldChg>
      <pc:sldChg chg="modSp add mod">
        <pc:chgData name="Margaret Fox" userId="892c1610-2351-4c35-b21d-3b293c8c172e" providerId="ADAL" clId="{31177FFD-A067-4E38-9F28-ABE5DA12FB4C}" dt="2022-01-26T17:41:24.985" v="2021" actId="20577"/>
        <pc:sldMkLst>
          <pc:docMk/>
          <pc:sldMk cId="955110588" sldId="376"/>
        </pc:sldMkLst>
        <pc:spChg chg="mod">
          <ac:chgData name="Margaret Fox" userId="892c1610-2351-4c35-b21d-3b293c8c172e" providerId="ADAL" clId="{31177FFD-A067-4E38-9F28-ABE5DA12FB4C}" dt="2022-01-26T17:41:24.985" v="2021" actId="20577"/>
          <ac:spMkLst>
            <pc:docMk/>
            <pc:sldMk cId="955110588" sldId="376"/>
            <ac:spMk id="2" creationId="{AAB9F923-3D98-49EE-927E-35748313EB37}"/>
          </ac:spMkLst>
        </pc:spChg>
      </pc:sldChg>
      <pc:sldChg chg="modSp add del mod">
        <pc:chgData name="Margaret Fox" userId="892c1610-2351-4c35-b21d-3b293c8c172e" providerId="ADAL" clId="{31177FFD-A067-4E38-9F28-ABE5DA12FB4C}" dt="2022-01-26T19:15:59.372" v="2141" actId="47"/>
        <pc:sldMkLst>
          <pc:docMk/>
          <pc:sldMk cId="2734625192" sldId="377"/>
        </pc:sldMkLst>
        <pc:spChg chg="mod">
          <ac:chgData name="Margaret Fox" userId="892c1610-2351-4c35-b21d-3b293c8c172e" providerId="ADAL" clId="{31177FFD-A067-4E38-9F28-ABE5DA12FB4C}" dt="2022-01-26T19:06:13.648" v="2131" actId="20577"/>
          <ac:spMkLst>
            <pc:docMk/>
            <pc:sldMk cId="2734625192" sldId="377"/>
            <ac:spMk id="2" creationId="{AAB9F923-3D98-49EE-927E-35748313EB37}"/>
          </ac:spMkLst>
        </pc:spChg>
      </pc:sldChg>
      <pc:sldChg chg="modSp add mod ord">
        <pc:chgData name="Margaret Fox" userId="892c1610-2351-4c35-b21d-3b293c8c172e" providerId="ADAL" clId="{31177FFD-A067-4E38-9F28-ABE5DA12FB4C}" dt="2022-01-26T19:44:58.373" v="2842" actId="20577"/>
        <pc:sldMkLst>
          <pc:docMk/>
          <pc:sldMk cId="999701682" sldId="378"/>
        </pc:sldMkLst>
        <pc:spChg chg="mod">
          <ac:chgData name="Margaret Fox" userId="892c1610-2351-4c35-b21d-3b293c8c172e" providerId="ADAL" clId="{31177FFD-A067-4E38-9F28-ABE5DA12FB4C}" dt="2022-01-26T19:44:58.373" v="2842" actId="20577"/>
          <ac:spMkLst>
            <pc:docMk/>
            <pc:sldMk cId="999701682" sldId="378"/>
            <ac:spMk id="2" creationId="{AAB9F923-3D98-49EE-927E-35748313EB37}"/>
          </ac:spMkLst>
        </pc:spChg>
      </pc:sldChg>
      <pc:sldChg chg="addSp delSp modSp add mod">
        <pc:chgData name="Margaret Fox" userId="892c1610-2351-4c35-b21d-3b293c8c172e" providerId="ADAL" clId="{31177FFD-A067-4E38-9F28-ABE5DA12FB4C}" dt="2022-01-26T19:30:19.018" v="2544" actId="1076"/>
        <pc:sldMkLst>
          <pc:docMk/>
          <pc:sldMk cId="3958151922" sldId="379"/>
        </pc:sldMkLst>
        <pc:spChg chg="mod">
          <ac:chgData name="Margaret Fox" userId="892c1610-2351-4c35-b21d-3b293c8c172e" providerId="ADAL" clId="{31177FFD-A067-4E38-9F28-ABE5DA12FB4C}" dt="2022-01-26T19:29:11.770" v="2531" actId="1076"/>
          <ac:spMkLst>
            <pc:docMk/>
            <pc:sldMk cId="3958151922" sldId="379"/>
            <ac:spMk id="2" creationId="{AAB9F923-3D98-49EE-927E-35748313EB37}"/>
          </ac:spMkLst>
        </pc:spChg>
        <pc:spChg chg="add mod">
          <ac:chgData name="Margaret Fox" userId="892c1610-2351-4c35-b21d-3b293c8c172e" providerId="ADAL" clId="{31177FFD-A067-4E38-9F28-ABE5DA12FB4C}" dt="2022-01-26T19:29:52.727" v="2537" actId="208"/>
          <ac:spMkLst>
            <pc:docMk/>
            <pc:sldMk cId="3958151922" sldId="379"/>
            <ac:spMk id="4" creationId="{79289FA1-AF93-44DE-A833-334E3B092E38}"/>
          </ac:spMkLst>
        </pc:spChg>
        <pc:spChg chg="add mod">
          <ac:chgData name="Margaret Fox" userId="892c1610-2351-4c35-b21d-3b293c8c172e" providerId="ADAL" clId="{31177FFD-A067-4E38-9F28-ABE5DA12FB4C}" dt="2022-01-26T19:30:10.281" v="2542" actId="14100"/>
          <ac:spMkLst>
            <pc:docMk/>
            <pc:sldMk cId="3958151922" sldId="379"/>
            <ac:spMk id="6" creationId="{3FF7199E-E398-4072-8B92-0F6317F997ED}"/>
          </ac:spMkLst>
        </pc:spChg>
        <pc:spChg chg="add mod">
          <ac:chgData name="Margaret Fox" userId="892c1610-2351-4c35-b21d-3b293c8c172e" providerId="ADAL" clId="{31177FFD-A067-4E38-9F28-ABE5DA12FB4C}" dt="2022-01-26T19:30:19.018" v="2544" actId="1076"/>
          <ac:spMkLst>
            <pc:docMk/>
            <pc:sldMk cId="3958151922" sldId="379"/>
            <ac:spMk id="7" creationId="{7D6074FE-43A8-4514-B2E5-42D03C7BA320}"/>
          </ac:spMkLst>
        </pc:spChg>
        <pc:picChg chg="add mod">
          <ac:chgData name="Margaret Fox" userId="892c1610-2351-4c35-b21d-3b293c8c172e" providerId="ADAL" clId="{31177FFD-A067-4E38-9F28-ABE5DA12FB4C}" dt="2022-01-26T19:30:00.951" v="2540" actId="1076"/>
          <ac:picMkLst>
            <pc:docMk/>
            <pc:sldMk cId="3958151922" sldId="379"/>
            <ac:picMk id="3" creationId="{C0A7C29D-DB67-468C-A774-56E7C3F5F327}"/>
          </ac:picMkLst>
        </pc:picChg>
        <pc:picChg chg="del">
          <ac:chgData name="Margaret Fox" userId="892c1610-2351-4c35-b21d-3b293c8c172e" providerId="ADAL" clId="{31177FFD-A067-4E38-9F28-ABE5DA12FB4C}" dt="2022-01-26T19:29:06.201" v="2530" actId="478"/>
          <ac:picMkLst>
            <pc:docMk/>
            <pc:sldMk cId="3958151922" sldId="379"/>
            <ac:picMk id="2050" creationId="{9E476F11-15D0-42A8-BDAC-FCD6AA8E73AE}"/>
          </ac:picMkLst>
        </pc:picChg>
      </pc:sldChg>
      <pc:sldChg chg="modSp add mod">
        <pc:chgData name="Margaret Fox" userId="892c1610-2351-4c35-b21d-3b293c8c172e" providerId="ADAL" clId="{31177FFD-A067-4E38-9F28-ABE5DA12FB4C}" dt="2022-01-26T20:16:39.730" v="3164" actId="20577"/>
        <pc:sldMkLst>
          <pc:docMk/>
          <pc:sldMk cId="1200373546" sldId="380"/>
        </pc:sldMkLst>
        <pc:spChg chg="mod">
          <ac:chgData name="Margaret Fox" userId="892c1610-2351-4c35-b21d-3b293c8c172e" providerId="ADAL" clId="{31177FFD-A067-4E38-9F28-ABE5DA12FB4C}" dt="2022-01-26T20:16:39.730" v="3164" actId="20577"/>
          <ac:spMkLst>
            <pc:docMk/>
            <pc:sldMk cId="1200373546" sldId="380"/>
            <ac:spMk id="2" creationId="{AAB9F923-3D98-49EE-927E-35748313EB37}"/>
          </ac:spMkLst>
        </pc:spChg>
      </pc:sldChg>
      <pc:sldChg chg="modSp add mod">
        <pc:chgData name="Margaret Fox" userId="892c1610-2351-4c35-b21d-3b293c8c172e" providerId="ADAL" clId="{31177FFD-A067-4E38-9F28-ABE5DA12FB4C}" dt="2022-01-26T20:39:50.922" v="3710" actId="20577"/>
        <pc:sldMkLst>
          <pc:docMk/>
          <pc:sldMk cId="3701336943" sldId="381"/>
        </pc:sldMkLst>
        <pc:spChg chg="mod">
          <ac:chgData name="Margaret Fox" userId="892c1610-2351-4c35-b21d-3b293c8c172e" providerId="ADAL" clId="{31177FFD-A067-4E38-9F28-ABE5DA12FB4C}" dt="2022-01-26T20:39:50.922" v="3710" actId="20577"/>
          <ac:spMkLst>
            <pc:docMk/>
            <pc:sldMk cId="3701336943" sldId="381"/>
            <ac:spMk id="2" creationId="{AAB9F923-3D98-49EE-927E-35748313EB37}"/>
          </ac:spMkLst>
        </pc:spChg>
      </pc:sldChg>
      <pc:sldChg chg="modSp add mod">
        <pc:chgData name="Margaret Fox" userId="892c1610-2351-4c35-b21d-3b293c8c172e" providerId="ADAL" clId="{31177FFD-A067-4E38-9F28-ABE5DA12FB4C}" dt="2022-01-26T20:47:00.845" v="4461" actId="20577"/>
        <pc:sldMkLst>
          <pc:docMk/>
          <pc:sldMk cId="440949944" sldId="382"/>
        </pc:sldMkLst>
        <pc:spChg chg="mod">
          <ac:chgData name="Margaret Fox" userId="892c1610-2351-4c35-b21d-3b293c8c172e" providerId="ADAL" clId="{31177FFD-A067-4E38-9F28-ABE5DA12FB4C}" dt="2022-01-26T20:47:00.845" v="4461" actId="20577"/>
          <ac:spMkLst>
            <pc:docMk/>
            <pc:sldMk cId="440949944" sldId="382"/>
            <ac:spMk id="2" creationId="{AAB9F923-3D98-49EE-927E-35748313EB37}"/>
          </ac:spMkLst>
        </pc:spChg>
      </pc:sldChg>
      <pc:sldChg chg="delSp modSp add mod">
        <pc:chgData name="Margaret Fox" userId="892c1610-2351-4c35-b21d-3b293c8c172e" providerId="ADAL" clId="{31177FFD-A067-4E38-9F28-ABE5DA12FB4C}" dt="2022-01-26T20:46:25.971" v="4357" actId="20577"/>
        <pc:sldMkLst>
          <pc:docMk/>
          <pc:sldMk cId="777861788" sldId="383"/>
        </pc:sldMkLst>
        <pc:spChg chg="mod">
          <ac:chgData name="Margaret Fox" userId="892c1610-2351-4c35-b21d-3b293c8c172e" providerId="ADAL" clId="{31177FFD-A067-4E38-9F28-ABE5DA12FB4C}" dt="2022-01-26T20:46:25.971" v="4357" actId="20577"/>
          <ac:spMkLst>
            <pc:docMk/>
            <pc:sldMk cId="777861788" sldId="383"/>
            <ac:spMk id="2" creationId="{AAB9F923-3D98-49EE-927E-35748313EB37}"/>
          </ac:spMkLst>
        </pc:spChg>
        <pc:picChg chg="del">
          <ac:chgData name="Margaret Fox" userId="892c1610-2351-4c35-b21d-3b293c8c172e" providerId="ADAL" clId="{31177FFD-A067-4E38-9F28-ABE5DA12FB4C}" dt="2022-01-26T20:45:30.865" v="4253" actId="478"/>
          <ac:picMkLst>
            <pc:docMk/>
            <pc:sldMk cId="777861788" sldId="383"/>
            <ac:picMk id="4" creationId="{255A4C9F-6614-4BB3-96CB-6C4A2C8D13CA}"/>
          </ac:picMkLst>
        </pc:picChg>
        <pc:picChg chg="del">
          <ac:chgData name="Margaret Fox" userId="892c1610-2351-4c35-b21d-3b293c8c172e" providerId="ADAL" clId="{31177FFD-A067-4E38-9F28-ABE5DA12FB4C}" dt="2022-01-26T20:45:31.377" v="4254" actId="478"/>
          <ac:picMkLst>
            <pc:docMk/>
            <pc:sldMk cId="777861788" sldId="383"/>
            <ac:picMk id="5" creationId="{F3FB6B5A-317E-45D8-99B8-CB880B7D41A2}"/>
          </ac:picMkLst>
        </pc:picChg>
      </pc:sldChg>
      <pc:sldChg chg="add del">
        <pc:chgData name="Margaret Fox" userId="892c1610-2351-4c35-b21d-3b293c8c172e" providerId="ADAL" clId="{31177FFD-A067-4E38-9F28-ABE5DA12FB4C}" dt="2022-01-26T20:56:35.725" v="4924" actId="47"/>
        <pc:sldMkLst>
          <pc:docMk/>
          <pc:sldMk cId="666132426" sldId="384"/>
        </pc:sldMkLst>
      </pc:sldChg>
      <pc:sldChg chg="modSp add mod">
        <pc:chgData name="Margaret Fox" userId="892c1610-2351-4c35-b21d-3b293c8c172e" providerId="ADAL" clId="{31177FFD-A067-4E38-9F28-ABE5DA12FB4C}" dt="2022-01-26T21:03:39.825" v="5571" actId="20577"/>
        <pc:sldMkLst>
          <pc:docMk/>
          <pc:sldMk cId="3189242028" sldId="385"/>
        </pc:sldMkLst>
        <pc:spChg chg="mod">
          <ac:chgData name="Margaret Fox" userId="892c1610-2351-4c35-b21d-3b293c8c172e" providerId="ADAL" clId="{31177FFD-A067-4E38-9F28-ABE5DA12FB4C}" dt="2022-01-26T21:03:39.825" v="5571" actId="20577"/>
          <ac:spMkLst>
            <pc:docMk/>
            <pc:sldMk cId="3189242028" sldId="385"/>
            <ac:spMk id="2" creationId="{AAB9F923-3D98-49EE-927E-35748313EB37}"/>
          </ac:spMkLst>
        </pc:spChg>
      </pc:sldChg>
      <pc:sldChg chg="modSp add mod">
        <pc:chgData name="Margaret Fox" userId="892c1610-2351-4c35-b21d-3b293c8c172e" providerId="ADAL" clId="{31177FFD-A067-4E38-9F28-ABE5DA12FB4C}" dt="2022-01-26T21:13:19.830" v="5649" actId="20577"/>
        <pc:sldMkLst>
          <pc:docMk/>
          <pc:sldMk cId="866155778" sldId="386"/>
        </pc:sldMkLst>
        <pc:spChg chg="mod">
          <ac:chgData name="Margaret Fox" userId="892c1610-2351-4c35-b21d-3b293c8c172e" providerId="ADAL" clId="{31177FFD-A067-4E38-9F28-ABE5DA12FB4C}" dt="2022-01-26T21:13:19.830" v="5649" actId="20577"/>
          <ac:spMkLst>
            <pc:docMk/>
            <pc:sldMk cId="866155778" sldId="386"/>
            <ac:spMk id="2" creationId="{AAB9F923-3D98-49EE-927E-35748313EB37}"/>
          </ac:spMkLst>
        </pc:spChg>
      </pc:sldChg>
      <pc:sldChg chg="add del">
        <pc:chgData name="Margaret Fox" userId="892c1610-2351-4c35-b21d-3b293c8c172e" providerId="ADAL" clId="{31177FFD-A067-4E38-9F28-ABE5DA12FB4C}" dt="2022-01-26T21:01:25.729" v="5359" actId="47"/>
        <pc:sldMkLst>
          <pc:docMk/>
          <pc:sldMk cId="2861922367" sldId="386"/>
        </pc:sldMkLst>
      </pc:sldChg>
      <pc:sldChg chg="add del">
        <pc:chgData name="Margaret Fox" userId="892c1610-2351-4c35-b21d-3b293c8c172e" providerId="ADAL" clId="{31177FFD-A067-4E38-9F28-ABE5DA12FB4C}" dt="2022-01-26T21:01:26.714" v="5360" actId="47"/>
        <pc:sldMkLst>
          <pc:docMk/>
          <pc:sldMk cId="3825780086" sldId="387"/>
        </pc:sldMkLst>
      </pc:sldChg>
      <pc:sldChg chg="modSp add mod">
        <pc:chgData name="Margaret Fox" userId="892c1610-2351-4c35-b21d-3b293c8c172e" providerId="ADAL" clId="{31177FFD-A067-4E38-9F28-ABE5DA12FB4C}" dt="2022-01-26T21:15:06.841" v="6000" actId="20577"/>
        <pc:sldMkLst>
          <pc:docMk/>
          <pc:sldMk cId="4163044135" sldId="387"/>
        </pc:sldMkLst>
        <pc:spChg chg="mod">
          <ac:chgData name="Margaret Fox" userId="892c1610-2351-4c35-b21d-3b293c8c172e" providerId="ADAL" clId="{31177FFD-A067-4E38-9F28-ABE5DA12FB4C}" dt="2022-01-26T21:15:06.841" v="6000" actId="20577"/>
          <ac:spMkLst>
            <pc:docMk/>
            <pc:sldMk cId="4163044135" sldId="387"/>
            <ac:spMk id="2" creationId="{AAB9F923-3D98-49EE-927E-35748313EB37}"/>
          </ac:spMkLst>
        </pc:spChg>
      </pc:sldChg>
      <pc:sldChg chg="modSp add mod ord">
        <pc:chgData name="Margaret Fox" userId="892c1610-2351-4c35-b21d-3b293c8c172e" providerId="ADAL" clId="{31177FFD-A067-4E38-9F28-ABE5DA12FB4C}" dt="2022-01-26T21:01:58.851" v="5394"/>
        <pc:sldMkLst>
          <pc:docMk/>
          <pc:sldMk cId="485771251" sldId="388"/>
        </pc:sldMkLst>
        <pc:spChg chg="mod">
          <ac:chgData name="Margaret Fox" userId="892c1610-2351-4c35-b21d-3b293c8c172e" providerId="ADAL" clId="{31177FFD-A067-4E38-9F28-ABE5DA12FB4C}" dt="2022-01-26T21:01:52.048" v="5392" actId="15"/>
          <ac:spMkLst>
            <pc:docMk/>
            <pc:sldMk cId="485771251" sldId="388"/>
            <ac:spMk id="2" creationId="{AAB9F923-3D98-49EE-927E-35748313EB37}"/>
          </ac:spMkLst>
        </pc:spChg>
      </pc:sldChg>
    </pc:docChg>
  </pc:docChgLst>
  <pc:docChgLst>
    <pc:chgData name="Margaret Fox" userId="892c1610-2351-4c35-b21d-3b293c8c172e" providerId="ADAL" clId="{8A8715C4-53B3-4ECA-ADBD-2425079E35A8}"/>
    <pc:docChg chg="custSel addSld delSld modSld">
      <pc:chgData name="Margaret Fox" userId="892c1610-2351-4c35-b21d-3b293c8c172e" providerId="ADAL" clId="{8A8715C4-53B3-4ECA-ADBD-2425079E35A8}" dt="2022-01-19T15:48:31.689" v="2655" actId="1076"/>
      <pc:docMkLst>
        <pc:docMk/>
      </pc:docMkLst>
      <pc:sldChg chg="modSp mod">
        <pc:chgData name="Margaret Fox" userId="892c1610-2351-4c35-b21d-3b293c8c172e" providerId="ADAL" clId="{8A8715C4-53B3-4ECA-ADBD-2425079E35A8}" dt="2022-01-19T14:59:29.047" v="12" actId="20577"/>
        <pc:sldMkLst>
          <pc:docMk/>
          <pc:sldMk cId="1260153591" sldId="257"/>
        </pc:sldMkLst>
        <pc:spChg chg="mod">
          <ac:chgData name="Margaret Fox" userId="892c1610-2351-4c35-b21d-3b293c8c172e" providerId="ADAL" clId="{8A8715C4-53B3-4ECA-ADBD-2425079E35A8}" dt="2022-01-19T14:59:29.047" v="12" actId="20577"/>
          <ac:spMkLst>
            <pc:docMk/>
            <pc:sldMk cId="1260153591" sldId="257"/>
            <ac:spMk id="2" creationId="{AAB9F923-3D98-49EE-927E-35748313EB37}"/>
          </ac:spMkLst>
        </pc:spChg>
      </pc:sldChg>
      <pc:sldChg chg="modSp mod">
        <pc:chgData name="Margaret Fox" userId="892c1610-2351-4c35-b21d-3b293c8c172e" providerId="ADAL" clId="{8A8715C4-53B3-4ECA-ADBD-2425079E35A8}" dt="2022-01-19T15:47:58.959" v="2646" actId="20577"/>
        <pc:sldMkLst>
          <pc:docMk/>
          <pc:sldMk cId="3285693065" sldId="262"/>
        </pc:sldMkLst>
        <pc:spChg chg="mod">
          <ac:chgData name="Margaret Fox" userId="892c1610-2351-4c35-b21d-3b293c8c172e" providerId="ADAL" clId="{8A8715C4-53B3-4ECA-ADBD-2425079E35A8}" dt="2022-01-19T15:47:58.959" v="2646" actId="20577"/>
          <ac:spMkLst>
            <pc:docMk/>
            <pc:sldMk cId="3285693065" sldId="262"/>
            <ac:spMk id="2" creationId="{AAB9F923-3D98-49EE-927E-35748313EB37}"/>
          </ac:spMkLst>
        </pc:spChg>
      </pc:sldChg>
      <pc:sldChg chg="modSp mod">
        <pc:chgData name="Margaret Fox" userId="892c1610-2351-4c35-b21d-3b293c8c172e" providerId="ADAL" clId="{8A8715C4-53B3-4ECA-ADBD-2425079E35A8}" dt="2022-01-19T14:59:19.688" v="0" actId="20577"/>
        <pc:sldMkLst>
          <pc:docMk/>
          <pc:sldMk cId="1128444069" sldId="278"/>
        </pc:sldMkLst>
        <pc:spChg chg="mod">
          <ac:chgData name="Margaret Fox" userId="892c1610-2351-4c35-b21d-3b293c8c172e" providerId="ADAL" clId="{8A8715C4-53B3-4ECA-ADBD-2425079E35A8}" dt="2022-01-19T14:59:19.688" v="0" actId="20577"/>
          <ac:spMkLst>
            <pc:docMk/>
            <pc:sldMk cId="1128444069" sldId="278"/>
            <ac:spMk id="2" creationId="{AAB9F923-3D98-49EE-927E-35748313EB37}"/>
          </ac:spMkLst>
        </pc:spChg>
      </pc:sldChg>
      <pc:sldChg chg="modSp mod">
        <pc:chgData name="Margaret Fox" userId="892c1610-2351-4c35-b21d-3b293c8c172e" providerId="ADAL" clId="{8A8715C4-53B3-4ECA-ADBD-2425079E35A8}" dt="2022-01-19T15:05:25.161" v="268" actId="20577"/>
        <pc:sldMkLst>
          <pc:docMk/>
          <pc:sldMk cId="2077932830" sldId="351"/>
        </pc:sldMkLst>
        <pc:spChg chg="mod">
          <ac:chgData name="Margaret Fox" userId="892c1610-2351-4c35-b21d-3b293c8c172e" providerId="ADAL" clId="{8A8715C4-53B3-4ECA-ADBD-2425079E35A8}" dt="2022-01-19T15:05:25.161" v="268" actId="20577"/>
          <ac:spMkLst>
            <pc:docMk/>
            <pc:sldMk cId="2077932830" sldId="351"/>
            <ac:spMk id="2" creationId="{AAB9F923-3D98-49EE-927E-35748313EB37}"/>
          </ac:spMkLst>
        </pc:spChg>
      </pc:sldChg>
      <pc:sldChg chg="modSp mod">
        <pc:chgData name="Margaret Fox" userId="892c1610-2351-4c35-b21d-3b293c8c172e" providerId="ADAL" clId="{8A8715C4-53B3-4ECA-ADBD-2425079E35A8}" dt="2022-01-19T15:25:43.973" v="993" actId="20577"/>
        <pc:sldMkLst>
          <pc:docMk/>
          <pc:sldMk cId="554324149" sldId="353"/>
        </pc:sldMkLst>
        <pc:spChg chg="mod">
          <ac:chgData name="Margaret Fox" userId="892c1610-2351-4c35-b21d-3b293c8c172e" providerId="ADAL" clId="{8A8715C4-53B3-4ECA-ADBD-2425079E35A8}" dt="2022-01-19T15:25:43.973" v="993" actId="20577"/>
          <ac:spMkLst>
            <pc:docMk/>
            <pc:sldMk cId="554324149" sldId="353"/>
            <ac:spMk id="2" creationId="{AAB9F923-3D98-49EE-927E-35748313EB37}"/>
          </ac:spMkLst>
        </pc:spChg>
      </pc:sldChg>
      <pc:sldChg chg="del">
        <pc:chgData name="Margaret Fox" userId="892c1610-2351-4c35-b21d-3b293c8c172e" providerId="ADAL" clId="{8A8715C4-53B3-4ECA-ADBD-2425079E35A8}" dt="2022-01-19T15:45:17.398" v="2639" actId="47"/>
        <pc:sldMkLst>
          <pc:docMk/>
          <pc:sldMk cId="3044047525" sldId="354"/>
        </pc:sldMkLst>
      </pc:sldChg>
      <pc:sldChg chg="del">
        <pc:chgData name="Margaret Fox" userId="892c1610-2351-4c35-b21d-3b293c8c172e" providerId="ADAL" clId="{8A8715C4-53B3-4ECA-ADBD-2425079E35A8}" dt="2022-01-19T15:45:22.554" v="2641" actId="47"/>
        <pc:sldMkLst>
          <pc:docMk/>
          <pc:sldMk cId="1364605714" sldId="355"/>
        </pc:sldMkLst>
      </pc:sldChg>
      <pc:sldChg chg="del">
        <pc:chgData name="Margaret Fox" userId="892c1610-2351-4c35-b21d-3b293c8c172e" providerId="ADAL" clId="{8A8715C4-53B3-4ECA-ADBD-2425079E35A8}" dt="2022-01-19T15:45:23.992" v="2642" actId="47"/>
        <pc:sldMkLst>
          <pc:docMk/>
          <pc:sldMk cId="1023788377" sldId="356"/>
        </pc:sldMkLst>
      </pc:sldChg>
      <pc:sldChg chg="modSp mod">
        <pc:chgData name="Margaret Fox" userId="892c1610-2351-4c35-b21d-3b293c8c172e" providerId="ADAL" clId="{8A8715C4-53B3-4ECA-ADBD-2425079E35A8}" dt="2022-01-19T15:35:32.918" v="1896" actId="20577"/>
        <pc:sldMkLst>
          <pc:docMk/>
          <pc:sldMk cId="3719398790" sldId="362"/>
        </pc:sldMkLst>
        <pc:spChg chg="mod">
          <ac:chgData name="Margaret Fox" userId="892c1610-2351-4c35-b21d-3b293c8c172e" providerId="ADAL" clId="{8A8715C4-53B3-4ECA-ADBD-2425079E35A8}" dt="2022-01-19T15:35:32.918" v="1896" actId="20577"/>
          <ac:spMkLst>
            <pc:docMk/>
            <pc:sldMk cId="3719398790" sldId="362"/>
            <ac:spMk id="2" creationId="{AAB9F923-3D98-49EE-927E-35748313EB37}"/>
          </ac:spMkLst>
        </pc:spChg>
      </pc:sldChg>
      <pc:sldChg chg="del">
        <pc:chgData name="Margaret Fox" userId="892c1610-2351-4c35-b21d-3b293c8c172e" providerId="ADAL" clId="{8A8715C4-53B3-4ECA-ADBD-2425079E35A8}" dt="2022-01-19T15:45:15.632" v="2638" actId="47"/>
        <pc:sldMkLst>
          <pc:docMk/>
          <pc:sldMk cId="4143872747" sldId="363"/>
        </pc:sldMkLst>
      </pc:sldChg>
      <pc:sldChg chg="del">
        <pc:chgData name="Margaret Fox" userId="892c1610-2351-4c35-b21d-3b293c8c172e" providerId="ADAL" clId="{8A8715C4-53B3-4ECA-ADBD-2425079E35A8}" dt="2022-01-19T15:45:20.210" v="2640" actId="47"/>
        <pc:sldMkLst>
          <pc:docMk/>
          <pc:sldMk cId="2647800926" sldId="364"/>
        </pc:sldMkLst>
      </pc:sldChg>
      <pc:sldChg chg="del">
        <pc:chgData name="Margaret Fox" userId="892c1610-2351-4c35-b21d-3b293c8c172e" providerId="ADAL" clId="{8A8715C4-53B3-4ECA-ADBD-2425079E35A8}" dt="2022-01-19T15:45:25.601" v="2643" actId="47"/>
        <pc:sldMkLst>
          <pc:docMk/>
          <pc:sldMk cId="714788982" sldId="365"/>
        </pc:sldMkLst>
      </pc:sldChg>
      <pc:sldChg chg="del">
        <pc:chgData name="Margaret Fox" userId="892c1610-2351-4c35-b21d-3b293c8c172e" providerId="ADAL" clId="{8A8715C4-53B3-4ECA-ADBD-2425079E35A8}" dt="2022-01-19T15:45:28.742" v="2644" actId="47"/>
        <pc:sldMkLst>
          <pc:docMk/>
          <pc:sldMk cId="690981044" sldId="366"/>
        </pc:sldMkLst>
      </pc:sldChg>
      <pc:sldChg chg="del">
        <pc:chgData name="Margaret Fox" userId="892c1610-2351-4c35-b21d-3b293c8c172e" providerId="ADAL" clId="{8A8715C4-53B3-4ECA-ADBD-2425079E35A8}" dt="2022-01-19T15:45:30.679" v="2645" actId="47"/>
        <pc:sldMkLst>
          <pc:docMk/>
          <pc:sldMk cId="102731782" sldId="367"/>
        </pc:sldMkLst>
      </pc:sldChg>
      <pc:sldChg chg="modSp add mod">
        <pc:chgData name="Margaret Fox" userId="892c1610-2351-4c35-b21d-3b293c8c172e" providerId="ADAL" clId="{8A8715C4-53B3-4ECA-ADBD-2425079E35A8}" dt="2022-01-19T15:29:59.820" v="1446" actId="20577"/>
        <pc:sldMkLst>
          <pc:docMk/>
          <pc:sldMk cId="802137255" sldId="368"/>
        </pc:sldMkLst>
        <pc:spChg chg="mod">
          <ac:chgData name="Margaret Fox" userId="892c1610-2351-4c35-b21d-3b293c8c172e" providerId="ADAL" clId="{8A8715C4-53B3-4ECA-ADBD-2425079E35A8}" dt="2022-01-19T15:29:59.820" v="1446" actId="20577"/>
          <ac:spMkLst>
            <pc:docMk/>
            <pc:sldMk cId="802137255" sldId="368"/>
            <ac:spMk id="2" creationId="{AAB9F923-3D98-49EE-927E-35748313EB37}"/>
          </ac:spMkLst>
        </pc:spChg>
      </pc:sldChg>
      <pc:sldChg chg="modSp add mod">
        <pc:chgData name="Margaret Fox" userId="892c1610-2351-4c35-b21d-3b293c8c172e" providerId="ADAL" clId="{8A8715C4-53B3-4ECA-ADBD-2425079E35A8}" dt="2022-01-19T15:26:34.099" v="1048" actId="20577"/>
        <pc:sldMkLst>
          <pc:docMk/>
          <pc:sldMk cId="75710195" sldId="369"/>
        </pc:sldMkLst>
        <pc:spChg chg="mod">
          <ac:chgData name="Margaret Fox" userId="892c1610-2351-4c35-b21d-3b293c8c172e" providerId="ADAL" clId="{8A8715C4-53B3-4ECA-ADBD-2425079E35A8}" dt="2022-01-19T15:26:34.099" v="1048" actId="20577"/>
          <ac:spMkLst>
            <pc:docMk/>
            <pc:sldMk cId="75710195" sldId="369"/>
            <ac:spMk id="2" creationId="{AAB9F923-3D98-49EE-927E-35748313EB37}"/>
          </ac:spMkLst>
        </pc:spChg>
      </pc:sldChg>
      <pc:sldChg chg="modSp add mod">
        <pc:chgData name="Margaret Fox" userId="892c1610-2351-4c35-b21d-3b293c8c172e" providerId="ADAL" clId="{8A8715C4-53B3-4ECA-ADBD-2425079E35A8}" dt="2022-01-19T15:29:36.070" v="1384" actId="313"/>
        <pc:sldMkLst>
          <pc:docMk/>
          <pc:sldMk cId="3391215321" sldId="370"/>
        </pc:sldMkLst>
        <pc:spChg chg="mod">
          <ac:chgData name="Margaret Fox" userId="892c1610-2351-4c35-b21d-3b293c8c172e" providerId="ADAL" clId="{8A8715C4-53B3-4ECA-ADBD-2425079E35A8}" dt="2022-01-19T15:29:36.070" v="1384" actId="313"/>
          <ac:spMkLst>
            <pc:docMk/>
            <pc:sldMk cId="3391215321" sldId="370"/>
            <ac:spMk id="2" creationId="{AAB9F923-3D98-49EE-927E-35748313EB37}"/>
          </ac:spMkLst>
        </pc:spChg>
      </pc:sldChg>
      <pc:sldChg chg="modSp add mod">
        <pc:chgData name="Margaret Fox" userId="892c1610-2351-4c35-b21d-3b293c8c172e" providerId="ADAL" clId="{8A8715C4-53B3-4ECA-ADBD-2425079E35A8}" dt="2022-01-19T15:33:28.229" v="1633" actId="20577"/>
        <pc:sldMkLst>
          <pc:docMk/>
          <pc:sldMk cId="2339776281" sldId="371"/>
        </pc:sldMkLst>
        <pc:spChg chg="mod">
          <ac:chgData name="Margaret Fox" userId="892c1610-2351-4c35-b21d-3b293c8c172e" providerId="ADAL" clId="{8A8715C4-53B3-4ECA-ADBD-2425079E35A8}" dt="2022-01-19T15:33:28.229" v="1633" actId="20577"/>
          <ac:spMkLst>
            <pc:docMk/>
            <pc:sldMk cId="2339776281" sldId="371"/>
            <ac:spMk id="2" creationId="{AAB9F923-3D98-49EE-927E-35748313EB37}"/>
          </ac:spMkLst>
        </pc:spChg>
      </pc:sldChg>
      <pc:sldChg chg="modSp add mod">
        <pc:chgData name="Margaret Fox" userId="892c1610-2351-4c35-b21d-3b293c8c172e" providerId="ADAL" clId="{8A8715C4-53B3-4ECA-ADBD-2425079E35A8}" dt="2022-01-19T15:37:46.377" v="2179" actId="20577"/>
        <pc:sldMkLst>
          <pc:docMk/>
          <pc:sldMk cId="1900446373" sldId="372"/>
        </pc:sldMkLst>
        <pc:spChg chg="mod">
          <ac:chgData name="Margaret Fox" userId="892c1610-2351-4c35-b21d-3b293c8c172e" providerId="ADAL" clId="{8A8715C4-53B3-4ECA-ADBD-2425079E35A8}" dt="2022-01-19T15:37:46.377" v="2179" actId="20577"/>
          <ac:spMkLst>
            <pc:docMk/>
            <pc:sldMk cId="1900446373" sldId="372"/>
            <ac:spMk id="2" creationId="{AAB9F923-3D98-49EE-927E-35748313EB37}"/>
          </ac:spMkLst>
        </pc:spChg>
      </pc:sldChg>
      <pc:sldChg chg="modSp add mod">
        <pc:chgData name="Margaret Fox" userId="892c1610-2351-4c35-b21d-3b293c8c172e" providerId="ADAL" clId="{8A8715C4-53B3-4ECA-ADBD-2425079E35A8}" dt="2022-01-19T15:40:16.222" v="2349" actId="20577"/>
        <pc:sldMkLst>
          <pc:docMk/>
          <pc:sldMk cId="3822828589" sldId="373"/>
        </pc:sldMkLst>
        <pc:spChg chg="mod">
          <ac:chgData name="Margaret Fox" userId="892c1610-2351-4c35-b21d-3b293c8c172e" providerId="ADAL" clId="{8A8715C4-53B3-4ECA-ADBD-2425079E35A8}" dt="2022-01-19T15:40:16.222" v="2349" actId="20577"/>
          <ac:spMkLst>
            <pc:docMk/>
            <pc:sldMk cId="3822828589" sldId="373"/>
            <ac:spMk id="2" creationId="{AAB9F923-3D98-49EE-927E-35748313EB37}"/>
          </ac:spMkLst>
        </pc:spChg>
      </pc:sldChg>
      <pc:sldChg chg="modSp add mod">
        <pc:chgData name="Margaret Fox" userId="892c1610-2351-4c35-b21d-3b293c8c172e" providerId="ADAL" clId="{8A8715C4-53B3-4ECA-ADBD-2425079E35A8}" dt="2022-01-19T15:45:07.570" v="2637" actId="20577"/>
        <pc:sldMkLst>
          <pc:docMk/>
          <pc:sldMk cId="990030597" sldId="374"/>
        </pc:sldMkLst>
        <pc:spChg chg="mod">
          <ac:chgData name="Margaret Fox" userId="892c1610-2351-4c35-b21d-3b293c8c172e" providerId="ADAL" clId="{8A8715C4-53B3-4ECA-ADBD-2425079E35A8}" dt="2022-01-19T15:45:07.570" v="2637" actId="20577"/>
          <ac:spMkLst>
            <pc:docMk/>
            <pc:sldMk cId="990030597" sldId="374"/>
            <ac:spMk id="2" creationId="{AAB9F923-3D98-49EE-927E-35748313EB37}"/>
          </ac:spMkLst>
        </pc:spChg>
      </pc:sldChg>
      <pc:sldChg chg="addSp delSp modSp add mod">
        <pc:chgData name="Margaret Fox" userId="892c1610-2351-4c35-b21d-3b293c8c172e" providerId="ADAL" clId="{8A8715C4-53B3-4ECA-ADBD-2425079E35A8}" dt="2022-01-19T15:48:31.689" v="2655" actId="1076"/>
        <pc:sldMkLst>
          <pc:docMk/>
          <pc:sldMk cId="707019860" sldId="375"/>
        </pc:sldMkLst>
        <pc:spChg chg="del mod">
          <ac:chgData name="Margaret Fox" userId="892c1610-2351-4c35-b21d-3b293c8c172e" providerId="ADAL" clId="{8A8715C4-53B3-4ECA-ADBD-2425079E35A8}" dt="2022-01-19T15:48:14.499" v="2650" actId="478"/>
          <ac:spMkLst>
            <pc:docMk/>
            <pc:sldMk cId="707019860" sldId="375"/>
            <ac:spMk id="2" creationId="{AAB9F923-3D98-49EE-927E-35748313EB37}"/>
          </ac:spMkLst>
        </pc:spChg>
        <pc:picChg chg="add mod">
          <ac:chgData name="Margaret Fox" userId="892c1610-2351-4c35-b21d-3b293c8c172e" providerId="ADAL" clId="{8A8715C4-53B3-4ECA-ADBD-2425079E35A8}" dt="2022-01-19T15:48:31.689" v="2655" actId="1076"/>
          <ac:picMkLst>
            <pc:docMk/>
            <pc:sldMk cId="707019860" sldId="375"/>
            <ac:picMk id="3" creationId="{4313F771-6ACC-45C6-AD35-8632841E6105}"/>
          </ac:picMkLst>
        </pc:picChg>
      </pc:sldChg>
    </pc:docChg>
  </pc:docChgLst>
  <pc:docChgLst>
    <pc:chgData name="Margaret Fox" userId="892c1610-2351-4c35-b21d-3b293c8c172e" providerId="ADAL" clId="{0CE3A784-C784-DC47-AACF-B2101F1943E4}"/>
    <pc:docChg chg="undo custSel addSld delSld modSld">
      <pc:chgData name="Margaret Fox" userId="892c1610-2351-4c35-b21d-3b293c8c172e" providerId="ADAL" clId="{0CE3A784-C784-DC47-AACF-B2101F1943E4}" dt="2021-10-13T00:31:44.505" v="3574" actId="2696"/>
      <pc:docMkLst>
        <pc:docMk/>
      </pc:docMkLst>
      <pc:sldChg chg="modSp mod">
        <pc:chgData name="Margaret Fox" userId="892c1610-2351-4c35-b21d-3b293c8c172e" providerId="ADAL" clId="{0CE3A784-C784-DC47-AACF-B2101F1943E4}" dt="2021-10-12T23:51:55.356" v="15" actId="20577"/>
        <pc:sldMkLst>
          <pc:docMk/>
          <pc:sldMk cId="1260153591" sldId="257"/>
        </pc:sldMkLst>
        <pc:spChg chg="mod">
          <ac:chgData name="Margaret Fox" userId="892c1610-2351-4c35-b21d-3b293c8c172e" providerId="ADAL" clId="{0CE3A784-C784-DC47-AACF-B2101F1943E4}" dt="2021-10-12T23:51:55.356" v="15" actId="20577"/>
          <ac:spMkLst>
            <pc:docMk/>
            <pc:sldMk cId="1260153591" sldId="257"/>
            <ac:spMk id="2" creationId="{AAB9F923-3D98-49EE-927E-35748313EB37}"/>
          </ac:spMkLst>
        </pc:spChg>
      </pc:sldChg>
      <pc:sldChg chg="modSp mod">
        <pc:chgData name="Margaret Fox" userId="892c1610-2351-4c35-b21d-3b293c8c172e" providerId="ADAL" clId="{0CE3A784-C784-DC47-AACF-B2101F1943E4}" dt="2021-10-13T00:18:40.385" v="2803" actId="20577"/>
        <pc:sldMkLst>
          <pc:docMk/>
          <pc:sldMk cId="1885176252" sldId="258"/>
        </pc:sldMkLst>
        <pc:spChg chg="mod">
          <ac:chgData name="Margaret Fox" userId="892c1610-2351-4c35-b21d-3b293c8c172e" providerId="ADAL" clId="{0CE3A784-C784-DC47-AACF-B2101F1943E4}" dt="2021-10-13T00:18:40.385" v="2803" actId="20577"/>
          <ac:spMkLst>
            <pc:docMk/>
            <pc:sldMk cId="1885176252" sldId="258"/>
            <ac:spMk id="2" creationId="{AAB9F923-3D98-49EE-927E-35748313EB37}"/>
          </ac:spMkLst>
        </pc:spChg>
      </pc:sldChg>
      <pc:sldChg chg="addSp delSp modSp mod">
        <pc:chgData name="Margaret Fox" userId="892c1610-2351-4c35-b21d-3b293c8c172e" providerId="ADAL" clId="{0CE3A784-C784-DC47-AACF-B2101F1943E4}" dt="2021-10-13T00:26:08.796" v="3103" actId="1076"/>
        <pc:sldMkLst>
          <pc:docMk/>
          <pc:sldMk cId="2586962450" sldId="259"/>
        </pc:sldMkLst>
        <pc:spChg chg="mod">
          <ac:chgData name="Margaret Fox" userId="892c1610-2351-4c35-b21d-3b293c8c172e" providerId="ADAL" clId="{0CE3A784-C784-DC47-AACF-B2101F1943E4}" dt="2021-10-13T00:24:12.424" v="3091" actId="21"/>
          <ac:spMkLst>
            <pc:docMk/>
            <pc:sldMk cId="2586962450" sldId="259"/>
            <ac:spMk id="2" creationId="{AAB9F923-3D98-49EE-927E-35748313EB37}"/>
          </ac:spMkLst>
        </pc:spChg>
        <pc:spChg chg="add mod">
          <ac:chgData name="Margaret Fox" userId="892c1610-2351-4c35-b21d-3b293c8c172e" providerId="ADAL" clId="{0CE3A784-C784-DC47-AACF-B2101F1943E4}" dt="2021-10-13T00:25:50.094" v="3100" actId="255"/>
          <ac:spMkLst>
            <pc:docMk/>
            <pc:sldMk cId="2586962450" sldId="259"/>
            <ac:spMk id="4" creationId="{1D48D5B2-2B65-D04B-B4B1-7803BA7F8E4C}"/>
          </ac:spMkLst>
        </pc:spChg>
        <pc:picChg chg="del">
          <ac:chgData name="Margaret Fox" userId="892c1610-2351-4c35-b21d-3b293c8c172e" providerId="ADAL" clId="{0CE3A784-C784-DC47-AACF-B2101F1943E4}" dt="2021-10-13T00:21:38.012" v="2835" actId="478"/>
          <ac:picMkLst>
            <pc:docMk/>
            <pc:sldMk cId="2586962450" sldId="259"/>
            <ac:picMk id="3" creationId="{EE90A307-CB6B-4B7B-832A-C417E447B38B}"/>
          </ac:picMkLst>
        </pc:picChg>
        <pc:picChg chg="add mod">
          <ac:chgData name="Margaret Fox" userId="892c1610-2351-4c35-b21d-3b293c8c172e" providerId="ADAL" clId="{0CE3A784-C784-DC47-AACF-B2101F1943E4}" dt="2021-10-13T00:26:08.796" v="3103" actId="1076"/>
          <ac:picMkLst>
            <pc:docMk/>
            <pc:sldMk cId="2586962450" sldId="259"/>
            <ac:picMk id="7" creationId="{F8C93160-2951-2343-97D4-3FD8B8F81378}"/>
          </ac:picMkLst>
        </pc:picChg>
      </pc:sldChg>
      <pc:sldChg chg="modSp mod">
        <pc:chgData name="Margaret Fox" userId="892c1610-2351-4c35-b21d-3b293c8c172e" providerId="ADAL" clId="{0CE3A784-C784-DC47-AACF-B2101F1943E4}" dt="2021-10-12T23:56:20.659" v="215" actId="20577"/>
        <pc:sldMkLst>
          <pc:docMk/>
          <pc:sldMk cId="3285693065" sldId="262"/>
        </pc:sldMkLst>
        <pc:spChg chg="mod">
          <ac:chgData name="Margaret Fox" userId="892c1610-2351-4c35-b21d-3b293c8c172e" providerId="ADAL" clId="{0CE3A784-C784-DC47-AACF-B2101F1943E4}" dt="2021-10-12T23:56:20.659" v="215" actId="20577"/>
          <ac:spMkLst>
            <pc:docMk/>
            <pc:sldMk cId="3285693065" sldId="262"/>
            <ac:spMk id="2" creationId="{AAB9F923-3D98-49EE-927E-35748313EB37}"/>
          </ac:spMkLst>
        </pc:spChg>
      </pc:sldChg>
      <pc:sldChg chg="modSp mod">
        <pc:chgData name="Margaret Fox" userId="892c1610-2351-4c35-b21d-3b293c8c172e" providerId="ADAL" clId="{0CE3A784-C784-DC47-AACF-B2101F1943E4}" dt="2021-10-12T23:51:26.796" v="7" actId="20577"/>
        <pc:sldMkLst>
          <pc:docMk/>
          <pc:sldMk cId="1128444069" sldId="278"/>
        </pc:sldMkLst>
        <pc:spChg chg="mod">
          <ac:chgData name="Margaret Fox" userId="892c1610-2351-4c35-b21d-3b293c8c172e" providerId="ADAL" clId="{0CE3A784-C784-DC47-AACF-B2101F1943E4}" dt="2021-10-12T23:51:26.796" v="7" actId="20577"/>
          <ac:spMkLst>
            <pc:docMk/>
            <pc:sldMk cId="1128444069" sldId="278"/>
            <ac:spMk id="2" creationId="{AAB9F923-3D98-49EE-927E-35748313EB37}"/>
          </ac:spMkLst>
        </pc:spChg>
      </pc:sldChg>
      <pc:sldChg chg="del">
        <pc:chgData name="Margaret Fox" userId="892c1610-2351-4c35-b21d-3b293c8c172e" providerId="ADAL" clId="{0CE3A784-C784-DC47-AACF-B2101F1943E4}" dt="2021-10-13T00:31:38.761" v="3573" actId="2696"/>
        <pc:sldMkLst>
          <pc:docMk/>
          <pc:sldMk cId="2118827932" sldId="279"/>
        </pc:sldMkLst>
      </pc:sldChg>
      <pc:sldChg chg="del">
        <pc:chgData name="Margaret Fox" userId="892c1610-2351-4c35-b21d-3b293c8c172e" providerId="ADAL" clId="{0CE3A784-C784-DC47-AACF-B2101F1943E4}" dt="2021-10-12T23:51:33.483" v="8" actId="2696"/>
        <pc:sldMkLst>
          <pc:docMk/>
          <pc:sldMk cId="104100806" sldId="289"/>
        </pc:sldMkLst>
      </pc:sldChg>
      <pc:sldChg chg="addSp delSp modSp mod">
        <pc:chgData name="Margaret Fox" userId="892c1610-2351-4c35-b21d-3b293c8c172e" providerId="ADAL" clId="{0CE3A784-C784-DC47-AACF-B2101F1943E4}" dt="2021-10-13T00:24:03.881" v="3090" actId="21"/>
        <pc:sldMkLst>
          <pc:docMk/>
          <pc:sldMk cId="3252564777" sldId="290"/>
        </pc:sldMkLst>
        <pc:spChg chg="mod">
          <ac:chgData name="Margaret Fox" userId="892c1610-2351-4c35-b21d-3b293c8c172e" providerId="ADAL" clId="{0CE3A784-C784-DC47-AACF-B2101F1943E4}" dt="2021-10-13T00:15:27.091" v="2587" actId="255"/>
          <ac:spMkLst>
            <pc:docMk/>
            <pc:sldMk cId="3252564777" sldId="290"/>
            <ac:spMk id="2" creationId="{AAB9F923-3D98-49EE-927E-35748313EB37}"/>
          </ac:spMkLst>
        </pc:spChg>
        <pc:picChg chg="add del mod">
          <ac:chgData name="Margaret Fox" userId="892c1610-2351-4c35-b21d-3b293c8c172e" providerId="ADAL" clId="{0CE3A784-C784-DC47-AACF-B2101F1943E4}" dt="2021-10-13T00:24:03.881" v="3090" actId="21"/>
          <ac:picMkLst>
            <pc:docMk/>
            <pc:sldMk cId="3252564777" sldId="290"/>
            <ac:picMk id="1026" creationId="{C5726821-B730-C54D-B56E-EAD0A372D1C4}"/>
          </ac:picMkLst>
        </pc:picChg>
      </pc:sldChg>
      <pc:sldChg chg="addSp delSp modSp mod">
        <pc:chgData name="Margaret Fox" userId="892c1610-2351-4c35-b21d-3b293c8c172e" providerId="ADAL" clId="{0CE3A784-C784-DC47-AACF-B2101F1943E4}" dt="2021-10-13T00:28:32.021" v="3269"/>
        <pc:sldMkLst>
          <pc:docMk/>
          <pc:sldMk cId="1622323328" sldId="293"/>
        </pc:sldMkLst>
        <pc:spChg chg="mod">
          <ac:chgData name="Margaret Fox" userId="892c1610-2351-4c35-b21d-3b293c8c172e" providerId="ADAL" clId="{0CE3A784-C784-DC47-AACF-B2101F1943E4}" dt="2021-10-13T00:28:24.470" v="3267" actId="1076"/>
          <ac:spMkLst>
            <pc:docMk/>
            <pc:sldMk cId="1622323328" sldId="293"/>
            <ac:spMk id="2" creationId="{AAB9F923-3D98-49EE-927E-35748313EB37}"/>
          </ac:spMkLst>
        </pc:spChg>
        <pc:picChg chg="del">
          <ac:chgData name="Margaret Fox" userId="892c1610-2351-4c35-b21d-3b293c8c172e" providerId="ADAL" clId="{0CE3A784-C784-DC47-AACF-B2101F1943E4}" dt="2021-10-13T00:27:16.035" v="3120" actId="478"/>
          <ac:picMkLst>
            <pc:docMk/>
            <pc:sldMk cId="1622323328" sldId="293"/>
            <ac:picMk id="4" creationId="{42515F7D-69F7-4957-8AE4-7ECCEA45AFBF}"/>
          </ac:picMkLst>
        </pc:picChg>
        <pc:picChg chg="add del mod">
          <ac:chgData name="Margaret Fox" userId="892c1610-2351-4c35-b21d-3b293c8c172e" providerId="ADAL" clId="{0CE3A784-C784-DC47-AACF-B2101F1943E4}" dt="2021-10-13T00:28:32.021" v="3269"/>
          <ac:picMkLst>
            <pc:docMk/>
            <pc:sldMk cId="1622323328" sldId="293"/>
            <ac:picMk id="5" creationId="{F5BD4F75-D971-5642-8276-4FD17E8BDB6B}"/>
          </ac:picMkLst>
        </pc:picChg>
      </pc:sldChg>
      <pc:sldChg chg="del">
        <pc:chgData name="Margaret Fox" userId="892c1610-2351-4c35-b21d-3b293c8c172e" providerId="ADAL" clId="{0CE3A784-C784-DC47-AACF-B2101F1943E4}" dt="2021-10-13T00:31:44.505" v="3574" actId="2696"/>
        <pc:sldMkLst>
          <pc:docMk/>
          <pc:sldMk cId="882035194" sldId="294"/>
        </pc:sldMkLst>
      </pc:sldChg>
      <pc:sldChg chg="del">
        <pc:chgData name="Margaret Fox" userId="892c1610-2351-4c35-b21d-3b293c8c172e" providerId="ADAL" clId="{0CE3A784-C784-DC47-AACF-B2101F1943E4}" dt="2021-10-13T00:31:34.625" v="3572" actId="2696"/>
        <pc:sldMkLst>
          <pc:docMk/>
          <pc:sldMk cId="225176874" sldId="295"/>
        </pc:sldMkLst>
      </pc:sldChg>
      <pc:sldChg chg="addSp delSp modSp add mod">
        <pc:chgData name="Margaret Fox" userId="892c1610-2351-4c35-b21d-3b293c8c172e" providerId="ADAL" clId="{0CE3A784-C784-DC47-AACF-B2101F1943E4}" dt="2021-10-13T00:01:54.559" v="869"/>
        <pc:sldMkLst>
          <pc:docMk/>
          <pc:sldMk cId="1477906069" sldId="296"/>
        </pc:sldMkLst>
        <pc:spChg chg="mod">
          <ac:chgData name="Margaret Fox" userId="892c1610-2351-4c35-b21d-3b293c8c172e" providerId="ADAL" clId="{0CE3A784-C784-DC47-AACF-B2101F1943E4}" dt="2021-10-13T00:01:45.573" v="867" actId="1076"/>
          <ac:spMkLst>
            <pc:docMk/>
            <pc:sldMk cId="1477906069" sldId="296"/>
            <ac:spMk id="2" creationId="{AAB9F923-3D98-49EE-927E-35748313EB37}"/>
          </ac:spMkLst>
        </pc:spChg>
        <pc:picChg chg="add del mod">
          <ac:chgData name="Margaret Fox" userId="892c1610-2351-4c35-b21d-3b293c8c172e" providerId="ADAL" clId="{0CE3A784-C784-DC47-AACF-B2101F1943E4}" dt="2021-10-13T00:00:12.543" v="651"/>
          <ac:picMkLst>
            <pc:docMk/>
            <pc:sldMk cId="1477906069" sldId="296"/>
            <ac:picMk id="4" creationId="{633D599B-4ACE-2142-BAAB-CF31247D5B09}"/>
          </ac:picMkLst>
        </pc:picChg>
        <pc:picChg chg="add del mod">
          <ac:chgData name="Margaret Fox" userId="892c1610-2351-4c35-b21d-3b293c8c172e" providerId="ADAL" clId="{0CE3A784-C784-DC47-AACF-B2101F1943E4}" dt="2021-10-13T00:01:54.559" v="869"/>
          <ac:picMkLst>
            <pc:docMk/>
            <pc:sldMk cId="1477906069" sldId="296"/>
            <ac:picMk id="5" creationId="{F5206EB9-D7F4-E540-8172-76F51D441A2B}"/>
          </ac:picMkLst>
        </pc:picChg>
      </pc:sldChg>
      <pc:sldChg chg="modSp add del mod">
        <pc:chgData name="Margaret Fox" userId="892c1610-2351-4c35-b21d-3b293c8c172e" providerId="ADAL" clId="{0CE3A784-C784-DC47-AACF-B2101F1943E4}" dt="2021-10-13T00:02:03.458" v="872" actId="2696"/>
        <pc:sldMkLst>
          <pc:docMk/>
          <pc:sldMk cId="3403601704" sldId="297"/>
        </pc:sldMkLst>
        <pc:spChg chg="mod">
          <ac:chgData name="Margaret Fox" userId="892c1610-2351-4c35-b21d-3b293c8c172e" providerId="ADAL" clId="{0CE3A784-C784-DC47-AACF-B2101F1943E4}" dt="2021-10-13T00:02:00.974" v="871" actId="21"/>
          <ac:spMkLst>
            <pc:docMk/>
            <pc:sldMk cId="3403601704" sldId="297"/>
            <ac:spMk id="2" creationId="{AAB9F923-3D98-49EE-927E-35748313EB37}"/>
          </ac:spMkLst>
        </pc:spChg>
      </pc:sldChg>
      <pc:sldChg chg="modSp add mod">
        <pc:chgData name="Margaret Fox" userId="892c1610-2351-4c35-b21d-3b293c8c172e" providerId="ADAL" clId="{0CE3A784-C784-DC47-AACF-B2101F1943E4}" dt="2021-10-13T00:08:18.872" v="1868" actId="20577"/>
        <pc:sldMkLst>
          <pc:docMk/>
          <pc:sldMk cId="3433489096" sldId="298"/>
        </pc:sldMkLst>
        <pc:spChg chg="mod">
          <ac:chgData name="Margaret Fox" userId="892c1610-2351-4c35-b21d-3b293c8c172e" providerId="ADAL" clId="{0CE3A784-C784-DC47-AACF-B2101F1943E4}" dt="2021-10-13T00:08:18.872" v="1868" actId="20577"/>
          <ac:spMkLst>
            <pc:docMk/>
            <pc:sldMk cId="3433489096" sldId="298"/>
            <ac:spMk id="2" creationId="{AAB9F923-3D98-49EE-927E-35748313EB37}"/>
          </ac:spMkLst>
        </pc:spChg>
      </pc:sldChg>
      <pc:sldChg chg="modSp add mod">
        <pc:chgData name="Margaret Fox" userId="892c1610-2351-4c35-b21d-3b293c8c172e" providerId="ADAL" clId="{0CE3A784-C784-DC47-AACF-B2101F1943E4}" dt="2021-10-13T00:08:22.971" v="1873" actId="20577"/>
        <pc:sldMkLst>
          <pc:docMk/>
          <pc:sldMk cId="1555310607" sldId="299"/>
        </pc:sldMkLst>
        <pc:spChg chg="mod">
          <ac:chgData name="Margaret Fox" userId="892c1610-2351-4c35-b21d-3b293c8c172e" providerId="ADAL" clId="{0CE3A784-C784-DC47-AACF-B2101F1943E4}" dt="2021-10-13T00:08:22.971" v="1873" actId="20577"/>
          <ac:spMkLst>
            <pc:docMk/>
            <pc:sldMk cId="1555310607" sldId="299"/>
            <ac:spMk id="2" creationId="{AAB9F923-3D98-49EE-927E-35748313EB37}"/>
          </ac:spMkLst>
        </pc:spChg>
      </pc:sldChg>
      <pc:sldChg chg="modSp add mod">
        <pc:chgData name="Margaret Fox" userId="892c1610-2351-4c35-b21d-3b293c8c172e" providerId="ADAL" clId="{0CE3A784-C784-DC47-AACF-B2101F1943E4}" dt="2021-10-13T00:13:57.452" v="2553" actId="20577"/>
        <pc:sldMkLst>
          <pc:docMk/>
          <pc:sldMk cId="3494816798" sldId="300"/>
        </pc:sldMkLst>
        <pc:spChg chg="mod">
          <ac:chgData name="Margaret Fox" userId="892c1610-2351-4c35-b21d-3b293c8c172e" providerId="ADAL" clId="{0CE3A784-C784-DC47-AACF-B2101F1943E4}" dt="2021-10-13T00:13:57.452" v="2553" actId="20577"/>
          <ac:spMkLst>
            <pc:docMk/>
            <pc:sldMk cId="3494816798" sldId="300"/>
            <ac:spMk id="2" creationId="{AAB9F923-3D98-49EE-927E-35748313EB37}"/>
          </ac:spMkLst>
        </pc:spChg>
        <pc:picChg chg="mod">
          <ac:chgData name="Margaret Fox" userId="892c1610-2351-4c35-b21d-3b293c8c172e" providerId="ADAL" clId="{0CE3A784-C784-DC47-AACF-B2101F1943E4}" dt="2021-10-13T00:13:49.181" v="2552" actId="1076"/>
          <ac:picMkLst>
            <pc:docMk/>
            <pc:sldMk cId="3494816798" sldId="300"/>
            <ac:picMk id="2050" creationId="{9E476F11-15D0-42A8-BDAC-FCD6AA8E73AE}"/>
          </ac:picMkLst>
        </pc:picChg>
      </pc:sldChg>
      <pc:sldChg chg="modSp add mod">
        <pc:chgData name="Margaret Fox" userId="892c1610-2351-4c35-b21d-3b293c8c172e" providerId="ADAL" clId="{0CE3A784-C784-DC47-AACF-B2101F1943E4}" dt="2021-10-13T00:30:58.374" v="3571" actId="20577"/>
        <pc:sldMkLst>
          <pc:docMk/>
          <pc:sldMk cId="2779301137" sldId="301"/>
        </pc:sldMkLst>
        <pc:spChg chg="mod">
          <ac:chgData name="Margaret Fox" userId="892c1610-2351-4c35-b21d-3b293c8c172e" providerId="ADAL" clId="{0CE3A784-C784-DC47-AACF-B2101F1943E4}" dt="2021-10-13T00:30:58.374" v="3571" actId="20577"/>
          <ac:spMkLst>
            <pc:docMk/>
            <pc:sldMk cId="2779301137" sldId="301"/>
            <ac:spMk id="2" creationId="{AAB9F923-3D98-49EE-927E-35748313EB37}"/>
          </ac:spMkLst>
        </pc:spChg>
      </pc:sldChg>
    </pc:docChg>
  </pc:docChgLst>
  <pc:docChgLst>
    <pc:chgData name="Margaret Fox" userId="892c1610-2351-4c35-b21d-3b293c8c172e" providerId="ADAL" clId="{EDF87497-CE22-455F-99D9-6FF8C6661875}"/>
    <pc:docChg chg="undo custSel addSld delSld modSld sldOrd">
      <pc:chgData name="Margaret Fox" userId="892c1610-2351-4c35-b21d-3b293c8c172e" providerId="ADAL" clId="{EDF87497-CE22-455F-99D9-6FF8C6661875}" dt="2021-11-17T21:21:25.948" v="4058" actId="20577"/>
      <pc:docMkLst>
        <pc:docMk/>
      </pc:docMkLst>
      <pc:sldChg chg="modSp mod">
        <pc:chgData name="Margaret Fox" userId="892c1610-2351-4c35-b21d-3b293c8c172e" providerId="ADAL" clId="{EDF87497-CE22-455F-99D9-6FF8C6661875}" dt="2021-11-17T21:08:39.803" v="2850" actId="5793"/>
        <pc:sldMkLst>
          <pc:docMk/>
          <pc:sldMk cId="1260153591" sldId="257"/>
        </pc:sldMkLst>
        <pc:spChg chg="mod">
          <ac:chgData name="Margaret Fox" userId="892c1610-2351-4c35-b21d-3b293c8c172e" providerId="ADAL" clId="{EDF87497-CE22-455F-99D9-6FF8C6661875}" dt="2021-11-17T21:08:39.803" v="2850" actId="5793"/>
          <ac:spMkLst>
            <pc:docMk/>
            <pc:sldMk cId="1260153591" sldId="257"/>
            <ac:spMk id="2" creationId="{AAB9F923-3D98-49EE-927E-35748313EB37}"/>
          </ac:spMkLst>
        </pc:spChg>
        <pc:picChg chg="mod">
          <ac:chgData name="Margaret Fox" userId="892c1610-2351-4c35-b21d-3b293c8c172e" providerId="ADAL" clId="{EDF87497-CE22-455F-99D9-6FF8C6661875}" dt="2021-11-17T19:56:36.580" v="8" actId="1076"/>
          <ac:picMkLst>
            <pc:docMk/>
            <pc:sldMk cId="1260153591" sldId="257"/>
            <ac:picMk id="2050" creationId="{9E476F11-15D0-42A8-BDAC-FCD6AA8E73AE}"/>
          </ac:picMkLst>
        </pc:picChg>
      </pc:sldChg>
      <pc:sldChg chg="modSp mod">
        <pc:chgData name="Margaret Fox" userId="892c1610-2351-4c35-b21d-3b293c8c172e" providerId="ADAL" clId="{EDF87497-CE22-455F-99D9-6FF8C6661875}" dt="2021-11-17T20:03:15.172" v="382" actId="113"/>
        <pc:sldMkLst>
          <pc:docMk/>
          <pc:sldMk cId="3285693065" sldId="262"/>
        </pc:sldMkLst>
        <pc:spChg chg="mod">
          <ac:chgData name="Margaret Fox" userId="892c1610-2351-4c35-b21d-3b293c8c172e" providerId="ADAL" clId="{EDF87497-CE22-455F-99D9-6FF8C6661875}" dt="2021-11-17T20:03:15.172" v="382" actId="113"/>
          <ac:spMkLst>
            <pc:docMk/>
            <pc:sldMk cId="3285693065" sldId="262"/>
            <ac:spMk id="2" creationId="{AAB9F923-3D98-49EE-927E-35748313EB37}"/>
          </ac:spMkLst>
        </pc:spChg>
      </pc:sldChg>
      <pc:sldChg chg="modSp mod">
        <pc:chgData name="Margaret Fox" userId="892c1610-2351-4c35-b21d-3b293c8c172e" providerId="ADAL" clId="{EDF87497-CE22-455F-99D9-6FF8C6661875}" dt="2021-11-17T21:21:25.948" v="4058" actId="20577"/>
        <pc:sldMkLst>
          <pc:docMk/>
          <pc:sldMk cId="1809337763" sldId="277"/>
        </pc:sldMkLst>
        <pc:spChg chg="mod">
          <ac:chgData name="Margaret Fox" userId="892c1610-2351-4c35-b21d-3b293c8c172e" providerId="ADAL" clId="{EDF87497-CE22-455F-99D9-6FF8C6661875}" dt="2021-11-17T21:21:25.948" v="4058" actId="20577"/>
          <ac:spMkLst>
            <pc:docMk/>
            <pc:sldMk cId="1809337763" sldId="277"/>
            <ac:spMk id="2" creationId="{AAB9F923-3D98-49EE-927E-35748313EB37}"/>
          </ac:spMkLst>
        </pc:spChg>
        <pc:picChg chg="mod">
          <ac:chgData name="Margaret Fox" userId="892c1610-2351-4c35-b21d-3b293c8c172e" providerId="ADAL" clId="{EDF87497-CE22-455F-99D9-6FF8C6661875}" dt="2021-11-17T21:05:32.718" v="2604" actId="1076"/>
          <ac:picMkLst>
            <pc:docMk/>
            <pc:sldMk cId="1809337763" sldId="277"/>
            <ac:picMk id="2050" creationId="{9E476F11-15D0-42A8-BDAC-FCD6AA8E73AE}"/>
          </ac:picMkLst>
        </pc:picChg>
      </pc:sldChg>
      <pc:sldChg chg="add del">
        <pc:chgData name="Margaret Fox" userId="892c1610-2351-4c35-b21d-3b293c8c172e" providerId="ADAL" clId="{EDF87497-CE22-455F-99D9-6FF8C6661875}" dt="2021-11-17T19:56:23.393" v="1" actId="47"/>
        <pc:sldMkLst>
          <pc:docMk/>
          <pc:sldMk cId="1128444069" sldId="278"/>
        </pc:sldMkLst>
      </pc:sldChg>
      <pc:sldChg chg="del">
        <pc:chgData name="Margaret Fox" userId="892c1610-2351-4c35-b21d-3b293c8c172e" providerId="ADAL" clId="{EDF87497-CE22-455F-99D9-6FF8C6661875}" dt="2021-11-17T21:05:04.260" v="2583" actId="47"/>
        <pc:sldMkLst>
          <pc:docMk/>
          <pc:sldMk cId="1771820215" sldId="287"/>
        </pc:sldMkLst>
      </pc:sldChg>
      <pc:sldChg chg="addSp delSp modSp mod">
        <pc:chgData name="Margaret Fox" userId="892c1610-2351-4c35-b21d-3b293c8c172e" providerId="ADAL" clId="{EDF87497-CE22-455F-99D9-6FF8C6661875}" dt="2021-11-17T20:09:12.088" v="814" actId="22"/>
        <pc:sldMkLst>
          <pc:docMk/>
          <pc:sldMk cId="2466888729" sldId="308"/>
        </pc:sldMkLst>
        <pc:spChg chg="mod">
          <ac:chgData name="Margaret Fox" userId="892c1610-2351-4c35-b21d-3b293c8c172e" providerId="ADAL" clId="{EDF87497-CE22-455F-99D9-6FF8C6661875}" dt="2021-11-17T20:04:25.699" v="411" actId="20577"/>
          <ac:spMkLst>
            <pc:docMk/>
            <pc:sldMk cId="2466888729" sldId="308"/>
            <ac:spMk id="2" creationId="{AAB9F923-3D98-49EE-927E-35748313EB37}"/>
          </ac:spMkLst>
        </pc:spChg>
        <pc:spChg chg="add del">
          <ac:chgData name="Margaret Fox" userId="892c1610-2351-4c35-b21d-3b293c8c172e" providerId="ADAL" clId="{EDF87497-CE22-455F-99D9-6FF8C6661875}" dt="2021-11-17T20:09:12.088" v="814" actId="22"/>
          <ac:spMkLst>
            <pc:docMk/>
            <pc:sldMk cId="2466888729" sldId="308"/>
            <ac:spMk id="5" creationId="{F8F1097F-77C7-4858-BC39-FEDF6FDF86D6}"/>
          </ac:spMkLst>
        </pc:spChg>
      </pc:sldChg>
      <pc:sldChg chg="modSp add mod">
        <pc:chgData name="Margaret Fox" userId="892c1610-2351-4c35-b21d-3b293c8c172e" providerId="ADAL" clId="{EDF87497-CE22-455F-99D9-6FF8C6661875}" dt="2021-11-17T21:04:46.669" v="2581" actId="5793"/>
        <pc:sldMkLst>
          <pc:docMk/>
          <pc:sldMk cId="1051045009" sldId="310"/>
        </pc:sldMkLst>
        <pc:spChg chg="mod">
          <ac:chgData name="Margaret Fox" userId="892c1610-2351-4c35-b21d-3b293c8c172e" providerId="ADAL" clId="{EDF87497-CE22-455F-99D9-6FF8C6661875}" dt="2021-11-17T21:04:46.669" v="2581" actId="5793"/>
          <ac:spMkLst>
            <pc:docMk/>
            <pc:sldMk cId="1051045009" sldId="310"/>
            <ac:spMk id="2" creationId="{AAB9F923-3D98-49EE-927E-35748313EB37}"/>
          </ac:spMkLst>
        </pc:spChg>
      </pc:sldChg>
      <pc:sldChg chg="modSp del mod ord modNotesTx">
        <pc:chgData name="Margaret Fox" userId="892c1610-2351-4c35-b21d-3b293c8c172e" providerId="ADAL" clId="{EDF87497-CE22-455F-99D9-6FF8C6661875}" dt="2021-11-17T21:03:53.960" v="2446" actId="2696"/>
        <pc:sldMkLst>
          <pc:docMk/>
          <pc:sldMk cId="1974659097" sldId="310"/>
        </pc:sldMkLst>
        <pc:spChg chg="mod">
          <ac:chgData name="Margaret Fox" userId="892c1610-2351-4c35-b21d-3b293c8c172e" providerId="ADAL" clId="{EDF87497-CE22-455F-99D9-6FF8C6661875}" dt="2021-11-17T20:22:27.528" v="1353" actId="20577"/>
          <ac:spMkLst>
            <pc:docMk/>
            <pc:sldMk cId="1974659097" sldId="310"/>
            <ac:spMk id="2" creationId="{AAB9F923-3D98-49EE-927E-35748313EB37}"/>
          </ac:spMkLst>
        </pc:spChg>
      </pc:sldChg>
      <pc:sldChg chg="delSp modSp mod modNotesTx">
        <pc:chgData name="Margaret Fox" userId="892c1610-2351-4c35-b21d-3b293c8c172e" providerId="ADAL" clId="{EDF87497-CE22-455F-99D9-6FF8C6661875}" dt="2021-11-17T20:16:53.046" v="1329" actId="20577"/>
        <pc:sldMkLst>
          <pc:docMk/>
          <pc:sldMk cId="1117480482" sldId="311"/>
        </pc:sldMkLst>
        <pc:spChg chg="mod">
          <ac:chgData name="Margaret Fox" userId="892c1610-2351-4c35-b21d-3b293c8c172e" providerId="ADAL" clId="{EDF87497-CE22-455F-99D9-6FF8C6661875}" dt="2021-11-17T20:16:53.046" v="1329" actId="20577"/>
          <ac:spMkLst>
            <pc:docMk/>
            <pc:sldMk cId="1117480482" sldId="311"/>
            <ac:spMk id="2" creationId="{AAB9F923-3D98-49EE-927E-35748313EB37}"/>
          </ac:spMkLst>
        </pc:spChg>
        <pc:picChg chg="del">
          <ac:chgData name="Margaret Fox" userId="892c1610-2351-4c35-b21d-3b293c8c172e" providerId="ADAL" clId="{EDF87497-CE22-455F-99D9-6FF8C6661875}" dt="2021-11-17T20:14:26.644" v="1072" actId="478"/>
          <ac:picMkLst>
            <pc:docMk/>
            <pc:sldMk cId="1117480482" sldId="311"/>
            <ac:picMk id="4098" creationId="{19889F1A-A051-4E52-BF20-DE7EFAF727D0}"/>
          </ac:picMkLst>
        </pc:picChg>
      </pc:sldChg>
      <pc:sldChg chg="del">
        <pc:chgData name="Margaret Fox" userId="892c1610-2351-4c35-b21d-3b293c8c172e" providerId="ADAL" clId="{EDF87497-CE22-455F-99D9-6FF8C6661875}" dt="2021-11-17T20:04:37.547" v="412" actId="47"/>
        <pc:sldMkLst>
          <pc:docMk/>
          <pc:sldMk cId="445794503" sldId="326"/>
        </pc:sldMkLst>
      </pc:sldChg>
      <pc:sldChg chg="addSp delSp modSp mod">
        <pc:chgData name="Margaret Fox" userId="892c1610-2351-4c35-b21d-3b293c8c172e" providerId="ADAL" clId="{EDF87497-CE22-455F-99D9-6FF8C6661875}" dt="2021-11-17T19:59:44.817" v="288"/>
        <pc:sldMkLst>
          <pc:docMk/>
          <pc:sldMk cId="2809317494" sldId="331"/>
        </pc:sldMkLst>
        <pc:spChg chg="add mod">
          <ac:chgData name="Margaret Fox" userId="892c1610-2351-4c35-b21d-3b293c8c172e" providerId="ADAL" clId="{EDF87497-CE22-455F-99D9-6FF8C6661875}" dt="2021-11-17T19:59:39.229" v="286" actId="255"/>
          <ac:spMkLst>
            <pc:docMk/>
            <pc:sldMk cId="2809317494" sldId="331"/>
            <ac:spMk id="2" creationId="{C0470EA8-6C68-4F20-A62C-03C8DDE134BD}"/>
          </ac:spMkLst>
        </pc:spChg>
        <pc:picChg chg="del">
          <ac:chgData name="Margaret Fox" userId="892c1610-2351-4c35-b21d-3b293c8c172e" providerId="ADAL" clId="{EDF87497-CE22-455F-99D9-6FF8C6661875}" dt="2021-11-17T19:57:25.080" v="40" actId="478"/>
          <ac:picMkLst>
            <pc:docMk/>
            <pc:sldMk cId="2809317494" sldId="331"/>
            <ac:picMk id="3" creationId="{7F0B90A3-6208-434E-A2EE-5D3A4743A080}"/>
          </ac:picMkLst>
        </pc:picChg>
        <pc:picChg chg="add del mod">
          <ac:chgData name="Margaret Fox" userId="892c1610-2351-4c35-b21d-3b293c8c172e" providerId="ADAL" clId="{EDF87497-CE22-455F-99D9-6FF8C6661875}" dt="2021-11-17T19:59:44.817" v="288"/>
          <ac:picMkLst>
            <pc:docMk/>
            <pc:sldMk cId="2809317494" sldId="331"/>
            <ac:picMk id="5" creationId="{9CA1B252-9728-4B44-9336-A10A1395BDA9}"/>
          </ac:picMkLst>
        </pc:picChg>
      </pc:sldChg>
      <pc:sldChg chg="del">
        <pc:chgData name="Margaret Fox" userId="892c1610-2351-4c35-b21d-3b293c8c172e" providerId="ADAL" clId="{EDF87497-CE22-455F-99D9-6FF8C6661875}" dt="2021-11-17T20:13:44.094" v="1068" actId="47"/>
        <pc:sldMkLst>
          <pc:docMk/>
          <pc:sldMk cId="2357995315" sldId="332"/>
        </pc:sldMkLst>
      </pc:sldChg>
      <pc:sldChg chg="ord">
        <pc:chgData name="Margaret Fox" userId="892c1610-2351-4c35-b21d-3b293c8c172e" providerId="ADAL" clId="{EDF87497-CE22-455F-99D9-6FF8C6661875}" dt="2021-11-17T20:14:42.494" v="1074"/>
        <pc:sldMkLst>
          <pc:docMk/>
          <pc:sldMk cId="273157310" sldId="333"/>
        </pc:sldMkLst>
      </pc:sldChg>
      <pc:sldChg chg="del">
        <pc:chgData name="Margaret Fox" userId="892c1610-2351-4c35-b21d-3b293c8c172e" providerId="ADAL" clId="{EDF87497-CE22-455F-99D9-6FF8C6661875}" dt="2021-11-17T21:05:02.742" v="2582" actId="47"/>
        <pc:sldMkLst>
          <pc:docMk/>
          <pc:sldMk cId="1409884127" sldId="334"/>
        </pc:sldMkLst>
      </pc:sldChg>
      <pc:sldChg chg="modSp mod">
        <pc:chgData name="Margaret Fox" userId="892c1610-2351-4c35-b21d-3b293c8c172e" providerId="ADAL" clId="{EDF87497-CE22-455F-99D9-6FF8C6661875}" dt="2021-11-17T21:17:13.021" v="3723" actId="20577"/>
        <pc:sldMkLst>
          <pc:docMk/>
          <pc:sldMk cId="1701177917" sldId="335"/>
        </pc:sldMkLst>
        <pc:spChg chg="mod">
          <ac:chgData name="Margaret Fox" userId="892c1610-2351-4c35-b21d-3b293c8c172e" providerId="ADAL" clId="{EDF87497-CE22-455F-99D9-6FF8C6661875}" dt="2021-11-17T21:17:13.021" v="3723" actId="20577"/>
          <ac:spMkLst>
            <pc:docMk/>
            <pc:sldMk cId="1701177917" sldId="335"/>
            <ac:spMk id="2" creationId="{AAB9F923-3D98-49EE-927E-35748313EB37}"/>
          </ac:spMkLst>
        </pc:spChg>
      </pc:sldChg>
      <pc:sldChg chg="del">
        <pc:chgData name="Margaret Fox" userId="892c1610-2351-4c35-b21d-3b293c8c172e" providerId="ADAL" clId="{EDF87497-CE22-455F-99D9-6FF8C6661875}" dt="2021-11-17T20:13:53.469" v="1069" actId="47"/>
        <pc:sldMkLst>
          <pc:docMk/>
          <pc:sldMk cId="3379270206" sldId="336"/>
        </pc:sldMkLst>
      </pc:sldChg>
      <pc:sldChg chg="del">
        <pc:chgData name="Margaret Fox" userId="892c1610-2351-4c35-b21d-3b293c8c172e" providerId="ADAL" clId="{EDF87497-CE22-455F-99D9-6FF8C6661875}" dt="2021-11-17T20:13:55.376" v="1070" actId="47"/>
        <pc:sldMkLst>
          <pc:docMk/>
          <pc:sldMk cId="305725023" sldId="337"/>
        </pc:sldMkLst>
      </pc:sldChg>
      <pc:sldChg chg="modSp add mod">
        <pc:chgData name="Margaret Fox" userId="892c1610-2351-4c35-b21d-3b293c8c172e" providerId="ADAL" clId="{EDF87497-CE22-455F-99D9-6FF8C6661875}" dt="2021-11-17T20:01:57.617" v="310" actId="20577"/>
        <pc:sldMkLst>
          <pc:docMk/>
          <pc:sldMk cId="152984106" sldId="338"/>
        </pc:sldMkLst>
        <pc:spChg chg="mod">
          <ac:chgData name="Margaret Fox" userId="892c1610-2351-4c35-b21d-3b293c8c172e" providerId="ADAL" clId="{EDF87497-CE22-455F-99D9-6FF8C6661875}" dt="2021-11-17T20:01:57.617" v="310" actId="20577"/>
          <ac:spMkLst>
            <pc:docMk/>
            <pc:sldMk cId="152984106" sldId="338"/>
            <ac:spMk id="2" creationId="{C0470EA8-6C68-4F20-A62C-03C8DDE134BD}"/>
          </ac:spMkLst>
        </pc:spChg>
      </pc:sldChg>
      <pc:sldChg chg="modSp add mod">
        <pc:chgData name="Margaret Fox" userId="892c1610-2351-4c35-b21d-3b293c8c172e" providerId="ADAL" clId="{EDF87497-CE22-455F-99D9-6FF8C6661875}" dt="2021-11-17T20:13:37.638" v="1067" actId="20577"/>
        <pc:sldMkLst>
          <pc:docMk/>
          <pc:sldMk cId="2253875392" sldId="339"/>
        </pc:sldMkLst>
        <pc:spChg chg="mod">
          <ac:chgData name="Margaret Fox" userId="892c1610-2351-4c35-b21d-3b293c8c172e" providerId="ADAL" clId="{EDF87497-CE22-455F-99D9-6FF8C6661875}" dt="2021-11-17T20:13:37.638" v="1067" actId="20577"/>
          <ac:spMkLst>
            <pc:docMk/>
            <pc:sldMk cId="2253875392" sldId="339"/>
            <ac:spMk id="2" creationId="{AAB9F923-3D98-49EE-927E-35748313EB37}"/>
          </ac:spMkLst>
        </pc:spChg>
      </pc:sldChg>
      <pc:sldChg chg="modSp add mod">
        <pc:chgData name="Margaret Fox" userId="892c1610-2351-4c35-b21d-3b293c8c172e" providerId="ADAL" clId="{EDF87497-CE22-455F-99D9-6FF8C6661875}" dt="2021-11-17T20:31:17.856" v="1781" actId="20577"/>
        <pc:sldMkLst>
          <pc:docMk/>
          <pc:sldMk cId="62060523" sldId="340"/>
        </pc:sldMkLst>
        <pc:spChg chg="mod">
          <ac:chgData name="Margaret Fox" userId="892c1610-2351-4c35-b21d-3b293c8c172e" providerId="ADAL" clId="{EDF87497-CE22-455F-99D9-6FF8C6661875}" dt="2021-11-17T20:31:17.856" v="1781" actId="20577"/>
          <ac:spMkLst>
            <pc:docMk/>
            <pc:sldMk cId="62060523" sldId="340"/>
            <ac:spMk id="2" creationId="{AAB9F923-3D98-49EE-927E-35748313EB37}"/>
          </ac:spMkLst>
        </pc:spChg>
      </pc:sldChg>
      <pc:sldChg chg="modSp add mod">
        <pc:chgData name="Margaret Fox" userId="892c1610-2351-4c35-b21d-3b293c8c172e" providerId="ADAL" clId="{EDF87497-CE22-455F-99D9-6FF8C6661875}" dt="2021-11-17T20:33:46.378" v="2187" actId="20577"/>
        <pc:sldMkLst>
          <pc:docMk/>
          <pc:sldMk cId="2059827622" sldId="341"/>
        </pc:sldMkLst>
        <pc:spChg chg="mod">
          <ac:chgData name="Margaret Fox" userId="892c1610-2351-4c35-b21d-3b293c8c172e" providerId="ADAL" clId="{EDF87497-CE22-455F-99D9-6FF8C6661875}" dt="2021-11-17T20:33:46.378" v="2187" actId="20577"/>
          <ac:spMkLst>
            <pc:docMk/>
            <pc:sldMk cId="2059827622" sldId="341"/>
            <ac:spMk id="2" creationId="{AAB9F923-3D98-49EE-927E-35748313EB37}"/>
          </ac:spMkLst>
        </pc:spChg>
      </pc:sldChg>
      <pc:sldChg chg="addSp delSp modSp add mod">
        <pc:chgData name="Margaret Fox" userId="892c1610-2351-4c35-b21d-3b293c8c172e" providerId="ADAL" clId="{EDF87497-CE22-455F-99D9-6FF8C6661875}" dt="2021-11-17T21:03:35.182" v="2445" actId="1076"/>
        <pc:sldMkLst>
          <pc:docMk/>
          <pc:sldMk cId="2457450281" sldId="342"/>
        </pc:sldMkLst>
        <pc:spChg chg="add del mod">
          <ac:chgData name="Margaret Fox" userId="892c1610-2351-4c35-b21d-3b293c8c172e" providerId="ADAL" clId="{EDF87497-CE22-455F-99D9-6FF8C6661875}" dt="2021-11-17T21:02:41.887" v="2429" actId="20577"/>
          <ac:spMkLst>
            <pc:docMk/>
            <pc:sldMk cId="2457450281" sldId="342"/>
            <ac:spMk id="2" creationId="{AAB9F923-3D98-49EE-927E-35748313EB37}"/>
          </ac:spMkLst>
        </pc:spChg>
        <pc:picChg chg="add del mod">
          <ac:chgData name="Margaret Fox" userId="892c1610-2351-4c35-b21d-3b293c8c172e" providerId="ADAL" clId="{EDF87497-CE22-455F-99D9-6FF8C6661875}" dt="2021-11-17T20:57:24.698" v="2249" actId="478"/>
          <ac:picMkLst>
            <pc:docMk/>
            <pc:sldMk cId="2457450281" sldId="342"/>
            <ac:picMk id="1026" creationId="{BFC09C5C-7D1F-43B8-9BC0-722DA933D2C8}"/>
          </ac:picMkLst>
        </pc:picChg>
        <pc:picChg chg="add del mod">
          <ac:chgData name="Margaret Fox" userId="892c1610-2351-4c35-b21d-3b293c8c172e" providerId="ADAL" clId="{EDF87497-CE22-455F-99D9-6FF8C6661875}" dt="2021-11-17T20:37:14.856" v="2220" actId="478"/>
          <ac:picMkLst>
            <pc:docMk/>
            <pc:sldMk cId="2457450281" sldId="342"/>
            <ac:picMk id="1028" creationId="{6568A0A6-3D29-470D-80F9-2170C1676951}"/>
          </ac:picMkLst>
        </pc:picChg>
        <pc:picChg chg="add mod">
          <ac:chgData name="Margaret Fox" userId="892c1610-2351-4c35-b21d-3b293c8c172e" providerId="ADAL" clId="{EDF87497-CE22-455F-99D9-6FF8C6661875}" dt="2021-11-17T21:03:35.182" v="2445" actId="1076"/>
          <ac:picMkLst>
            <pc:docMk/>
            <pc:sldMk cId="2457450281" sldId="342"/>
            <ac:picMk id="1030" creationId="{46F63C0B-DF47-4206-9BD7-C74A9C6AC6CB}"/>
          </ac:picMkLst>
        </pc:picChg>
        <pc:picChg chg="add del mod">
          <ac:chgData name="Margaret Fox" userId="892c1610-2351-4c35-b21d-3b293c8c172e" providerId="ADAL" clId="{EDF87497-CE22-455F-99D9-6FF8C6661875}" dt="2021-11-17T20:57:25.257" v="2250" actId="478"/>
          <ac:picMkLst>
            <pc:docMk/>
            <pc:sldMk cId="2457450281" sldId="342"/>
            <ac:picMk id="1032" creationId="{5FE594BC-4AB7-4AAC-B88C-02F9A26DDE4D}"/>
          </ac:picMkLst>
        </pc:picChg>
        <pc:picChg chg="add del">
          <ac:chgData name="Margaret Fox" userId="892c1610-2351-4c35-b21d-3b293c8c172e" providerId="ADAL" clId="{EDF87497-CE22-455F-99D9-6FF8C6661875}" dt="2021-11-17T20:39:32.621" v="2234"/>
          <ac:picMkLst>
            <pc:docMk/>
            <pc:sldMk cId="2457450281" sldId="342"/>
            <ac:picMk id="1034" creationId="{FA627D33-5FD4-4778-8370-40C23A1A74F1}"/>
          </ac:picMkLst>
        </pc:picChg>
        <pc:picChg chg="mod">
          <ac:chgData name="Margaret Fox" userId="892c1610-2351-4c35-b21d-3b293c8c172e" providerId="ADAL" clId="{EDF87497-CE22-455F-99D9-6FF8C6661875}" dt="2021-11-17T20:36:14.314" v="2218" actId="1076"/>
          <ac:picMkLst>
            <pc:docMk/>
            <pc:sldMk cId="2457450281" sldId="342"/>
            <ac:picMk id="2050" creationId="{9E476F11-15D0-42A8-BDAC-FCD6AA8E73AE}"/>
          </ac:picMkLst>
        </pc:picChg>
      </pc:sldChg>
      <pc:sldChg chg="addSp delSp modSp add mod">
        <pc:chgData name="Margaret Fox" userId="892c1610-2351-4c35-b21d-3b293c8c172e" providerId="ADAL" clId="{EDF87497-CE22-455F-99D9-6FF8C6661875}" dt="2021-11-17T21:03:13.550" v="2439" actId="1076"/>
        <pc:sldMkLst>
          <pc:docMk/>
          <pc:sldMk cId="620142920" sldId="343"/>
        </pc:sldMkLst>
        <pc:spChg chg="mod">
          <ac:chgData name="Margaret Fox" userId="892c1610-2351-4c35-b21d-3b293c8c172e" providerId="ADAL" clId="{EDF87497-CE22-455F-99D9-6FF8C6661875}" dt="2021-11-17T21:02:50.735" v="2432" actId="20577"/>
          <ac:spMkLst>
            <pc:docMk/>
            <pc:sldMk cId="620142920" sldId="343"/>
            <ac:spMk id="2" creationId="{AAB9F923-3D98-49EE-927E-35748313EB37}"/>
          </ac:spMkLst>
        </pc:spChg>
        <pc:picChg chg="add mod">
          <ac:chgData name="Margaret Fox" userId="892c1610-2351-4c35-b21d-3b293c8c172e" providerId="ADAL" clId="{EDF87497-CE22-455F-99D9-6FF8C6661875}" dt="2021-11-17T21:03:13.550" v="2439" actId="1076"/>
          <ac:picMkLst>
            <pc:docMk/>
            <pc:sldMk cId="620142920" sldId="343"/>
            <ac:picMk id="3" creationId="{6E3279FB-0AF9-44F7-B9B0-168EC2C73A4E}"/>
          </ac:picMkLst>
        </pc:picChg>
        <pc:picChg chg="del">
          <ac:chgData name="Margaret Fox" userId="892c1610-2351-4c35-b21d-3b293c8c172e" providerId="ADAL" clId="{EDF87497-CE22-455F-99D9-6FF8C6661875}" dt="2021-11-17T20:40:28.361" v="2237" actId="478"/>
          <ac:picMkLst>
            <pc:docMk/>
            <pc:sldMk cId="620142920" sldId="343"/>
            <ac:picMk id="1026" creationId="{BFC09C5C-7D1F-43B8-9BC0-722DA933D2C8}"/>
          </ac:picMkLst>
        </pc:picChg>
        <pc:picChg chg="del">
          <ac:chgData name="Margaret Fox" userId="892c1610-2351-4c35-b21d-3b293c8c172e" providerId="ADAL" clId="{EDF87497-CE22-455F-99D9-6FF8C6661875}" dt="2021-11-17T20:40:27.657" v="2236" actId="478"/>
          <ac:picMkLst>
            <pc:docMk/>
            <pc:sldMk cId="620142920" sldId="343"/>
            <ac:picMk id="1030" creationId="{46F63C0B-DF47-4206-9BD7-C74A9C6AC6CB}"/>
          </ac:picMkLst>
        </pc:picChg>
        <pc:picChg chg="del">
          <ac:chgData name="Margaret Fox" userId="892c1610-2351-4c35-b21d-3b293c8c172e" providerId="ADAL" clId="{EDF87497-CE22-455F-99D9-6FF8C6661875}" dt="2021-11-17T20:40:29.033" v="2238" actId="478"/>
          <ac:picMkLst>
            <pc:docMk/>
            <pc:sldMk cId="620142920" sldId="343"/>
            <ac:picMk id="1032" creationId="{5FE594BC-4AB7-4AAC-B88C-02F9A26DDE4D}"/>
          </ac:picMkLst>
        </pc:picChg>
        <pc:picChg chg="add del mod">
          <ac:chgData name="Margaret Fox" userId="892c1610-2351-4c35-b21d-3b293c8c172e" providerId="ADAL" clId="{EDF87497-CE22-455F-99D9-6FF8C6661875}" dt="2021-11-17T20:58:53.033" v="2347" actId="478"/>
          <ac:picMkLst>
            <pc:docMk/>
            <pc:sldMk cId="620142920" sldId="343"/>
            <ac:picMk id="2052" creationId="{5F38DF9C-2EBE-42C1-AE20-F764989EFCC5}"/>
          </ac:picMkLst>
        </pc:picChg>
      </pc:sldChg>
      <pc:sldChg chg="delSp modSp add mod">
        <pc:chgData name="Margaret Fox" userId="892c1610-2351-4c35-b21d-3b293c8c172e" providerId="ADAL" clId="{EDF87497-CE22-455F-99D9-6FF8C6661875}" dt="2021-11-17T21:03:28.470" v="2444" actId="1076"/>
        <pc:sldMkLst>
          <pc:docMk/>
          <pc:sldMk cId="3510752935" sldId="344"/>
        </pc:sldMkLst>
        <pc:spChg chg="mod">
          <ac:chgData name="Margaret Fox" userId="892c1610-2351-4c35-b21d-3b293c8c172e" providerId="ADAL" clId="{EDF87497-CE22-455F-99D9-6FF8C6661875}" dt="2021-11-17T21:02:44.803" v="2430" actId="20577"/>
          <ac:spMkLst>
            <pc:docMk/>
            <pc:sldMk cId="3510752935" sldId="344"/>
            <ac:spMk id="2" creationId="{AAB9F923-3D98-49EE-927E-35748313EB37}"/>
          </ac:spMkLst>
        </pc:spChg>
        <pc:picChg chg="mod">
          <ac:chgData name="Margaret Fox" userId="892c1610-2351-4c35-b21d-3b293c8c172e" providerId="ADAL" clId="{EDF87497-CE22-455F-99D9-6FF8C6661875}" dt="2021-11-17T21:03:28.470" v="2444" actId="1076"/>
          <ac:picMkLst>
            <pc:docMk/>
            <pc:sldMk cId="3510752935" sldId="344"/>
            <ac:picMk id="1026" creationId="{BFC09C5C-7D1F-43B8-9BC0-722DA933D2C8}"/>
          </ac:picMkLst>
        </pc:picChg>
        <pc:picChg chg="del">
          <ac:chgData name="Margaret Fox" userId="892c1610-2351-4c35-b21d-3b293c8c172e" providerId="ADAL" clId="{EDF87497-CE22-455F-99D9-6FF8C6661875}" dt="2021-11-17T20:58:06.250" v="2310" actId="478"/>
          <ac:picMkLst>
            <pc:docMk/>
            <pc:sldMk cId="3510752935" sldId="344"/>
            <ac:picMk id="1030" creationId="{46F63C0B-DF47-4206-9BD7-C74A9C6AC6CB}"/>
          </ac:picMkLst>
        </pc:picChg>
        <pc:picChg chg="del">
          <ac:chgData name="Margaret Fox" userId="892c1610-2351-4c35-b21d-3b293c8c172e" providerId="ADAL" clId="{EDF87497-CE22-455F-99D9-6FF8C6661875}" dt="2021-11-17T20:58:06.953" v="2311" actId="478"/>
          <ac:picMkLst>
            <pc:docMk/>
            <pc:sldMk cId="3510752935" sldId="344"/>
            <ac:picMk id="1032" creationId="{5FE594BC-4AB7-4AAC-B88C-02F9A26DDE4D}"/>
          </ac:picMkLst>
        </pc:picChg>
      </pc:sldChg>
      <pc:sldChg chg="delSp modSp add mod">
        <pc:chgData name="Margaret Fox" userId="892c1610-2351-4c35-b21d-3b293c8c172e" providerId="ADAL" clId="{EDF87497-CE22-455F-99D9-6FF8C6661875}" dt="2021-11-17T21:03:24.157" v="2443" actId="1076"/>
        <pc:sldMkLst>
          <pc:docMk/>
          <pc:sldMk cId="2810947904" sldId="345"/>
        </pc:sldMkLst>
        <pc:spChg chg="mod">
          <ac:chgData name="Margaret Fox" userId="892c1610-2351-4c35-b21d-3b293c8c172e" providerId="ADAL" clId="{EDF87497-CE22-455F-99D9-6FF8C6661875}" dt="2021-11-17T21:02:47.630" v="2431" actId="20577"/>
          <ac:spMkLst>
            <pc:docMk/>
            <pc:sldMk cId="2810947904" sldId="345"/>
            <ac:spMk id="2" creationId="{AAB9F923-3D98-49EE-927E-35748313EB37}"/>
          </ac:spMkLst>
        </pc:spChg>
        <pc:picChg chg="del">
          <ac:chgData name="Margaret Fox" userId="892c1610-2351-4c35-b21d-3b293c8c172e" providerId="ADAL" clId="{EDF87497-CE22-455F-99D9-6FF8C6661875}" dt="2021-11-17T20:58:28.153" v="2318" actId="478"/>
          <ac:picMkLst>
            <pc:docMk/>
            <pc:sldMk cId="2810947904" sldId="345"/>
            <ac:picMk id="1026" creationId="{BFC09C5C-7D1F-43B8-9BC0-722DA933D2C8}"/>
          </ac:picMkLst>
        </pc:picChg>
        <pc:picChg chg="del">
          <ac:chgData name="Margaret Fox" userId="892c1610-2351-4c35-b21d-3b293c8c172e" providerId="ADAL" clId="{EDF87497-CE22-455F-99D9-6FF8C6661875}" dt="2021-11-17T20:58:27.545" v="2317" actId="478"/>
          <ac:picMkLst>
            <pc:docMk/>
            <pc:sldMk cId="2810947904" sldId="345"/>
            <ac:picMk id="1030" creationId="{46F63C0B-DF47-4206-9BD7-C74A9C6AC6CB}"/>
          </ac:picMkLst>
        </pc:picChg>
        <pc:picChg chg="mod">
          <ac:chgData name="Margaret Fox" userId="892c1610-2351-4c35-b21d-3b293c8c172e" providerId="ADAL" clId="{EDF87497-CE22-455F-99D9-6FF8C6661875}" dt="2021-11-17T21:03:24.157" v="2443" actId="1076"/>
          <ac:picMkLst>
            <pc:docMk/>
            <pc:sldMk cId="2810947904" sldId="345"/>
            <ac:picMk id="1032" creationId="{5FE594BC-4AB7-4AAC-B88C-02F9A26DDE4D}"/>
          </ac:picMkLst>
        </pc:picChg>
      </pc:sldChg>
      <pc:sldChg chg="addSp delSp modSp add mod">
        <pc:chgData name="Margaret Fox" userId="892c1610-2351-4c35-b21d-3b293c8c172e" providerId="ADAL" clId="{EDF87497-CE22-455F-99D9-6FF8C6661875}" dt="2021-11-17T21:03:10.606" v="2438" actId="1076"/>
        <pc:sldMkLst>
          <pc:docMk/>
          <pc:sldMk cId="977375305" sldId="346"/>
        </pc:sldMkLst>
        <pc:spChg chg="mod">
          <ac:chgData name="Margaret Fox" userId="892c1610-2351-4c35-b21d-3b293c8c172e" providerId="ADAL" clId="{EDF87497-CE22-455F-99D9-6FF8C6661875}" dt="2021-11-17T21:02:54.256" v="2433" actId="20577"/>
          <ac:spMkLst>
            <pc:docMk/>
            <pc:sldMk cId="977375305" sldId="346"/>
            <ac:spMk id="2" creationId="{AAB9F923-3D98-49EE-927E-35748313EB37}"/>
          </ac:spMkLst>
        </pc:spChg>
        <pc:picChg chg="del">
          <ac:chgData name="Margaret Fox" userId="892c1610-2351-4c35-b21d-3b293c8c172e" providerId="ADAL" clId="{EDF87497-CE22-455F-99D9-6FF8C6661875}" dt="2021-11-17T20:59:20.889" v="2398" actId="478"/>
          <ac:picMkLst>
            <pc:docMk/>
            <pc:sldMk cId="977375305" sldId="346"/>
            <ac:picMk id="3" creationId="{6E3279FB-0AF9-44F7-B9B0-168EC2C73A4E}"/>
          </ac:picMkLst>
        </pc:picChg>
        <pc:picChg chg="add mod">
          <ac:chgData name="Margaret Fox" userId="892c1610-2351-4c35-b21d-3b293c8c172e" providerId="ADAL" clId="{EDF87497-CE22-455F-99D9-6FF8C6661875}" dt="2021-11-17T21:03:10.606" v="2438" actId="1076"/>
          <ac:picMkLst>
            <pc:docMk/>
            <pc:sldMk cId="977375305" sldId="346"/>
            <ac:picMk id="6" creationId="{D7BE2C61-306C-4DA8-B294-DA9232F60531}"/>
          </ac:picMkLst>
        </pc:picChg>
        <pc:picChg chg="mod">
          <ac:chgData name="Margaret Fox" userId="892c1610-2351-4c35-b21d-3b293c8c172e" providerId="ADAL" clId="{EDF87497-CE22-455F-99D9-6FF8C6661875}" dt="2021-11-17T21:03:07.965" v="2437" actId="1076"/>
          <ac:picMkLst>
            <pc:docMk/>
            <pc:sldMk cId="977375305" sldId="346"/>
            <ac:picMk id="2052" creationId="{5F38DF9C-2EBE-42C1-AE20-F764989EFCC5}"/>
          </ac:picMkLst>
        </pc:picChg>
      </pc:sldChg>
      <pc:sldChg chg="addSp delSp modSp add mod">
        <pc:chgData name="Margaret Fox" userId="892c1610-2351-4c35-b21d-3b293c8c172e" providerId="ADAL" clId="{EDF87497-CE22-455F-99D9-6FF8C6661875}" dt="2021-11-17T21:03:05.054" v="2436" actId="1076"/>
        <pc:sldMkLst>
          <pc:docMk/>
          <pc:sldMk cId="1162117100" sldId="347"/>
        </pc:sldMkLst>
        <pc:spChg chg="mod">
          <ac:chgData name="Margaret Fox" userId="892c1610-2351-4c35-b21d-3b293c8c172e" providerId="ADAL" clId="{EDF87497-CE22-455F-99D9-6FF8C6661875}" dt="2021-11-17T21:02:58.446" v="2434" actId="20577"/>
          <ac:spMkLst>
            <pc:docMk/>
            <pc:sldMk cId="1162117100" sldId="347"/>
            <ac:spMk id="2" creationId="{AAB9F923-3D98-49EE-927E-35748313EB37}"/>
          </ac:spMkLst>
        </pc:spChg>
        <pc:picChg chg="del">
          <ac:chgData name="Margaret Fox" userId="892c1610-2351-4c35-b21d-3b293c8c172e" providerId="ADAL" clId="{EDF87497-CE22-455F-99D9-6FF8C6661875}" dt="2021-11-17T21:02:04.793" v="2421" actId="478"/>
          <ac:picMkLst>
            <pc:docMk/>
            <pc:sldMk cId="1162117100" sldId="347"/>
            <ac:picMk id="6" creationId="{D7BE2C61-306C-4DA8-B294-DA9232F60531}"/>
          </ac:picMkLst>
        </pc:picChg>
        <pc:picChg chg="del">
          <ac:chgData name="Margaret Fox" userId="892c1610-2351-4c35-b21d-3b293c8c172e" providerId="ADAL" clId="{EDF87497-CE22-455F-99D9-6FF8C6661875}" dt="2021-11-17T21:02:04.218" v="2420" actId="478"/>
          <ac:picMkLst>
            <pc:docMk/>
            <pc:sldMk cId="1162117100" sldId="347"/>
            <ac:picMk id="2052" creationId="{5F38DF9C-2EBE-42C1-AE20-F764989EFCC5}"/>
          </ac:picMkLst>
        </pc:picChg>
        <pc:picChg chg="add mod">
          <ac:chgData name="Margaret Fox" userId="892c1610-2351-4c35-b21d-3b293c8c172e" providerId="ADAL" clId="{EDF87497-CE22-455F-99D9-6FF8C6661875}" dt="2021-11-17T21:03:05.054" v="2436" actId="1076"/>
          <ac:picMkLst>
            <pc:docMk/>
            <pc:sldMk cId="1162117100" sldId="347"/>
            <ac:picMk id="3074" creationId="{2A6130FC-5B61-4D80-8BEF-DB7CFB34F2E2}"/>
          </ac:picMkLst>
        </pc:picChg>
        <pc:picChg chg="add mod">
          <ac:chgData name="Margaret Fox" userId="892c1610-2351-4c35-b21d-3b293c8c172e" providerId="ADAL" clId="{EDF87497-CE22-455F-99D9-6FF8C6661875}" dt="2021-11-17T21:03:03.366" v="2435" actId="1076"/>
          <ac:picMkLst>
            <pc:docMk/>
            <pc:sldMk cId="1162117100" sldId="347"/>
            <ac:picMk id="3076" creationId="{49D20D41-B072-47F0-B1C8-AAAC98373AD6}"/>
          </ac:picMkLst>
        </pc:picChg>
      </pc:sldChg>
      <pc:sldChg chg="modSp add mod">
        <pc:chgData name="Margaret Fox" userId="892c1610-2351-4c35-b21d-3b293c8c172e" providerId="ADAL" clId="{EDF87497-CE22-455F-99D9-6FF8C6661875}" dt="2021-11-17T21:17:56.989" v="3784" actId="20577"/>
        <pc:sldMkLst>
          <pc:docMk/>
          <pc:sldMk cId="700559569" sldId="348"/>
        </pc:sldMkLst>
        <pc:spChg chg="mod">
          <ac:chgData name="Margaret Fox" userId="892c1610-2351-4c35-b21d-3b293c8c172e" providerId="ADAL" clId="{EDF87497-CE22-455F-99D9-6FF8C6661875}" dt="2021-11-17T21:17:56.989" v="3784" actId="20577"/>
          <ac:spMkLst>
            <pc:docMk/>
            <pc:sldMk cId="700559569" sldId="348"/>
            <ac:spMk id="2" creationId="{AAB9F923-3D98-49EE-927E-35748313EB37}"/>
          </ac:spMkLst>
        </pc:spChg>
      </pc:sldChg>
      <pc:sldChg chg="modSp add mod ord">
        <pc:chgData name="Margaret Fox" userId="892c1610-2351-4c35-b21d-3b293c8c172e" providerId="ADAL" clId="{EDF87497-CE22-455F-99D9-6FF8C6661875}" dt="2021-11-17T21:20:12.782" v="3994" actId="20577"/>
        <pc:sldMkLst>
          <pc:docMk/>
          <pc:sldMk cId="2086337223" sldId="349"/>
        </pc:sldMkLst>
        <pc:spChg chg="mod">
          <ac:chgData name="Margaret Fox" userId="892c1610-2351-4c35-b21d-3b293c8c172e" providerId="ADAL" clId="{EDF87497-CE22-455F-99D9-6FF8C6661875}" dt="2021-11-17T21:20:12.782" v="3994" actId="20577"/>
          <ac:spMkLst>
            <pc:docMk/>
            <pc:sldMk cId="2086337223" sldId="349"/>
            <ac:spMk id="2" creationId="{AAB9F923-3D98-49EE-927E-35748313EB37}"/>
          </ac:spMkLst>
        </pc:spChg>
      </pc:sldChg>
      <pc:sldChg chg="modSp add mod ord">
        <pc:chgData name="Margaret Fox" userId="892c1610-2351-4c35-b21d-3b293c8c172e" providerId="ADAL" clId="{EDF87497-CE22-455F-99D9-6FF8C6661875}" dt="2021-11-17T21:16:42.688" v="3634"/>
        <pc:sldMkLst>
          <pc:docMk/>
          <pc:sldMk cId="1153364666" sldId="350"/>
        </pc:sldMkLst>
        <pc:spChg chg="mod">
          <ac:chgData name="Margaret Fox" userId="892c1610-2351-4c35-b21d-3b293c8c172e" providerId="ADAL" clId="{EDF87497-CE22-455F-99D9-6FF8C6661875}" dt="2021-11-17T21:16:32.111" v="3630" actId="1076"/>
          <ac:spMkLst>
            <pc:docMk/>
            <pc:sldMk cId="1153364666" sldId="350"/>
            <ac:spMk id="2" creationId="{AAB9F923-3D98-49EE-927E-35748313EB37}"/>
          </ac:spMkLst>
        </pc:spChg>
      </pc:sldChg>
      <pc:sldChg chg="add del">
        <pc:chgData name="Margaret Fox" userId="892c1610-2351-4c35-b21d-3b293c8c172e" providerId="ADAL" clId="{EDF87497-CE22-455F-99D9-6FF8C6661875}" dt="2021-11-17T21:18:21.154" v="3786"/>
        <pc:sldMkLst>
          <pc:docMk/>
          <pc:sldMk cId="1040682455" sldId="351"/>
        </pc:sldMkLst>
      </pc:sldChg>
      <pc:sldChg chg="modSp add mod">
        <pc:chgData name="Margaret Fox" userId="892c1610-2351-4c35-b21d-3b293c8c172e" providerId="ADAL" clId="{EDF87497-CE22-455F-99D9-6FF8C6661875}" dt="2021-11-17T21:18:51.164" v="3939" actId="20577"/>
        <pc:sldMkLst>
          <pc:docMk/>
          <pc:sldMk cId="2077932830" sldId="351"/>
        </pc:sldMkLst>
        <pc:spChg chg="mod">
          <ac:chgData name="Margaret Fox" userId="892c1610-2351-4c35-b21d-3b293c8c172e" providerId="ADAL" clId="{EDF87497-CE22-455F-99D9-6FF8C6661875}" dt="2021-11-17T21:18:51.164" v="3939" actId="20577"/>
          <ac:spMkLst>
            <pc:docMk/>
            <pc:sldMk cId="2077932830" sldId="351"/>
            <ac:spMk id="2" creationId="{AAB9F923-3D98-49EE-927E-35748313EB37}"/>
          </ac:spMkLst>
        </pc:spChg>
      </pc:sldChg>
    </pc:docChg>
  </pc:docChgLst>
  <pc:docChgLst>
    <pc:chgData name="Margaret Fox" userId="892c1610-2351-4c35-b21d-3b293c8c172e" providerId="ADAL" clId="{6418665F-B4D4-0D4B-B1DF-D5ECB14E69B7}"/>
    <pc:docChg chg="undo custSel addSld delSld modSld sldOrd">
      <pc:chgData name="Margaret Fox" userId="892c1610-2351-4c35-b21d-3b293c8c172e" providerId="ADAL" clId="{6418665F-B4D4-0D4B-B1DF-D5ECB14E69B7}" dt="2021-10-27T12:04:17.830" v="1717" actId="20577"/>
      <pc:docMkLst>
        <pc:docMk/>
      </pc:docMkLst>
      <pc:sldChg chg="modSp mod">
        <pc:chgData name="Margaret Fox" userId="892c1610-2351-4c35-b21d-3b293c8c172e" providerId="ADAL" clId="{6418665F-B4D4-0D4B-B1DF-D5ECB14E69B7}" dt="2021-10-27T11:39:38.566" v="164" actId="14100"/>
        <pc:sldMkLst>
          <pc:docMk/>
          <pc:sldMk cId="1260153591" sldId="257"/>
        </pc:sldMkLst>
        <pc:spChg chg="mod">
          <ac:chgData name="Margaret Fox" userId="892c1610-2351-4c35-b21d-3b293c8c172e" providerId="ADAL" clId="{6418665F-B4D4-0D4B-B1DF-D5ECB14E69B7}" dt="2021-10-27T11:39:38.566" v="164" actId="14100"/>
          <ac:spMkLst>
            <pc:docMk/>
            <pc:sldMk cId="1260153591" sldId="257"/>
            <ac:spMk id="2" creationId="{AAB9F923-3D98-49EE-927E-35748313EB37}"/>
          </ac:spMkLst>
        </pc:spChg>
      </pc:sldChg>
      <pc:sldChg chg="modSp mod">
        <pc:chgData name="Margaret Fox" userId="892c1610-2351-4c35-b21d-3b293c8c172e" providerId="ADAL" clId="{6418665F-B4D4-0D4B-B1DF-D5ECB14E69B7}" dt="2021-10-27T11:45:07.266" v="338" actId="20577"/>
        <pc:sldMkLst>
          <pc:docMk/>
          <pc:sldMk cId="3285693065" sldId="262"/>
        </pc:sldMkLst>
        <pc:spChg chg="mod">
          <ac:chgData name="Margaret Fox" userId="892c1610-2351-4c35-b21d-3b293c8c172e" providerId="ADAL" clId="{6418665F-B4D4-0D4B-B1DF-D5ECB14E69B7}" dt="2021-10-27T11:45:07.266" v="338" actId="20577"/>
          <ac:spMkLst>
            <pc:docMk/>
            <pc:sldMk cId="3285693065" sldId="262"/>
            <ac:spMk id="2" creationId="{AAB9F923-3D98-49EE-927E-35748313EB37}"/>
          </ac:spMkLst>
        </pc:spChg>
        <pc:picChg chg="mod">
          <ac:chgData name="Margaret Fox" userId="892c1610-2351-4c35-b21d-3b293c8c172e" providerId="ADAL" clId="{6418665F-B4D4-0D4B-B1DF-D5ECB14E69B7}" dt="2021-10-27T11:43:59.314" v="271" actId="1076"/>
          <ac:picMkLst>
            <pc:docMk/>
            <pc:sldMk cId="3285693065" sldId="262"/>
            <ac:picMk id="2050" creationId="{9E476F11-15D0-42A8-BDAC-FCD6AA8E73AE}"/>
          </ac:picMkLst>
        </pc:picChg>
      </pc:sldChg>
      <pc:sldChg chg="modSp mod">
        <pc:chgData name="Margaret Fox" userId="892c1610-2351-4c35-b21d-3b293c8c172e" providerId="ADAL" clId="{6418665F-B4D4-0D4B-B1DF-D5ECB14E69B7}" dt="2021-10-27T11:37:45.998" v="14" actId="20577"/>
        <pc:sldMkLst>
          <pc:docMk/>
          <pc:sldMk cId="1128444069" sldId="278"/>
        </pc:sldMkLst>
        <pc:spChg chg="mod">
          <ac:chgData name="Margaret Fox" userId="892c1610-2351-4c35-b21d-3b293c8c172e" providerId="ADAL" clId="{6418665F-B4D4-0D4B-B1DF-D5ECB14E69B7}" dt="2021-10-27T11:37:45.998" v="14" actId="20577"/>
          <ac:spMkLst>
            <pc:docMk/>
            <pc:sldMk cId="1128444069" sldId="278"/>
            <ac:spMk id="2" creationId="{AAB9F923-3D98-49EE-927E-35748313EB37}"/>
          </ac:spMkLst>
        </pc:spChg>
      </pc:sldChg>
      <pc:sldChg chg="modSp add del mod">
        <pc:chgData name="Margaret Fox" userId="892c1610-2351-4c35-b21d-3b293c8c172e" providerId="ADAL" clId="{6418665F-B4D4-0D4B-B1DF-D5ECB14E69B7}" dt="2021-10-27T11:49:41.382" v="565" actId="20577"/>
        <pc:sldMkLst>
          <pc:docMk/>
          <pc:sldMk cId="2466888729" sldId="308"/>
        </pc:sldMkLst>
        <pc:spChg chg="mod">
          <ac:chgData name="Margaret Fox" userId="892c1610-2351-4c35-b21d-3b293c8c172e" providerId="ADAL" clId="{6418665F-B4D4-0D4B-B1DF-D5ECB14E69B7}" dt="2021-10-27T11:49:41.382" v="565" actId="20577"/>
          <ac:spMkLst>
            <pc:docMk/>
            <pc:sldMk cId="2466888729" sldId="308"/>
            <ac:spMk id="2" creationId="{AAB9F923-3D98-49EE-927E-35748313EB37}"/>
          </ac:spMkLst>
        </pc:spChg>
      </pc:sldChg>
      <pc:sldChg chg="add del">
        <pc:chgData name="Margaret Fox" userId="892c1610-2351-4c35-b21d-3b293c8c172e" providerId="ADAL" clId="{6418665F-B4D4-0D4B-B1DF-D5ECB14E69B7}" dt="2021-10-27T11:53:26.936" v="843" actId="2696"/>
        <pc:sldMkLst>
          <pc:docMk/>
          <pc:sldMk cId="3626841439" sldId="309"/>
        </pc:sldMkLst>
      </pc:sldChg>
      <pc:sldChg chg="delSp modSp mod ord">
        <pc:chgData name="Margaret Fox" userId="892c1610-2351-4c35-b21d-3b293c8c172e" providerId="ADAL" clId="{6418665F-B4D4-0D4B-B1DF-D5ECB14E69B7}" dt="2021-10-27T11:54:58.177" v="908" actId="313"/>
        <pc:sldMkLst>
          <pc:docMk/>
          <pc:sldMk cId="1974659097" sldId="310"/>
        </pc:sldMkLst>
        <pc:spChg chg="mod">
          <ac:chgData name="Margaret Fox" userId="892c1610-2351-4c35-b21d-3b293c8c172e" providerId="ADAL" clId="{6418665F-B4D4-0D4B-B1DF-D5ECB14E69B7}" dt="2021-10-27T11:54:58.177" v="908" actId="313"/>
          <ac:spMkLst>
            <pc:docMk/>
            <pc:sldMk cId="1974659097" sldId="310"/>
            <ac:spMk id="2" creationId="{AAB9F923-3D98-49EE-927E-35748313EB37}"/>
          </ac:spMkLst>
        </pc:spChg>
        <pc:picChg chg="del">
          <ac:chgData name="Margaret Fox" userId="892c1610-2351-4c35-b21d-3b293c8c172e" providerId="ADAL" clId="{6418665F-B4D4-0D4B-B1DF-D5ECB14E69B7}" dt="2021-10-27T11:50:07.231" v="567" actId="478"/>
          <ac:picMkLst>
            <pc:docMk/>
            <pc:sldMk cId="1974659097" sldId="310"/>
            <ac:picMk id="1026" creationId="{9D3FBBC3-B372-4E3B-9F40-A337E066AC9E}"/>
          </ac:picMkLst>
        </pc:picChg>
      </pc:sldChg>
      <pc:sldChg chg="addSp delSp modSp mod modNotesTx">
        <pc:chgData name="Margaret Fox" userId="892c1610-2351-4c35-b21d-3b293c8c172e" providerId="ADAL" clId="{6418665F-B4D4-0D4B-B1DF-D5ECB14E69B7}" dt="2021-10-27T12:00:03.713" v="1370"/>
        <pc:sldMkLst>
          <pc:docMk/>
          <pc:sldMk cId="1117480482" sldId="311"/>
        </pc:sldMkLst>
        <pc:spChg chg="mod">
          <ac:chgData name="Margaret Fox" userId="892c1610-2351-4c35-b21d-3b293c8c172e" providerId="ADAL" clId="{6418665F-B4D4-0D4B-B1DF-D5ECB14E69B7}" dt="2021-10-27T11:59:51.335" v="1368" actId="20577"/>
          <ac:spMkLst>
            <pc:docMk/>
            <pc:sldMk cId="1117480482" sldId="311"/>
            <ac:spMk id="2" creationId="{AAB9F923-3D98-49EE-927E-35748313EB37}"/>
          </ac:spMkLst>
        </pc:spChg>
        <pc:picChg chg="add del mod">
          <ac:chgData name="Margaret Fox" userId="892c1610-2351-4c35-b21d-3b293c8c172e" providerId="ADAL" clId="{6418665F-B4D4-0D4B-B1DF-D5ECB14E69B7}" dt="2021-10-27T12:00:03.713" v="1370"/>
          <ac:picMkLst>
            <pc:docMk/>
            <pc:sldMk cId="1117480482" sldId="311"/>
            <ac:picMk id="4" creationId="{524012B5-5C4E-FB45-9107-F4F945D0A815}"/>
          </ac:picMkLst>
        </pc:picChg>
      </pc:sldChg>
      <pc:sldChg chg="modSp del mod">
        <pc:chgData name="Margaret Fox" userId="892c1610-2351-4c35-b21d-3b293c8c172e" providerId="ADAL" clId="{6418665F-B4D4-0D4B-B1DF-D5ECB14E69B7}" dt="2021-10-27T11:37:52.889" v="21" actId="2696"/>
        <pc:sldMkLst>
          <pc:docMk/>
          <pc:sldMk cId="625769159" sldId="314"/>
        </pc:sldMkLst>
        <pc:spChg chg="mod">
          <ac:chgData name="Margaret Fox" userId="892c1610-2351-4c35-b21d-3b293c8c172e" providerId="ADAL" clId="{6418665F-B4D4-0D4B-B1DF-D5ECB14E69B7}" dt="2021-10-27T11:37:49.866" v="20" actId="20577"/>
          <ac:spMkLst>
            <pc:docMk/>
            <pc:sldMk cId="625769159" sldId="314"/>
            <ac:spMk id="2" creationId="{AAB9F923-3D98-49EE-927E-35748313EB37}"/>
          </ac:spMkLst>
        </pc:spChg>
      </pc:sldChg>
      <pc:sldChg chg="del">
        <pc:chgData name="Margaret Fox" userId="892c1610-2351-4c35-b21d-3b293c8c172e" providerId="ADAL" clId="{6418665F-B4D4-0D4B-B1DF-D5ECB14E69B7}" dt="2021-10-27T11:38:16.870" v="50" actId="2696"/>
        <pc:sldMkLst>
          <pc:docMk/>
          <pc:sldMk cId="1696810628" sldId="317"/>
        </pc:sldMkLst>
      </pc:sldChg>
      <pc:sldChg chg="del">
        <pc:chgData name="Margaret Fox" userId="892c1610-2351-4c35-b21d-3b293c8c172e" providerId="ADAL" clId="{6418665F-B4D4-0D4B-B1DF-D5ECB14E69B7}" dt="2021-10-27T11:38:32.407" v="51" actId="2696"/>
        <pc:sldMkLst>
          <pc:docMk/>
          <pc:sldMk cId="2180226212" sldId="318"/>
        </pc:sldMkLst>
      </pc:sldChg>
      <pc:sldChg chg="modSp add mod">
        <pc:chgData name="Margaret Fox" userId="892c1610-2351-4c35-b21d-3b293c8c172e" providerId="ADAL" clId="{6418665F-B4D4-0D4B-B1DF-D5ECB14E69B7}" dt="2021-10-27T11:38:05.392" v="49" actId="20577"/>
        <pc:sldMkLst>
          <pc:docMk/>
          <pc:sldMk cId="3008954777" sldId="319"/>
        </pc:sldMkLst>
        <pc:spChg chg="mod">
          <ac:chgData name="Margaret Fox" userId="892c1610-2351-4c35-b21d-3b293c8c172e" providerId="ADAL" clId="{6418665F-B4D4-0D4B-B1DF-D5ECB14E69B7}" dt="2021-10-27T11:38:05.392" v="49" actId="20577"/>
          <ac:spMkLst>
            <pc:docMk/>
            <pc:sldMk cId="3008954777" sldId="319"/>
            <ac:spMk id="2" creationId="{AAB9F923-3D98-49EE-927E-35748313EB37}"/>
          </ac:spMkLst>
        </pc:spChg>
      </pc:sldChg>
      <pc:sldChg chg="modSp add mod modNotesTx">
        <pc:chgData name="Margaret Fox" userId="892c1610-2351-4c35-b21d-3b293c8c172e" providerId="ADAL" clId="{6418665F-B4D4-0D4B-B1DF-D5ECB14E69B7}" dt="2021-10-27T12:04:17.830" v="1717" actId="20577"/>
        <pc:sldMkLst>
          <pc:docMk/>
          <pc:sldMk cId="2032702914" sldId="320"/>
        </pc:sldMkLst>
        <pc:spChg chg="mod">
          <ac:chgData name="Margaret Fox" userId="892c1610-2351-4c35-b21d-3b293c8c172e" providerId="ADAL" clId="{6418665F-B4D4-0D4B-B1DF-D5ECB14E69B7}" dt="2021-10-27T12:04:17.830" v="1717" actId="20577"/>
          <ac:spMkLst>
            <pc:docMk/>
            <pc:sldMk cId="2032702914" sldId="320"/>
            <ac:spMk id="2" creationId="{AAB9F923-3D98-49EE-927E-35748313EB37}"/>
          </ac:spMkLst>
        </pc:spChg>
      </pc:sldChg>
    </pc:docChg>
  </pc:docChgLst>
  <pc:docChgLst>
    <pc:chgData name="Margaret Fox" userId="892c1610-2351-4c35-b21d-3b293c8c172e" providerId="ADAL" clId="{4574A786-5D2F-41B0-A44B-2C060F5A3BA6}"/>
    <pc:docChg chg="undo custSel addSld delSld modSld">
      <pc:chgData name="Margaret Fox" userId="892c1610-2351-4c35-b21d-3b293c8c172e" providerId="ADAL" clId="{4574A786-5D2F-41B0-A44B-2C060F5A3BA6}" dt="2021-11-03T21:18:09.877" v="5033" actId="20577"/>
      <pc:docMkLst>
        <pc:docMk/>
      </pc:docMkLst>
      <pc:sldChg chg="modSp mod">
        <pc:chgData name="Margaret Fox" userId="892c1610-2351-4c35-b21d-3b293c8c172e" providerId="ADAL" clId="{4574A786-5D2F-41B0-A44B-2C060F5A3BA6}" dt="2021-11-03T19:54:17.239" v="95" actId="20577"/>
        <pc:sldMkLst>
          <pc:docMk/>
          <pc:sldMk cId="1260153591" sldId="257"/>
        </pc:sldMkLst>
        <pc:spChg chg="mod">
          <ac:chgData name="Margaret Fox" userId="892c1610-2351-4c35-b21d-3b293c8c172e" providerId="ADAL" clId="{4574A786-5D2F-41B0-A44B-2C060F5A3BA6}" dt="2021-11-03T19:54:17.239" v="95" actId="20577"/>
          <ac:spMkLst>
            <pc:docMk/>
            <pc:sldMk cId="1260153591" sldId="257"/>
            <ac:spMk id="2" creationId="{AAB9F923-3D98-49EE-927E-35748313EB37}"/>
          </ac:spMkLst>
        </pc:spChg>
      </pc:sldChg>
      <pc:sldChg chg="modSp mod">
        <pc:chgData name="Margaret Fox" userId="892c1610-2351-4c35-b21d-3b293c8c172e" providerId="ADAL" clId="{4574A786-5D2F-41B0-A44B-2C060F5A3BA6}" dt="2021-11-03T19:57:45.102" v="200" actId="1076"/>
        <pc:sldMkLst>
          <pc:docMk/>
          <pc:sldMk cId="3285693065" sldId="262"/>
        </pc:sldMkLst>
        <pc:spChg chg="mod">
          <ac:chgData name="Margaret Fox" userId="892c1610-2351-4c35-b21d-3b293c8c172e" providerId="ADAL" clId="{4574A786-5D2F-41B0-A44B-2C060F5A3BA6}" dt="2021-11-03T19:57:45.102" v="200" actId="1076"/>
          <ac:spMkLst>
            <pc:docMk/>
            <pc:sldMk cId="3285693065" sldId="262"/>
            <ac:spMk id="2" creationId="{AAB9F923-3D98-49EE-927E-35748313EB37}"/>
          </ac:spMkLst>
        </pc:spChg>
        <pc:picChg chg="mod">
          <ac:chgData name="Margaret Fox" userId="892c1610-2351-4c35-b21d-3b293c8c172e" providerId="ADAL" clId="{4574A786-5D2F-41B0-A44B-2C060F5A3BA6}" dt="2021-11-03T19:57:41.465" v="199" actId="1076"/>
          <ac:picMkLst>
            <pc:docMk/>
            <pc:sldMk cId="3285693065" sldId="262"/>
            <ac:picMk id="2050" creationId="{9E476F11-15D0-42A8-BDAC-FCD6AA8E73AE}"/>
          </ac:picMkLst>
        </pc:picChg>
      </pc:sldChg>
      <pc:sldChg chg="modSp mod">
        <pc:chgData name="Margaret Fox" userId="892c1610-2351-4c35-b21d-3b293c8c172e" providerId="ADAL" clId="{4574A786-5D2F-41B0-A44B-2C060F5A3BA6}" dt="2021-11-03T21:16:56.197" v="4963" actId="20577"/>
        <pc:sldMkLst>
          <pc:docMk/>
          <pc:sldMk cId="1809337763" sldId="277"/>
        </pc:sldMkLst>
        <pc:spChg chg="mod">
          <ac:chgData name="Margaret Fox" userId="892c1610-2351-4c35-b21d-3b293c8c172e" providerId="ADAL" clId="{4574A786-5D2F-41B0-A44B-2C060F5A3BA6}" dt="2021-11-03T21:16:56.197" v="4963" actId="20577"/>
          <ac:spMkLst>
            <pc:docMk/>
            <pc:sldMk cId="1809337763" sldId="277"/>
            <ac:spMk id="2" creationId="{AAB9F923-3D98-49EE-927E-35748313EB37}"/>
          </ac:spMkLst>
        </pc:spChg>
      </pc:sldChg>
      <pc:sldChg chg="modSp mod">
        <pc:chgData name="Margaret Fox" userId="892c1610-2351-4c35-b21d-3b293c8c172e" providerId="ADAL" clId="{4574A786-5D2F-41B0-A44B-2C060F5A3BA6}" dt="2021-11-03T19:53:46.407" v="14" actId="20577"/>
        <pc:sldMkLst>
          <pc:docMk/>
          <pc:sldMk cId="1128444069" sldId="278"/>
        </pc:sldMkLst>
        <pc:spChg chg="mod">
          <ac:chgData name="Margaret Fox" userId="892c1610-2351-4c35-b21d-3b293c8c172e" providerId="ADAL" clId="{4574A786-5D2F-41B0-A44B-2C060F5A3BA6}" dt="2021-11-03T19:53:46.407" v="14" actId="20577"/>
          <ac:spMkLst>
            <pc:docMk/>
            <pc:sldMk cId="1128444069" sldId="278"/>
            <ac:spMk id="2" creationId="{AAB9F923-3D98-49EE-927E-35748313EB37}"/>
          </ac:spMkLst>
        </pc:spChg>
      </pc:sldChg>
      <pc:sldChg chg="modSp mod">
        <pc:chgData name="Margaret Fox" userId="892c1610-2351-4c35-b21d-3b293c8c172e" providerId="ADAL" clId="{4574A786-5D2F-41B0-A44B-2C060F5A3BA6}" dt="2021-11-03T21:18:09.877" v="5033" actId="20577"/>
        <pc:sldMkLst>
          <pc:docMk/>
          <pc:sldMk cId="1771820215" sldId="287"/>
        </pc:sldMkLst>
        <pc:spChg chg="mod">
          <ac:chgData name="Margaret Fox" userId="892c1610-2351-4c35-b21d-3b293c8c172e" providerId="ADAL" clId="{4574A786-5D2F-41B0-A44B-2C060F5A3BA6}" dt="2021-11-03T21:18:09.877" v="5033" actId="20577"/>
          <ac:spMkLst>
            <pc:docMk/>
            <pc:sldMk cId="1771820215" sldId="287"/>
            <ac:spMk id="2" creationId="{AAB9F923-3D98-49EE-927E-35748313EB37}"/>
          </ac:spMkLst>
        </pc:spChg>
      </pc:sldChg>
      <pc:sldChg chg="addSp delSp modSp mod">
        <pc:chgData name="Margaret Fox" userId="892c1610-2351-4c35-b21d-3b293c8c172e" providerId="ADAL" clId="{4574A786-5D2F-41B0-A44B-2C060F5A3BA6}" dt="2021-11-03T19:59:39.514" v="470"/>
        <pc:sldMkLst>
          <pc:docMk/>
          <pc:sldMk cId="2466888729" sldId="308"/>
        </pc:sldMkLst>
        <pc:spChg chg="mod">
          <ac:chgData name="Margaret Fox" userId="892c1610-2351-4c35-b21d-3b293c8c172e" providerId="ADAL" clId="{4574A786-5D2F-41B0-A44B-2C060F5A3BA6}" dt="2021-11-03T19:59:28.857" v="468" actId="113"/>
          <ac:spMkLst>
            <pc:docMk/>
            <pc:sldMk cId="2466888729" sldId="308"/>
            <ac:spMk id="2" creationId="{AAB9F923-3D98-49EE-927E-35748313EB37}"/>
          </ac:spMkLst>
        </pc:spChg>
        <pc:picChg chg="add del mod">
          <ac:chgData name="Margaret Fox" userId="892c1610-2351-4c35-b21d-3b293c8c172e" providerId="ADAL" clId="{4574A786-5D2F-41B0-A44B-2C060F5A3BA6}" dt="2021-11-03T19:59:39.514" v="470"/>
          <ac:picMkLst>
            <pc:docMk/>
            <pc:sldMk cId="2466888729" sldId="308"/>
            <ac:picMk id="4" creationId="{8A9CB5F8-41E7-467F-A9DD-6AABA99C2F25}"/>
          </ac:picMkLst>
        </pc:picChg>
      </pc:sldChg>
      <pc:sldChg chg="modSp mod">
        <pc:chgData name="Margaret Fox" userId="892c1610-2351-4c35-b21d-3b293c8c172e" providerId="ADAL" clId="{4574A786-5D2F-41B0-A44B-2C060F5A3BA6}" dt="2021-11-03T20:03:36.717" v="1263" actId="20577"/>
        <pc:sldMkLst>
          <pc:docMk/>
          <pc:sldMk cId="1974659097" sldId="310"/>
        </pc:sldMkLst>
        <pc:spChg chg="mod">
          <ac:chgData name="Margaret Fox" userId="892c1610-2351-4c35-b21d-3b293c8c172e" providerId="ADAL" clId="{4574A786-5D2F-41B0-A44B-2C060F5A3BA6}" dt="2021-11-03T20:03:36.717" v="1263" actId="20577"/>
          <ac:spMkLst>
            <pc:docMk/>
            <pc:sldMk cId="1974659097" sldId="310"/>
            <ac:spMk id="2" creationId="{AAB9F923-3D98-49EE-927E-35748313EB37}"/>
          </ac:spMkLst>
        </pc:spChg>
      </pc:sldChg>
      <pc:sldChg chg="modSp mod">
        <pc:chgData name="Margaret Fox" userId="892c1610-2351-4c35-b21d-3b293c8c172e" providerId="ADAL" clId="{4574A786-5D2F-41B0-A44B-2C060F5A3BA6}" dt="2021-11-03T20:17:49.788" v="2708" actId="20577"/>
        <pc:sldMkLst>
          <pc:docMk/>
          <pc:sldMk cId="1117480482" sldId="311"/>
        </pc:sldMkLst>
        <pc:spChg chg="mod">
          <ac:chgData name="Margaret Fox" userId="892c1610-2351-4c35-b21d-3b293c8c172e" providerId="ADAL" clId="{4574A786-5D2F-41B0-A44B-2C060F5A3BA6}" dt="2021-11-03T20:17:49.788" v="2708" actId="20577"/>
          <ac:spMkLst>
            <pc:docMk/>
            <pc:sldMk cId="1117480482" sldId="311"/>
            <ac:spMk id="2" creationId="{AAB9F923-3D98-49EE-927E-35748313EB37}"/>
          </ac:spMkLst>
        </pc:spChg>
      </pc:sldChg>
      <pc:sldChg chg="del">
        <pc:chgData name="Margaret Fox" userId="892c1610-2351-4c35-b21d-3b293c8c172e" providerId="ADAL" clId="{4574A786-5D2F-41B0-A44B-2C060F5A3BA6}" dt="2021-11-03T21:11:20.060" v="4618" actId="47"/>
        <pc:sldMkLst>
          <pc:docMk/>
          <pc:sldMk cId="3996046552" sldId="312"/>
        </pc:sldMkLst>
      </pc:sldChg>
      <pc:sldChg chg="del">
        <pc:chgData name="Margaret Fox" userId="892c1610-2351-4c35-b21d-3b293c8c172e" providerId="ADAL" clId="{4574A786-5D2F-41B0-A44B-2C060F5A3BA6}" dt="2021-11-03T19:53:48.615" v="15" actId="47"/>
        <pc:sldMkLst>
          <pc:docMk/>
          <pc:sldMk cId="3008954777" sldId="319"/>
        </pc:sldMkLst>
      </pc:sldChg>
      <pc:sldChg chg="addSp modSp mod">
        <pc:chgData name="Margaret Fox" userId="892c1610-2351-4c35-b21d-3b293c8c172e" providerId="ADAL" clId="{4574A786-5D2F-41B0-A44B-2C060F5A3BA6}" dt="2021-11-03T20:44:10.004" v="4048" actId="1076"/>
        <pc:sldMkLst>
          <pc:docMk/>
          <pc:sldMk cId="2032702914" sldId="320"/>
        </pc:sldMkLst>
        <pc:spChg chg="mod">
          <ac:chgData name="Margaret Fox" userId="892c1610-2351-4c35-b21d-3b293c8c172e" providerId="ADAL" clId="{4574A786-5D2F-41B0-A44B-2C060F5A3BA6}" dt="2021-11-03T20:34:10.251" v="3175" actId="20577"/>
          <ac:spMkLst>
            <pc:docMk/>
            <pc:sldMk cId="2032702914" sldId="320"/>
            <ac:spMk id="2" creationId="{AAB9F923-3D98-49EE-927E-35748313EB37}"/>
          </ac:spMkLst>
        </pc:spChg>
        <pc:picChg chg="add mod">
          <ac:chgData name="Margaret Fox" userId="892c1610-2351-4c35-b21d-3b293c8c172e" providerId="ADAL" clId="{4574A786-5D2F-41B0-A44B-2C060F5A3BA6}" dt="2021-11-03T20:44:10.004" v="4048" actId="1076"/>
          <ac:picMkLst>
            <pc:docMk/>
            <pc:sldMk cId="2032702914" sldId="320"/>
            <ac:picMk id="1026" creationId="{28B05483-0530-4048-B8A3-3D58108908A3}"/>
          </ac:picMkLst>
        </pc:picChg>
      </pc:sldChg>
      <pc:sldChg chg="modSp mod">
        <pc:chgData name="Margaret Fox" userId="892c1610-2351-4c35-b21d-3b293c8c172e" providerId="ADAL" clId="{4574A786-5D2F-41B0-A44B-2C060F5A3BA6}" dt="2021-11-03T20:41:57.034" v="4043" actId="20577"/>
        <pc:sldMkLst>
          <pc:docMk/>
          <pc:sldMk cId="1245164664" sldId="321"/>
        </pc:sldMkLst>
        <pc:spChg chg="mod">
          <ac:chgData name="Margaret Fox" userId="892c1610-2351-4c35-b21d-3b293c8c172e" providerId="ADAL" clId="{4574A786-5D2F-41B0-A44B-2C060F5A3BA6}" dt="2021-11-03T20:41:57.034" v="4043" actId="20577"/>
          <ac:spMkLst>
            <pc:docMk/>
            <pc:sldMk cId="1245164664" sldId="321"/>
            <ac:spMk id="2" creationId="{AAB9F923-3D98-49EE-927E-35748313EB37}"/>
          </ac:spMkLst>
        </pc:spChg>
      </pc:sldChg>
      <pc:sldChg chg="modSp mod">
        <pc:chgData name="Margaret Fox" userId="892c1610-2351-4c35-b21d-3b293c8c172e" providerId="ADAL" clId="{4574A786-5D2F-41B0-A44B-2C060F5A3BA6}" dt="2021-11-03T20:55:54.983" v="4186" actId="20577"/>
        <pc:sldMkLst>
          <pc:docMk/>
          <pc:sldMk cId="2173630304" sldId="322"/>
        </pc:sldMkLst>
        <pc:spChg chg="mod">
          <ac:chgData name="Margaret Fox" userId="892c1610-2351-4c35-b21d-3b293c8c172e" providerId="ADAL" clId="{4574A786-5D2F-41B0-A44B-2C060F5A3BA6}" dt="2021-11-03T20:55:54.983" v="4186" actId="20577"/>
          <ac:spMkLst>
            <pc:docMk/>
            <pc:sldMk cId="2173630304" sldId="322"/>
            <ac:spMk id="2" creationId="{AAB9F923-3D98-49EE-927E-35748313EB37}"/>
          </ac:spMkLst>
        </pc:spChg>
      </pc:sldChg>
      <pc:sldChg chg="modSp mod">
        <pc:chgData name="Margaret Fox" userId="892c1610-2351-4c35-b21d-3b293c8c172e" providerId="ADAL" clId="{4574A786-5D2F-41B0-A44B-2C060F5A3BA6}" dt="2021-11-03T21:05:59.447" v="4587" actId="20577"/>
        <pc:sldMkLst>
          <pc:docMk/>
          <pc:sldMk cId="3595692726" sldId="323"/>
        </pc:sldMkLst>
        <pc:spChg chg="mod">
          <ac:chgData name="Margaret Fox" userId="892c1610-2351-4c35-b21d-3b293c8c172e" providerId="ADAL" clId="{4574A786-5D2F-41B0-A44B-2C060F5A3BA6}" dt="2021-11-03T21:05:59.447" v="4587" actId="20577"/>
          <ac:spMkLst>
            <pc:docMk/>
            <pc:sldMk cId="3595692726" sldId="323"/>
            <ac:spMk id="2" creationId="{AAB9F923-3D98-49EE-927E-35748313EB37}"/>
          </ac:spMkLst>
        </pc:spChg>
      </pc:sldChg>
      <pc:sldChg chg="del">
        <pc:chgData name="Margaret Fox" userId="892c1610-2351-4c35-b21d-3b293c8c172e" providerId="ADAL" clId="{4574A786-5D2F-41B0-A44B-2C060F5A3BA6}" dt="2021-11-03T21:10:41.778" v="4616" actId="47"/>
        <pc:sldMkLst>
          <pc:docMk/>
          <pc:sldMk cId="177095039" sldId="324"/>
        </pc:sldMkLst>
      </pc:sldChg>
      <pc:sldChg chg="del">
        <pc:chgData name="Margaret Fox" userId="892c1610-2351-4c35-b21d-3b293c8c172e" providerId="ADAL" clId="{4574A786-5D2F-41B0-A44B-2C060F5A3BA6}" dt="2021-11-03T21:10:43.391" v="4617" actId="47"/>
        <pc:sldMkLst>
          <pc:docMk/>
          <pc:sldMk cId="2859815796" sldId="325"/>
        </pc:sldMkLst>
      </pc:sldChg>
      <pc:sldChg chg="modSp add mod">
        <pc:chgData name="Margaret Fox" userId="892c1610-2351-4c35-b21d-3b293c8c172e" providerId="ADAL" clId="{4574A786-5D2F-41B0-A44B-2C060F5A3BA6}" dt="2021-11-03T20:02:34.762" v="968" actId="113"/>
        <pc:sldMkLst>
          <pc:docMk/>
          <pc:sldMk cId="445794503" sldId="326"/>
        </pc:sldMkLst>
        <pc:spChg chg="mod">
          <ac:chgData name="Margaret Fox" userId="892c1610-2351-4c35-b21d-3b293c8c172e" providerId="ADAL" clId="{4574A786-5D2F-41B0-A44B-2C060F5A3BA6}" dt="2021-11-03T20:02:34.762" v="968" actId="113"/>
          <ac:spMkLst>
            <pc:docMk/>
            <pc:sldMk cId="445794503" sldId="326"/>
            <ac:spMk id="2" creationId="{AAB9F923-3D98-49EE-927E-35748313EB37}"/>
          </ac:spMkLst>
        </pc:spChg>
      </pc:sldChg>
      <pc:sldChg chg="modSp add mod">
        <pc:chgData name="Margaret Fox" userId="892c1610-2351-4c35-b21d-3b293c8c172e" providerId="ADAL" clId="{4574A786-5D2F-41B0-A44B-2C060F5A3BA6}" dt="2021-11-03T20:10:57.756" v="2424" actId="1076"/>
        <pc:sldMkLst>
          <pc:docMk/>
          <pc:sldMk cId="637305951" sldId="327"/>
        </pc:sldMkLst>
        <pc:spChg chg="mod">
          <ac:chgData name="Margaret Fox" userId="892c1610-2351-4c35-b21d-3b293c8c172e" providerId="ADAL" clId="{4574A786-5D2F-41B0-A44B-2C060F5A3BA6}" dt="2021-11-03T20:10:57.756" v="2424" actId="1076"/>
          <ac:spMkLst>
            <pc:docMk/>
            <pc:sldMk cId="637305951" sldId="327"/>
            <ac:spMk id="2" creationId="{AAB9F923-3D98-49EE-927E-35748313EB37}"/>
          </ac:spMkLst>
        </pc:spChg>
      </pc:sldChg>
      <pc:sldChg chg="modSp add mod">
        <pc:chgData name="Margaret Fox" userId="892c1610-2351-4c35-b21d-3b293c8c172e" providerId="ADAL" clId="{4574A786-5D2F-41B0-A44B-2C060F5A3BA6}" dt="2021-11-03T20:10:37.624" v="2423" actId="20577"/>
        <pc:sldMkLst>
          <pc:docMk/>
          <pc:sldMk cId="3123773632" sldId="328"/>
        </pc:sldMkLst>
        <pc:spChg chg="mod">
          <ac:chgData name="Margaret Fox" userId="892c1610-2351-4c35-b21d-3b293c8c172e" providerId="ADAL" clId="{4574A786-5D2F-41B0-A44B-2C060F5A3BA6}" dt="2021-11-03T20:10:37.624" v="2423" actId="20577"/>
          <ac:spMkLst>
            <pc:docMk/>
            <pc:sldMk cId="3123773632" sldId="328"/>
            <ac:spMk id="2" creationId="{AAB9F923-3D98-49EE-927E-35748313EB37}"/>
          </ac:spMkLst>
        </pc:spChg>
      </pc:sldChg>
      <pc:sldChg chg="addSp modSp add mod">
        <pc:chgData name="Margaret Fox" userId="892c1610-2351-4c35-b21d-3b293c8c172e" providerId="ADAL" clId="{4574A786-5D2F-41B0-A44B-2C060F5A3BA6}" dt="2021-11-03T20:45:37.772" v="4060" actId="20577"/>
        <pc:sldMkLst>
          <pc:docMk/>
          <pc:sldMk cId="2577543020" sldId="329"/>
        </pc:sldMkLst>
        <pc:spChg chg="mod">
          <ac:chgData name="Margaret Fox" userId="892c1610-2351-4c35-b21d-3b293c8c172e" providerId="ADAL" clId="{4574A786-5D2F-41B0-A44B-2C060F5A3BA6}" dt="2021-11-03T20:45:37.772" v="4060" actId="20577"/>
          <ac:spMkLst>
            <pc:docMk/>
            <pc:sldMk cId="2577543020" sldId="329"/>
            <ac:spMk id="2" creationId="{AAB9F923-3D98-49EE-927E-35748313EB37}"/>
          </ac:spMkLst>
        </pc:spChg>
        <pc:picChg chg="add mod">
          <ac:chgData name="Margaret Fox" userId="892c1610-2351-4c35-b21d-3b293c8c172e" providerId="ADAL" clId="{4574A786-5D2F-41B0-A44B-2C060F5A3BA6}" dt="2021-11-03T20:45:23.964" v="4056" actId="1076"/>
          <ac:picMkLst>
            <pc:docMk/>
            <pc:sldMk cId="2577543020" sldId="329"/>
            <ac:picMk id="3" creationId="{15D0856E-7E4C-4768-84BF-C977CB941BD4}"/>
          </ac:picMkLst>
        </pc:picChg>
      </pc:sldChg>
      <pc:sldChg chg="add del">
        <pc:chgData name="Margaret Fox" userId="892c1610-2351-4c35-b21d-3b293c8c172e" providerId="ADAL" clId="{4574A786-5D2F-41B0-A44B-2C060F5A3BA6}" dt="2021-11-03T20:44:46.829" v="4050"/>
        <pc:sldMkLst>
          <pc:docMk/>
          <pc:sldMk cId="45255569" sldId="330"/>
        </pc:sldMkLst>
      </pc:sldChg>
      <pc:sldChg chg="modSp add mod">
        <pc:chgData name="Margaret Fox" userId="892c1610-2351-4c35-b21d-3b293c8c172e" providerId="ADAL" clId="{4574A786-5D2F-41B0-A44B-2C060F5A3BA6}" dt="2021-11-03T21:16:01.813" v="4952" actId="20577"/>
        <pc:sldMkLst>
          <pc:docMk/>
          <pc:sldMk cId="1763709331" sldId="330"/>
        </pc:sldMkLst>
        <pc:spChg chg="mod">
          <ac:chgData name="Margaret Fox" userId="892c1610-2351-4c35-b21d-3b293c8c172e" providerId="ADAL" clId="{4574A786-5D2F-41B0-A44B-2C060F5A3BA6}" dt="2021-11-03T21:16:01.813" v="4952" actId="20577"/>
          <ac:spMkLst>
            <pc:docMk/>
            <pc:sldMk cId="1763709331" sldId="330"/>
            <ac:spMk id="2" creationId="{AAB9F923-3D98-49EE-927E-35748313EB37}"/>
          </ac:spMkLst>
        </pc:spChg>
      </pc:sldChg>
    </pc:docChg>
  </pc:docChgLst>
  <pc:docChgLst>
    <pc:chgData name="Margaret Fox" userId="892c1610-2351-4c35-b21d-3b293c8c172e" providerId="ADAL" clId="{F414125E-9724-40DF-AB1C-441E2BAB1F3C}"/>
    <pc:docChg chg="undo custSel addSld delSld modSld sldOrd">
      <pc:chgData name="Margaret Fox" userId="892c1610-2351-4c35-b21d-3b293c8c172e" providerId="ADAL" clId="{F414125E-9724-40DF-AB1C-441E2BAB1F3C}" dt="2021-10-06T20:55:13.674" v="4072" actId="20577"/>
      <pc:docMkLst>
        <pc:docMk/>
      </pc:docMkLst>
      <pc:sldChg chg="modSp mod">
        <pc:chgData name="Margaret Fox" userId="892c1610-2351-4c35-b21d-3b293c8c172e" providerId="ADAL" clId="{F414125E-9724-40DF-AB1C-441E2BAB1F3C}" dt="2021-10-05T21:59:23.507" v="59" actId="20577"/>
        <pc:sldMkLst>
          <pc:docMk/>
          <pc:sldMk cId="1260153591" sldId="257"/>
        </pc:sldMkLst>
        <pc:spChg chg="mod">
          <ac:chgData name="Margaret Fox" userId="892c1610-2351-4c35-b21d-3b293c8c172e" providerId="ADAL" clId="{F414125E-9724-40DF-AB1C-441E2BAB1F3C}" dt="2021-10-05T21:59:23.507" v="59" actId="20577"/>
          <ac:spMkLst>
            <pc:docMk/>
            <pc:sldMk cId="1260153591" sldId="257"/>
            <ac:spMk id="2" creationId="{AAB9F923-3D98-49EE-927E-35748313EB37}"/>
          </ac:spMkLst>
        </pc:spChg>
      </pc:sldChg>
      <pc:sldChg chg="modSp mod">
        <pc:chgData name="Margaret Fox" userId="892c1610-2351-4c35-b21d-3b293c8c172e" providerId="ADAL" clId="{F414125E-9724-40DF-AB1C-441E2BAB1F3C}" dt="2021-10-05T22:08:14.354" v="902" actId="20577"/>
        <pc:sldMkLst>
          <pc:docMk/>
          <pc:sldMk cId="1885176252" sldId="258"/>
        </pc:sldMkLst>
        <pc:spChg chg="mod">
          <ac:chgData name="Margaret Fox" userId="892c1610-2351-4c35-b21d-3b293c8c172e" providerId="ADAL" clId="{F414125E-9724-40DF-AB1C-441E2BAB1F3C}" dt="2021-10-05T22:08:14.354" v="902" actId="20577"/>
          <ac:spMkLst>
            <pc:docMk/>
            <pc:sldMk cId="1885176252" sldId="258"/>
            <ac:spMk id="2" creationId="{AAB9F923-3D98-49EE-927E-35748313EB37}"/>
          </ac:spMkLst>
        </pc:spChg>
      </pc:sldChg>
      <pc:sldChg chg="addSp delSp modSp mod">
        <pc:chgData name="Margaret Fox" userId="892c1610-2351-4c35-b21d-3b293c8c172e" providerId="ADAL" clId="{F414125E-9724-40DF-AB1C-441E2BAB1F3C}" dt="2021-10-06T20:51:38.445" v="4065" actId="1440"/>
        <pc:sldMkLst>
          <pc:docMk/>
          <pc:sldMk cId="2586962450" sldId="259"/>
        </pc:sldMkLst>
        <pc:spChg chg="mod">
          <ac:chgData name="Margaret Fox" userId="892c1610-2351-4c35-b21d-3b293c8c172e" providerId="ADAL" clId="{F414125E-9724-40DF-AB1C-441E2BAB1F3C}" dt="2021-10-05T22:18:10.481" v="1226" actId="14100"/>
          <ac:spMkLst>
            <pc:docMk/>
            <pc:sldMk cId="2586962450" sldId="259"/>
            <ac:spMk id="2" creationId="{AAB9F923-3D98-49EE-927E-35748313EB37}"/>
          </ac:spMkLst>
        </pc:spChg>
        <pc:picChg chg="add mod">
          <ac:chgData name="Margaret Fox" userId="892c1610-2351-4c35-b21d-3b293c8c172e" providerId="ADAL" clId="{F414125E-9724-40DF-AB1C-441E2BAB1F3C}" dt="2021-10-06T20:51:38.445" v="4065" actId="1440"/>
          <ac:picMkLst>
            <pc:docMk/>
            <pc:sldMk cId="2586962450" sldId="259"/>
            <ac:picMk id="3" creationId="{EE90A307-CB6B-4B7B-832A-C417E447B38B}"/>
          </ac:picMkLst>
        </pc:picChg>
        <pc:picChg chg="add del mod">
          <ac:chgData name="Margaret Fox" userId="892c1610-2351-4c35-b21d-3b293c8c172e" providerId="ADAL" clId="{F414125E-9724-40DF-AB1C-441E2BAB1F3C}" dt="2021-10-06T19:57:05.824" v="2072" actId="21"/>
          <ac:picMkLst>
            <pc:docMk/>
            <pc:sldMk cId="2586962450" sldId="259"/>
            <ac:picMk id="1026" creationId="{2F186284-05CE-42F9-96DE-956981103031}"/>
          </ac:picMkLst>
        </pc:picChg>
        <pc:picChg chg="del">
          <ac:chgData name="Margaret Fox" userId="892c1610-2351-4c35-b21d-3b293c8c172e" providerId="ADAL" clId="{F414125E-9724-40DF-AB1C-441E2BAB1F3C}" dt="2021-10-05T22:08:44.745" v="910" actId="478"/>
          <ac:picMkLst>
            <pc:docMk/>
            <pc:sldMk cId="2586962450" sldId="259"/>
            <ac:picMk id="1028" creationId="{9FD29530-D07B-4B47-91A6-4B1FB3AE519A}"/>
          </ac:picMkLst>
        </pc:picChg>
      </pc:sldChg>
      <pc:sldChg chg="modSp mod">
        <pc:chgData name="Margaret Fox" userId="892c1610-2351-4c35-b21d-3b293c8c172e" providerId="ADAL" clId="{F414125E-9724-40DF-AB1C-441E2BAB1F3C}" dt="2021-10-06T20:26:17.831" v="3068" actId="1076"/>
        <pc:sldMkLst>
          <pc:docMk/>
          <pc:sldMk cId="570317477" sldId="261"/>
        </pc:sldMkLst>
        <pc:spChg chg="mod">
          <ac:chgData name="Margaret Fox" userId="892c1610-2351-4c35-b21d-3b293c8c172e" providerId="ADAL" clId="{F414125E-9724-40DF-AB1C-441E2BAB1F3C}" dt="2021-10-06T20:26:17.831" v="3068" actId="1076"/>
          <ac:spMkLst>
            <pc:docMk/>
            <pc:sldMk cId="570317477" sldId="261"/>
            <ac:spMk id="2" creationId="{AAB9F923-3D98-49EE-927E-35748313EB37}"/>
          </ac:spMkLst>
        </pc:spChg>
      </pc:sldChg>
      <pc:sldChg chg="modSp mod">
        <pc:chgData name="Margaret Fox" userId="892c1610-2351-4c35-b21d-3b293c8c172e" providerId="ADAL" clId="{F414125E-9724-40DF-AB1C-441E2BAB1F3C}" dt="2021-10-06T14:47:32.952" v="2068" actId="20577"/>
        <pc:sldMkLst>
          <pc:docMk/>
          <pc:sldMk cId="3285693065" sldId="262"/>
        </pc:sldMkLst>
        <pc:spChg chg="mod">
          <ac:chgData name="Margaret Fox" userId="892c1610-2351-4c35-b21d-3b293c8c172e" providerId="ADAL" clId="{F414125E-9724-40DF-AB1C-441E2BAB1F3C}" dt="2021-10-06T14:47:32.952" v="2068" actId="20577"/>
          <ac:spMkLst>
            <pc:docMk/>
            <pc:sldMk cId="3285693065" sldId="262"/>
            <ac:spMk id="2" creationId="{AAB9F923-3D98-49EE-927E-35748313EB37}"/>
          </ac:spMkLst>
        </pc:spChg>
      </pc:sldChg>
      <pc:sldChg chg="modSp mod">
        <pc:chgData name="Margaret Fox" userId="892c1610-2351-4c35-b21d-3b293c8c172e" providerId="ADAL" clId="{F414125E-9724-40DF-AB1C-441E2BAB1F3C}" dt="2021-10-05T22:01:56.805" v="491" actId="113"/>
        <pc:sldMkLst>
          <pc:docMk/>
          <pc:sldMk cId="1809337763" sldId="277"/>
        </pc:sldMkLst>
        <pc:spChg chg="mod">
          <ac:chgData name="Margaret Fox" userId="892c1610-2351-4c35-b21d-3b293c8c172e" providerId="ADAL" clId="{F414125E-9724-40DF-AB1C-441E2BAB1F3C}" dt="2021-10-05T22:01:56.805" v="491" actId="113"/>
          <ac:spMkLst>
            <pc:docMk/>
            <pc:sldMk cId="1809337763" sldId="277"/>
            <ac:spMk id="2" creationId="{AAB9F923-3D98-49EE-927E-35748313EB37}"/>
          </ac:spMkLst>
        </pc:spChg>
      </pc:sldChg>
      <pc:sldChg chg="modSp mod">
        <pc:chgData name="Margaret Fox" userId="892c1610-2351-4c35-b21d-3b293c8c172e" providerId="ADAL" clId="{F414125E-9724-40DF-AB1C-441E2BAB1F3C}" dt="2021-10-05T21:58:17.027" v="22" actId="20577"/>
        <pc:sldMkLst>
          <pc:docMk/>
          <pc:sldMk cId="1128444069" sldId="278"/>
        </pc:sldMkLst>
        <pc:spChg chg="mod">
          <ac:chgData name="Margaret Fox" userId="892c1610-2351-4c35-b21d-3b293c8c172e" providerId="ADAL" clId="{F414125E-9724-40DF-AB1C-441E2BAB1F3C}" dt="2021-10-05T21:58:17.027" v="22" actId="20577"/>
          <ac:spMkLst>
            <pc:docMk/>
            <pc:sldMk cId="1128444069" sldId="278"/>
            <ac:spMk id="2" creationId="{AAB9F923-3D98-49EE-927E-35748313EB37}"/>
          </ac:spMkLst>
        </pc:spChg>
      </pc:sldChg>
      <pc:sldChg chg="add">
        <pc:chgData name="Margaret Fox" userId="892c1610-2351-4c35-b21d-3b293c8c172e" providerId="ADAL" clId="{F414125E-9724-40DF-AB1C-441E2BAB1F3C}" dt="2021-10-06T20:43:06.641" v="3217"/>
        <pc:sldMkLst>
          <pc:docMk/>
          <pc:sldMk cId="2118827932" sldId="279"/>
        </pc:sldMkLst>
      </pc:sldChg>
      <pc:sldChg chg="addSp delSp modSp del mod ord">
        <pc:chgData name="Margaret Fox" userId="892c1610-2351-4c35-b21d-3b293c8c172e" providerId="ADAL" clId="{F414125E-9724-40DF-AB1C-441E2BAB1F3C}" dt="2021-10-06T20:43:03.316" v="3216" actId="2696"/>
        <pc:sldMkLst>
          <pc:docMk/>
          <pc:sldMk cId="3665054697" sldId="279"/>
        </pc:sldMkLst>
        <pc:spChg chg="mod">
          <ac:chgData name="Margaret Fox" userId="892c1610-2351-4c35-b21d-3b293c8c172e" providerId="ADAL" clId="{F414125E-9724-40DF-AB1C-441E2BAB1F3C}" dt="2021-10-06T14:39:10.461" v="1956" actId="1076"/>
          <ac:spMkLst>
            <pc:docMk/>
            <pc:sldMk cId="3665054697" sldId="279"/>
            <ac:spMk id="2" creationId="{AAB9F923-3D98-49EE-927E-35748313EB37}"/>
          </ac:spMkLst>
        </pc:spChg>
        <pc:picChg chg="add del mod">
          <ac:chgData name="Margaret Fox" userId="892c1610-2351-4c35-b21d-3b293c8c172e" providerId="ADAL" clId="{F414125E-9724-40DF-AB1C-441E2BAB1F3C}" dt="2021-10-06T20:43:00.337" v="3215" actId="21"/>
          <ac:picMkLst>
            <pc:docMk/>
            <pc:sldMk cId="3665054697" sldId="279"/>
            <ac:picMk id="2050" creationId="{9E476F11-15D0-42A8-BDAC-FCD6AA8E73AE}"/>
          </ac:picMkLst>
        </pc:picChg>
      </pc:sldChg>
      <pc:sldChg chg="del">
        <pc:chgData name="Margaret Fox" userId="892c1610-2351-4c35-b21d-3b293c8c172e" providerId="ADAL" clId="{F414125E-9724-40DF-AB1C-441E2BAB1F3C}" dt="2021-10-05T22:05:54.374" v="725" actId="47"/>
        <pc:sldMkLst>
          <pc:docMk/>
          <pc:sldMk cId="4207114276" sldId="280"/>
        </pc:sldMkLst>
      </pc:sldChg>
      <pc:sldChg chg="del ord">
        <pc:chgData name="Margaret Fox" userId="892c1610-2351-4c35-b21d-3b293c8c172e" providerId="ADAL" clId="{F414125E-9724-40DF-AB1C-441E2BAB1F3C}" dt="2021-10-06T20:20:53.891" v="2944" actId="47"/>
        <pc:sldMkLst>
          <pc:docMk/>
          <pc:sldMk cId="1823790849" sldId="281"/>
        </pc:sldMkLst>
      </pc:sldChg>
      <pc:sldChg chg="del">
        <pc:chgData name="Margaret Fox" userId="892c1610-2351-4c35-b21d-3b293c8c172e" providerId="ADAL" clId="{F414125E-9724-40DF-AB1C-441E2BAB1F3C}" dt="2021-10-06T20:21:06.188" v="2946" actId="47"/>
        <pc:sldMkLst>
          <pc:docMk/>
          <pc:sldMk cId="33985973" sldId="282"/>
        </pc:sldMkLst>
      </pc:sldChg>
      <pc:sldChg chg="del">
        <pc:chgData name="Margaret Fox" userId="892c1610-2351-4c35-b21d-3b293c8c172e" providerId="ADAL" clId="{F414125E-9724-40DF-AB1C-441E2BAB1F3C}" dt="2021-10-06T20:21:03.976" v="2945" actId="47"/>
        <pc:sldMkLst>
          <pc:docMk/>
          <pc:sldMk cId="700641284" sldId="284"/>
        </pc:sldMkLst>
      </pc:sldChg>
      <pc:sldChg chg="del">
        <pc:chgData name="Margaret Fox" userId="892c1610-2351-4c35-b21d-3b293c8c172e" providerId="ADAL" clId="{F414125E-9724-40DF-AB1C-441E2BAB1F3C}" dt="2021-10-06T20:21:07.895" v="2947" actId="47"/>
        <pc:sldMkLst>
          <pc:docMk/>
          <pc:sldMk cId="112271282" sldId="285"/>
        </pc:sldMkLst>
      </pc:sldChg>
      <pc:sldChg chg="del">
        <pc:chgData name="Margaret Fox" userId="892c1610-2351-4c35-b21d-3b293c8c172e" providerId="ADAL" clId="{F414125E-9724-40DF-AB1C-441E2BAB1F3C}" dt="2021-10-06T20:21:10.693" v="2948" actId="47"/>
        <pc:sldMkLst>
          <pc:docMk/>
          <pc:sldMk cId="3730941921" sldId="286"/>
        </pc:sldMkLst>
      </pc:sldChg>
      <pc:sldChg chg="modSp mod">
        <pc:chgData name="Margaret Fox" userId="892c1610-2351-4c35-b21d-3b293c8c172e" providerId="ADAL" clId="{F414125E-9724-40DF-AB1C-441E2BAB1F3C}" dt="2021-10-06T20:52:36.582" v="4069" actId="20577"/>
        <pc:sldMkLst>
          <pc:docMk/>
          <pc:sldMk cId="1771820215" sldId="287"/>
        </pc:sldMkLst>
        <pc:spChg chg="mod">
          <ac:chgData name="Margaret Fox" userId="892c1610-2351-4c35-b21d-3b293c8c172e" providerId="ADAL" clId="{F414125E-9724-40DF-AB1C-441E2BAB1F3C}" dt="2021-10-06T20:52:36.582" v="4069" actId="20577"/>
          <ac:spMkLst>
            <pc:docMk/>
            <pc:sldMk cId="1771820215" sldId="287"/>
            <ac:spMk id="2" creationId="{AAB9F923-3D98-49EE-927E-35748313EB37}"/>
          </ac:spMkLst>
        </pc:spChg>
      </pc:sldChg>
      <pc:sldChg chg="modSp mod">
        <pc:chgData name="Margaret Fox" userId="892c1610-2351-4c35-b21d-3b293c8c172e" providerId="ADAL" clId="{F414125E-9724-40DF-AB1C-441E2BAB1F3C}" dt="2021-10-06T20:43:52.587" v="3255" actId="20577"/>
        <pc:sldMkLst>
          <pc:docMk/>
          <pc:sldMk cId="3652541975" sldId="288"/>
        </pc:sldMkLst>
        <pc:spChg chg="mod">
          <ac:chgData name="Margaret Fox" userId="892c1610-2351-4c35-b21d-3b293c8c172e" providerId="ADAL" clId="{F414125E-9724-40DF-AB1C-441E2BAB1F3C}" dt="2021-10-06T20:43:52.587" v="3255" actId="20577"/>
          <ac:spMkLst>
            <pc:docMk/>
            <pc:sldMk cId="3652541975" sldId="288"/>
            <ac:spMk id="2" creationId="{AAB9F923-3D98-49EE-927E-35748313EB37}"/>
          </ac:spMkLst>
        </pc:spChg>
        <pc:picChg chg="mod">
          <ac:chgData name="Margaret Fox" userId="892c1610-2351-4c35-b21d-3b293c8c172e" providerId="ADAL" clId="{F414125E-9724-40DF-AB1C-441E2BAB1F3C}" dt="2021-10-06T20:30:14.596" v="3115" actId="1076"/>
          <ac:picMkLst>
            <pc:docMk/>
            <pc:sldMk cId="3652541975" sldId="288"/>
            <ac:picMk id="2050" creationId="{9E476F11-15D0-42A8-BDAC-FCD6AA8E73AE}"/>
          </ac:picMkLst>
        </pc:picChg>
      </pc:sldChg>
      <pc:sldChg chg="modSp mod ord">
        <pc:chgData name="Margaret Fox" userId="892c1610-2351-4c35-b21d-3b293c8c172e" providerId="ADAL" clId="{F414125E-9724-40DF-AB1C-441E2BAB1F3C}" dt="2021-10-06T14:40:25.247" v="1965"/>
        <pc:sldMkLst>
          <pc:docMk/>
          <pc:sldMk cId="104100806" sldId="289"/>
        </pc:sldMkLst>
        <pc:spChg chg="mod">
          <ac:chgData name="Margaret Fox" userId="892c1610-2351-4c35-b21d-3b293c8c172e" providerId="ADAL" clId="{F414125E-9724-40DF-AB1C-441E2BAB1F3C}" dt="2021-10-06T14:37:52.431" v="1941" actId="20577"/>
          <ac:spMkLst>
            <pc:docMk/>
            <pc:sldMk cId="104100806" sldId="289"/>
            <ac:spMk id="2" creationId="{AAB9F923-3D98-49EE-927E-35748313EB37}"/>
          </ac:spMkLst>
        </pc:spChg>
      </pc:sldChg>
      <pc:sldChg chg="modSp add mod">
        <pc:chgData name="Margaret Fox" userId="892c1610-2351-4c35-b21d-3b293c8c172e" providerId="ADAL" clId="{F414125E-9724-40DF-AB1C-441E2BAB1F3C}" dt="2021-10-05T22:05:43.116" v="724" actId="20577"/>
        <pc:sldMkLst>
          <pc:docMk/>
          <pc:sldMk cId="3252564777" sldId="290"/>
        </pc:sldMkLst>
        <pc:spChg chg="mod">
          <ac:chgData name="Margaret Fox" userId="892c1610-2351-4c35-b21d-3b293c8c172e" providerId="ADAL" clId="{F414125E-9724-40DF-AB1C-441E2BAB1F3C}" dt="2021-10-05T22:05:43.116" v="724" actId="20577"/>
          <ac:spMkLst>
            <pc:docMk/>
            <pc:sldMk cId="3252564777" sldId="290"/>
            <ac:spMk id="2" creationId="{AAB9F923-3D98-49EE-927E-35748313EB37}"/>
          </ac:spMkLst>
        </pc:spChg>
      </pc:sldChg>
      <pc:sldChg chg="add del">
        <pc:chgData name="Margaret Fox" userId="892c1610-2351-4c35-b21d-3b293c8c172e" providerId="ADAL" clId="{F414125E-9724-40DF-AB1C-441E2BAB1F3C}" dt="2021-10-06T20:39:51.586" v="3213" actId="47"/>
        <pc:sldMkLst>
          <pc:docMk/>
          <pc:sldMk cId="2458934336" sldId="291"/>
        </pc:sldMkLst>
      </pc:sldChg>
      <pc:sldChg chg="addSp modSp add del mod">
        <pc:chgData name="Margaret Fox" userId="892c1610-2351-4c35-b21d-3b293c8c172e" providerId="ADAL" clId="{F414125E-9724-40DF-AB1C-441E2BAB1F3C}" dt="2021-10-06T20:26:39.767" v="3069" actId="2696"/>
        <pc:sldMkLst>
          <pc:docMk/>
          <pc:sldMk cId="3168865906" sldId="291"/>
        </pc:sldMkLst>
        <pc:spChg chg="mod">
          <ac:chgData name="Margaret Fox" userId="892c1610-2351-4c35-b21d-3b293c8c172e" providerId="ADAL" clId="{F414125E-9724-40DF-AB1C-441E2BAB1F3C}" dt="2021-10-06T20:07:19.229" v="2511" actId="20577"/>
          <ac:spMkLst>
            <pc:docMk/>
            <pc:sldMk cId="3168865906" sldId="291"/>
            <ac:spMk id="2" creationId="{AAB9F923-3D98-49EE-927E-35748313EB37}"/>
          </ac:spMkLst>
        </pc:spChg>
        <pc:picChg chg="add mod">
          <ac:chgData name="Margaret Fox" userId="892c1610-2351-4c35-b21d-3b293c8c172e" providerId="ADAL" clId="{F414125E-9724-40DF-AB1C-441E2BAB1F3C}" dt="2021-10-06T20:07:31.646" v="2514" actId="1076"/>
          <ac:picMkLst>
            <pc:docMk/>
            <pc:sldMk cId="3168865906" sldId="291"/>
            <ac:picMk id="4" creationId="{42515F7D-69F7-4957-8AE4-7ECCEA45AFBF}"/>
          </ac:picMkLst>
        </pc:picChg>
      </pc:sldChg>
      <pc:sldChg chg="addSp delSp modSp add del mod">
        <pc:chgData name="Margaret Fox" userId="892c1610-2351-4c35-b21d-3b293c8c172e" providerId="ADAL" clId="{F414125E-9724-40DF-AB1C-441E2BAB1F3C}" dt="2021-10-06T20:26:39.767" v="3069" actId="2696"/>
        <pc:sldMkLst>
          <pc:docMk/>
          <pc:sldMk cId="476759968" sldId="292"/>
        </pc:sldMkLst>
        <pc:spChg chg="mod">
          <ac:chgData name="Margaret Fox" userId="892c1610-2351-4c35-b21d-3b293c8c172e" providerId="ADAL" clId="{F414125E-9724-40DF-AB1C-441E2BAB1F3C}" dt="2021-10-06T20:20:20.296" v="2943" actId="20577"/>
          <ac:spMkLst>
            <pc:docMk/>
            <pc:sldMk cId="476759968" sldId="292"/>
            <ac:spMk id="2" creationId="{AAB9F923-3D98-49EE-927E-35748313EB37}"/>
          </ac:spMkLst>
        </pc:spChg>
        <pc:picChg chg="del">
          <ac:chgData name="Margaret Fox" userId="892c1610-2351-4c35-b21d-3b293c8c172e" providerId="ADAL" clId="{F414125E-9724-40DF-AB1C-441E2BAB1F3C}" dt="2021-10-06T20:07:49.826" v="2521" actId="478"/>
          <ac:picMkLst>
            <pc:docMk/>
            <pc:sldMk cId="476759968" sldId="292"/>
            <ac:picMk id="4" creationId="{42515F7D-69F7-4957-8AE4-7ECCEA45AFBF}"/>
          </ac:picMkLst>
        </pc:picChg>
        <pc:picChg chg="add mod">
          <ac:chgData name="Margaret Fox" userId="892c1610-2351-4c35-b21d-3b293c8c172e" providerId="ADAL" clId="{F414125E-9724-40DF-AB1C-441E2BAB1F3C}" dt="2021-10-06T20:17:00.634" v="2783" actId="1076"/>
          <ac:picMkLst>
            <pc:docMk/>
            <pc:sldMk cId="476759968" sldId="292"/>
            <ac:picMk id="2050" creationId="{4E0AF529-146B-4857-8F2A-D85E0A0802D2}"/>
          </ac:picMkLst>
        </pc:picChg>
      </pc:sldChg>
      <pc:sldChg chg="add del">
        <pc:chgData name="Margaret Fox" userId="892c1610-2351-4c35-b21d-3b293c8c172e" providerId="ADAL" clId="{F414125E-9724-40DF-AB1C-441E2BAB1F3C}" dt="2021-10-06T20:39:50.555" v="3212" actId="47"/>
        <pc:sldMkLst>
          <pc:docMk/>
          <pc:sldMk cId="3223973436" sldId="292"/>
        </pc:sldMkLst>
      </pc:sldChg>
      <pc:sldChg chg="modSp add">
        <pc:chgData name="Margaret Fox" userId="892c1610-2351-4c35-b21d-3b293c8c172e" providerId="ADAL" clId="{F414125E-9724-40DF-AB1C-441E2BAB1F3C}" dt="2021-10-06T20:52:14.365" v="4067" actId="1440"/>
        <pc:sldMkLst>
          <pc:docMk/>
          <pc:sldMk cId="1622323328" sldId="293"/>
        </pc:sldMkLst>
        <pc:picChg chg="mod">
          <ac:chgData name="Margaret Fox" userId="892c1610-2351-4c35-b21d-3b293c8c172e" providerId="ADAL" clId="{F414125E-9724-40DF-AB1C-441E2BAB1F3C}" dt="2021-10-06T20:52:14.365" v="4067" actId="1440"/>
          <ac:picMkLst>
            <pc:docMk/>
            <pc:sldMk cId="1622323328" sldId="293"/>
            <ac:picMk id="4" creationId="{42515F7D-69F7-4957-8AE4-7ECCEA45AFBF}"/>
          </ac:picMkLst>
        </pc:picChg>
      </pc:sldChg>
      <pc:sldChg chg="modSp add">
        <pc:chgData name="Margaret Fox" userId="892c1610-2351-4c35-b21d-3b293c8c172e" providerId="ADAL" clId="{F414125E-9724-40DF-AB1C-441E2BAB1F3C}" dt="2021-10-06T20:51:05.659" v="4063" actId="1076"/>
        <pc:sldMkLst>
          <pc:docMk/>
          <pc:sldMk cId="882035194" sldId="294"/>
        </pc:sldMkLst>
        <pc:picChg chg="mod">
          <ac:chgData name="Margaret Fox" userId="892c1610-2351-4c35-b21d-3b293c8c172e" providerId="ADAL" clId="{F414125E-9724-40DF-AB1C-441E2BAB1F3C}" dt="2021-10-06T20:51:05.659" v="4063" actId="1076"/>
          <ac:picMkLst>
            <pc:docMk/>
            <pc:sldMk cId="882035194" sldId="294"/>
            <ac:picMk id="2050" creationId="{4E0AF529-146B-4857-8F2A-D85E0A0802D2}"/>
          </ac:picMkLst>
        </pc:picChg>
      </pc:sldChg>
      <pc:sldChg chg="modSp add mod ord">
        <pc:chgData name="Margaret Fox" userId="892c1610-2351-4c35-b21d-3b293c8c172e" providerId="ADAL" clId="{F414125E-9724-40DF-AB1C-441E2BAB1F3C}" dt="2021-10-06T20:55:13.674" v="4072" actId="20577"/>
        <pc:sldMkLst>
          <pc:docMk/>
          <pc:sldMk cId="225176874" sldId="295"/>
        </pc:sldMkLst>
        <pc:spChg chg="mod">
          <ac:chgData name="Margaret Fox" userId="892c1610-2351-4c35-b21d-3b293c8c172e" providerId="ADAL" clId="{F414125E-9724-40DF-AB1C-441E2BAB1F3C}" dt="2021-10-06T20:55:13.674" v="4072" actId="20577"/>
          <ac:spMkLst>
            <pc:docMk/>
            <pc:sldMk cId="225176874" sldId="295"/>
            <ac:spMk id="2" creationId="{AAB9F923-3D98-49EE-927E-35748313EB37}"/>
          </ac:spMkLst>
        </pc:spChg>
      </pc:sldChg>
    </pc:docChg>
  </pc:docChgLst>
  <pc:docChgLst>
    <pc:chgData name="Margaret Fox" userId="892c1610-2351-4c35-b21d-3b293c8c172e" providerId="ADAL" clId="{1A185259-43C4-4AB1-A2E2-DA0A9B92935A}"/>
    <pc:docChg chg="undo redo custSel addSld delSld modSld sldOrd modNotesMaster">
      <pc:chgData name="Margaret Fox" userId="892c1610-2351-4c35-b21d-3b293c8c172e" providerId="ADAL" clId="{1A185259-43C4-4AB1-A2E2-DA0A9B92935A}" dt="2021-11-10T21:13:20.356" v="4249" actId="20577"/>
      <pc:docMkLst>
        <pc:docMk/>
      </pc:docMkLst>
      <pc:sldChg chg="addSp delSp modSp mod">
        <pc:chgData name="Margaret Fox" userId="892c1610-2351-4c35-b21d-3b293c8c172e" providerId="ADAL" clId="{1A185259-43C4-4AB1-A2E2-DA0A9B92935A}" dt="2021-11-10T14:35:00.464" v="98" actId="21"/>
        <pc:sldMkLst>
          <pc:docMk/>
          <pc:sldMk cId="1260153591" sldId="257"/>
        </pc:sldMkLst>
        <pc:spChg chg="mod">
          <ac:chgData name="Margaret Fox" userId="892c1610-2351-4c35-b21d-3b293c8c172e" providerId="ADAL" clId="{1A185259-43C4-4AB1-A2E2-DA0A9B92935A}" dt="2021-11-10T14:34:45.758" v="96" actId="1076"/>
          <ac:spMkLst>
            <pc:docMk/>
            <pc:sldMk cId="1260153591" sldId="257"/>
            <ac:spMk id="2" creationId="{AAB9F923-3D98-49EE-927E-35748313EB37}"/>
          </ac:spMkLst>
        </pc:spChg>
        <pc:picChg chg="add del mod">
          <ac:chgData name="Margaret Fox" userId="892c1610-2351-4c35-b21d-3b293c8c172e" providerId="ADAL" clId="{1A185259-43C4-4AB1-A2E2-DA0A9B92935A}" dt="2021-11-10T14:35:00.464" v="98" actId="21"/>
          <ac:picMkLst>
            <pc:docMk/>
            <pc:sldMk cId="1260153591" sldId="257"/>
            <ac:picMk id="1026" creationId="{4473A03D-63A8-4767-AA4F-194666D5D7A0}"/>
          </ac:picMkLst>
        </pc:picChg>
      </pc:sldChg>
      <pc:sldChg chg="modSp mod">
        <pc:chgData name="Margaret Fox" userId="892c1610-2351-4c35-b21d-3b293c8c172e" providerId="ADAL" clId="{1A185259-43C4-4AB1-A2E2-DA0A9B92935A}" dt="2021-11-10T14:37:41.779" v="330" actId="20577"/>
        <pc:sldMkLst>
          <pc:docMk/>
          <pc:sldMk cId="3285693065" sldId="262"/>
        </pc:sldMkLst>
        <pc:spChg chg="mod">
          <ac:chgData name="Margaret Fox" userId="892c1610-2351-4c35-b21d-3b293c8c172e" providerId="ADAL" clId="{1A185259-43C4-4AB1-A2E2-DA0A9B92935A}" dt="2021-11-10T14:37:41.779" v="330" actId="20577"/>
          <ac:spMkLst>
            <pc:docMk/>
            <pc:sldMk cId="3285693065" sldId="262"/>
            <ac:spMk id="2" creationId="{AAB9F923-3D98-49EE-927E-35748313EB37}"/>
          </ac:spMkLst>
        </pc:spChg>
      </pc:sldChg>
      <pc:sldChg chg="modSp mod modNotesTx">
        <pc:chgData name="Margaret Fox" userId="892c1610-2351-4c35-b21d-3b293c8c172e" providerId="ADAL" clId="{1A185259-43C4-4AB1-A2E2-DA0A9B92935A}" dt="2021-11-10T21:13:20.356" v="4249" actId="20577"/>
        <pc:sldMkLst>
          <pc:docMk/>
          <pc:sldMk cId="1809337763" sldId="277"/>
        </pc:sldMkLst>
        <pc:spChg chg="mod">
          <ac:chgData name="Margaret Fox" userId="892c1610-2351-4c35-b21d-3b293c8c172e" providerId="ADAL" clId="{1A185259-43C4-4AB1-A2E2-DA0A9B92935A}" dt="2021-11-10T15:50:47.013" v="3225" actId="20577"/>
          <ac:spMkLst>
            <pc:docMk/>
            <pc:sldMk cId="1809337763" sldId="277"/>
            <ac:spMk id="2" creationId="{AAB9F923-3D98-49EE-927E-35748313EB37}"/>
          </ac:spMkLst>
        </pc:spChg>
      </pc:sldChg>
      <pc:sldChg chg="modSp mod">
        <pc:chgData name="Margaret Fox" userId="892c1610-2351-4c35-b21d-3b293c8c172e" providerId="ADAL" clId="{1A185259-43C4-4AB1-A2E2-DA0A9B92935A}" dt="2021-11-10T14:33:23.482" v="0" actId="20577"/>
        <pc:sldMkLst>
          <pc:docMk/>
          <pc:sldMk cId="1128444069" sldId="278"/>
        </pc:sldMkLst>
        <pc:spChg chg="mod">
          <ac:chgData name="Margaret Fox" userId="892c1610-2351-4c35-b21d-3b293c8c172e" providerId="ADAL" clId="{1A185259-43C4-4AB1-A2E2-DA0A9B92935A}" dt="2021-11-10T14:33:23.482" v="0" actId="20577"/>
          <ac:spMkLst>
            <pc:docMk/>
            <pc:sldMk cId="1128444069" sldId="278"/>
            <ac:spMk id="2" creationId="{AAB9F923-3D98-49EE-927E-35748313EB37}"/>
          </ac:spMkLst>
        </pc:spChg>
      </pc:sldChg>
      <pc:sldChg chg="modSp mod">
        <pc:chgData name="Margaret Fox" userId="892c1610-2351-4c35-b21d-3b293c8c172e" providerId="ADAL" clId="{1A185259-43C4-4AB1-A2E2-DA0A9B92935A}" dt="2021-11-10T18:42:19.266" v="4242" actId="20577"/>
        <pc:sldMkLst>
          <pc:docMk/>
          <pc:sldMk cId="1771820215" sldId="287"/>
        </pc:sldMkLst>
        <pc:spChg chg="mod">
          <ac:chgData name="Margaret Fox" userId="892c1610-2351-4c35-b21d-3b293c8c172e" providerId="ADAL" clId="{1A185259-43C4-4AB1-A2E2-DA0A9B92935A}" dt="2021-11-10T18:42:19.266" v="4242" actId="20577"/>
          <ac:spMkLst>
            <pc:docMk/>
            <pc:sldMk cId="1771820215" sldId="287"/>
            <ac:spMk id="2" creationId="{AAB9F923-3D98-49EE-927E-35748313EB37}"/>
          </ac:spMkLst>
        </pc:spChg>
      </pc:sldChg>
      <pc:sldChg chg="modSp mod">
        <pc:chgData name="Margaret Fox" userId="892c1610-2351-4c35-b21d-3b293c8c172e" providerId="ADAL" clId="{1A185259-43C4-4AB1-A2E2-DA0A9B92935A}" dt="2021-11-10T14:39:50.854" v="368" actId="113"/>
        <pc:sldMkLst>
          <pc:docMk/>
          <pc:sldMk cId="2466888729" sldId="308"/>
        </pc:sldMkLst>
        <pc:spChg chg="mod">
          <ac:chgData name="Margaret Fox" userId="892c1610-2351-4c35-b21d-3b293c8c172e" providerId="ADAL" clId="{1A185259-43C4-4AB1-A2E2-DA0A9B92935A}" dt="2021-11-10T14:39:50.854" v="368" actId="113"/>
          <ac:spMkLst>
            <pc:docMk/>
            <pc:sldMk cId="2466888729" sldId="308"/>
            <ac:spMk id="2" creationId="{AAB9F923-3D98-49EE-927E-35748313EB37}"/>
          </ac:spMkLst>
        </pc:spChg>
      </pc:sldChg>
      <pc:sldChg chg="modSp mod modNotesTx">
        <pc:chgData name="Margaret Fox" userId="892c1610-2351-4c35-b21d-3b293c8c172e" providerId="ADAL" clId="{1A185259-43C4-4AB1-A2E2-DA0A9B92935A}" dt="2021-11-10T14:58:00.073" v="1497" actId="20577"/>
        <pc:sldMkLst>
          <pc:docMk/>
          <pc:sldMk cId="1974659097" sldId="310"/>
        </pc:sldMkLst>
        <pc:spChg chg="mod">
          <ac:chgData name="Margaret Fox" userId="892c1610-2351-4c35-b21d-3b293c8c172e" providerId="ADAL" clId="{1A185259-43C4-4AB1-A2E2-DA0A9B92935A}" dt="2021-11-10T14:56:37.475" v="1202" actId="313"/>
          <ac:spMkLst>
            <pc:docMk/>
            <pc:sldMk cId="1974659097" sldId="310"/>
            <ac:spMk id="2" creationId="{AAB9F923-3D98-49EE-927E-35748313EB37}"/>
          </ac:spMkLst>
        </pc:spChg>
      </pc:sldChg>
      <pc:sldChg chg="addSp modSp mod modNotesTx">
        <pc:chgData name="Margaret Fox" userId="892c1610-2351-4c35-b21d-3b293c8c172e" providerId="ADAL" clId="{1A185259-43C4-4AB1-A2E2-DA0A9B92935A}" dt="2021-11-10T15:25:19.294" v="2769" actId="1076"/>
        <pc:sldMkLst>
          <pc:docMk/>
          <pc:sldMk cId="1117480482" sldId="311"/>
        </pc:sldMkLst>
        <pc:spChg chg="mod">
          <ac:chgData name="Margaret Fox" userId="892c1610-2351-4c35-b21d-3b293c8c172e" providerId="ADAL" clId="{1A185259-43C4-4AB1-A2E2-DA0A9B92935A}" dt="2021-11-10T15:21:23.012" v="2628" actId="20577"/>
          <ac:spMkLst>
            <pc:docMk/>
            <pc:sldMk cId="1117480482" sldId="311"/>
            <ac:spMk id="2" creationId="{AAB9F923-3D98-49EE-927E-35748313EB37}"/>
          </ac:spMkLst>
        </pc:spChg>
        <pc:picChg chg="add mod">
          <ac:chgData name="Margaret Fox" userId="892c1610-2351-4c35-b21d-3b293c8c172e" providerId="ADAL" clId="{1A185259-43C4-4AB1-A2E2-DA0A9B92935A}" dt="2021-11-10T15:25:19.294" v="2769" actId="1076"/>
          <ac:picMkLst>
            <pc:docMk/>
            <pc:sldMk cId="1117480482" sldId="311"/>
            <ac:picMk id="4098" creationId="{19889F1A-A051-4E52-BF20-DE7EFAF727D0}"/>
          </ac:picMkLst>
        </pc:picChg>
      </pc:sldChg>
      <pc:sldChg chg="del">
        <pc:chgData name="Margaret Fox" userId="892c1610-2351-4c35-b21d-3b293c8c172e" providerId="ADAL" clId="{1A185259-43C4-4AB1-A2E2-DA0A9B92935A}" dt="2021-11-10T18:12:30.707" v="3226" actId="47"/>
        <pc:sldMkLst>
          <pc:docMk/>
          <pc:sldMk cId="2032702914" sldId="320"/>
        </pc:sldMkLst>
      </pc:sldChg>
      <pc:sldChg chg="del">
        <pc:chgData name="Margaret Fox" userId="892c1610-2351-4c35-b21d-3b293c8c172e" providerId="ADAL" clId="{1A185259-43C4-4AB1-A2E2-DA0A9B92935A}" dt="2021-11-10T18:12:41.666" v="3228" actId="47"/>
        <pc:sldMkLst>
          <pc:docMk/>
          <pc:sldMk cId="1245164664" sldId="321"/>
        </pc:sldMkLst>
      </pc:sldChg>
      <pc:sldChg chg="del">
        <pc:chgData name="Margaret Fox" userId="892c1610-2351-4c35-b21d-3b293c8c172e" providerId="ADAL" clId="{1A185259-43C4-4AB1-A2E2-DA0A9B92935A}" dt="2021-11-10T18:12:41.666" v="3228" actId="47"/>
        <pc:sldMkLst>
          <pc:docMk/>
          <pc:sldMk cId="2173630304" sldId="322"/>
        </pc:sldMkLst>
      </pc:sldChg>
      <pc:sldChg chg="del">
        <pc:chgData name="Margaret Fox" userId="892c1610-2351-4c35-b21d-3b293c8c172e" providerId="ADAL" clId="{1A185259-43C4-4AB1-A2E2-DA0A9B92935A}" dt="2021-11-10T18:12:41.666" v="3228" actId="47"/>
        <pc:sldMkLst>
          <pc:docMk/>
          <pc:sldMk cId="3595692726" sldId="323"/>
        </pc:sldMkLst>
      </pc:sldChg>
      <pc:sldChg chg="addSp delSp modSp mod modNotesTx">
        <pc:chgData name="Margaret Fox" userId="892c1610-2351-4c35-b21d-3b293c8c172e" providerId="ADAL" clId="{1A185259-43C4-4AB1-A2E2-DA0A9B92935A}" dt="2021-11-10T14:51:26.940" v="793" actId="20577"/>
        <pc:sldMkLst>
          <pc:docMk/>
          <pc:sldMk cId="445794503" sldId="326"/>
        </pc:sldMkLst>
        <pc:spChg chg="mod">
          <ac:chgData name="Margaret Fox" userId="892c1610-2351-4c35-b21d-3b293c8c172e" providerId="ADAL" clId="{1A185259-43C4-4AB1-A2E2-DA0A9B92935A}" dt="2021-11-10T14:49:24.536" v="698" actId="20577"/>
          <ac:spMkLst>
            <pc:docMk/>
            <pc:sldMk cId="445794503" sldId="326"/>
            <ac:spMk id="2" creationId="{AAB9F923-3D98-49EE-927E-35748313EB37}"/>
          </ac:spMkLst>
        </pc:spChg>
        <pc:picChg chg="add del mod">
          <ac:chgData name="Margaret Fox" userId="892c1610-2351-4c35-b21d-3b293c8c172e" providerId="ADAL" clId="{1A185259-43C4-4AB1-A2E2-DA0A9B92935A}" dt="2021-11-10T14:44:09.445" v="396" actId="478"/>
          <ac:picMkLst>
            <pc:docMk/>
            <pc:sldMk cId="445794503" sldId="326"/>
            <ac:picMk id="3074" creationId="{BA97C278-DFBC-4773-836B-CD5BF580DA9D}"/>
          </ac:picMkLst>
        </pc:picChg>
        <pc:picChg chg="add mod">
          <ac:chgData name="Margaret Fox" userId="892c1610-2351-4c35-b21d-3b293c8c172e" providerId="ADAL" clId="{1A185259-43C4-4AB1-A2E2-DA0A9B92935A}" dt="2021-11-10T14:44:27.552" v="402" actId="732"/>
          <ac:picMkLst>
            <pc:docMk/>
            <pc:sldMk cId="445794503" sldId="326"/>
            <ac:picMk id="3076" creationId="{3E7770D6-A3DD-449A-BB12-18BAFCC32F90}"/>
          </ac:picMkLst>
        </pc:picChg>
      </pc:sldChg>
      <pc:sldChg chg="del">
        <pc:chgData name="Margaret Fox" userId="892c1610-2351-4c35-b21d-3b293c8c172e" providerId="ADAL" clId="{1A185259-43C4-4AB1-A2E2-DA0A9B92935A}" dt="2021-11-10T14:51:55.196" v="794" actId="47"/>
        <pc:sldMkLst>
          <pc:docMk/>
          <pc:sldMk cId="637305951" sldId="327"/>
        </pc:sldMkLst>
      </pc:sldChg>
      <pc:sldChg chg="del">
        <pc:chgData name="Margaret Fox" userId="892c1610-2351-4c35-b21d-3b293c8c172e" providerId="ADAL" clId="{1A185259-43C4-4AB1-A2E2-DA0A9B92935A}" dt="2021-11-10T14:51:58.885" v="795" actId="47"/>
        <pc:sldMkLst>
          <pc:docMk/>
          <pc:sldMk cId="3123773632" sldId="328"/>
        </pc:sldMkLst>
      </pc:sldChg>
      <pc:sldChg chg="del">
        <pc:chgData name="Margaret Fox" userId="892c1610-2351-4c35-b21d-3b293c8c172e" providerId="ADAL" clId="{1A185259-43C4-4AB1-A2E2-DA0A9B92935A}" dt="2021-11-10T18:12:34.492" v="3227" actId="47"/>
        <pc:sldMkLst>
          <pc:docMk/>
          <pc:sldMk cId="2577543020" sldId="329"/>
        </pc:sldMkLst>
      </pc:sldChg>
      <pc:sldChg chg="del">
        <pc:chgData name="Margaret Fox" userId="892c1610-2351-4c35-b21d-3b293c8c172e" providerId="ADAL" clId="{1A185259-43C4-4AB1-A2E2-DA0A9B92935A}" dt="2021-11-10T18:12:41.666" v="3228" actId="47"/>
        <pc:sldMkLst>
          <pc:docMk/>
          <pc:sldMk cId="1763709331" sldId="330"/>
        </pc:sldMkLst>
      </pc:sldChg>
      <pc:sldChg chg="addSp delSp modSp add mod">
        <pc:chgData name="Margaret Fox" userId="892c1610-2351-4c35-b21d-3b293c8c172e" providerId="ADAL" clId="{1A185259-43C4-4AB1-A2E2-DA0A9B92935A}" dt="2021-11-10T14:35:27.690" v="105"/>
        <pc:sldMkLst>
          <pc:docMk/>
          <pc:sldMk cId="2809317494" sldId="331"/>
        </pc:sldMkLst>
        <pc:spChg chg="del mod">
          <ac:chgData name="Margaret Fox" userId="892c1610-2351-4c35-b21d-3b293c8c172e" providerId="ADAL" clId="{1A185259-43C4-4AB1-A2E2-DA0A9B92935A}" dt="2021-11-10T14:35:27.690" v="105"/>
          <ac:spMkLst>
            <pc:docMk/>
            <pc:sldMk cId="2809317494" sldId="331"/>
            <ac:spMk id="2" creationId="{AAB9F923-3D98-49EE-927E-35748313EB37}"/>
          </ac:spMkLst>
        </pc:spChg>
        <pc:picChg chg="add mod">
          <ac:chgData name="Margaret Fox" userId="892c1610-2351-4c35-b21d-3b293c8c172e" providerId="ADAL" clId="{1A185259-43C4-4AB1-A2E2-DA0A9B92935A}" dt="2021-11-10T14:35:22.053" v="103" actId="14100"/>
          <ac:picMkLst>
            <pc:docMk/>
            <pc:sldMk cId="2809317494" sldId="331"/>
            <ac:picMk id="3" creationId="{7F0B90A3-6208-434E-A2EE-5D3A4743A080}"/>
          </ac:picMkLst>
        </pc:picChg>
      </pc:sldChg>
      <pc:sldChg chg="modSp add mod modNotesTx">
        <pc:chgData name="Margaret Fox" userId="892c1610-2351-4c35-b21d-3b293c8c172e" providerId="ADAL" clId="{1A185259-43C4-4AB1-A2E2-DA0A9B92935A}" dt="2021-11-10T21:11:07.079" v="4245" actId="20577"/>
        <pc:sldMkLst>
          <pc:docMk/>
          <pc:sldMk cId="2357995315" sldId="332"/>
        </pc:sldMkLst>
        <pc:spChg chg="mod">
          <ac:chgData name="Margaret Fox" userId="892c1610-2351-4c35-b21d-3b293c8c172e" providerId="ADAL" clId="{1A185259-43C4-4AB1-A2E2-DA0A9B92935A}" dt="2021-11-10T15:10:26.463" v="2078" actId="20577"/>
          <ac:spMkLst>
            <pc:docMk/>
            <pc:sldMk cId="2357995315" sldId="332"/>
            <ac:spMk id="2" creationId="{AAB9F923-3D98-49EE-927E-35748313EB37}"/>
          </ac:spMkLst>
        </pc:spChg>
      </pc:sldChg>
      <pc:sldChg chg="modSp add mod modNotesTx">
        <pc:chgData name="Margaret Fox" userId="892c1610-2351-4c35-b21d-3b293c8c172e" providerId="ADAL" clId="{1A185259-43C4-4AB1-A2E2-DA0A9B92935A}" dt="2021-11-10T21:11:09.206" v="4246" actId="20577"/>
        <pc:sldMkLst>
          <pc:docMk/>
          <pc:sldMk cId="273157310" sldId="333"/>
        </pc:sldMkLst>
        <pc:spChg chg="mod">
          <ac:chgData name="Margaret Fox" userId="892c1610-2351-4c35-b21d-3b293c8c172e" providerId="ADAL" clId="{1A185259-43C4-4AB1-A2E2-DA0A9B92935A}" dt="2021-11-10T15:11:53.041" v="2283" actId="20577"/>
          <ac:spMkLst>
            <pc:docMk/>
            <pc:sldMk cId="273157310" sldId="333"/>
            <ac:spMk id="2" creationId="{AAB9F923-3D98-49EE-927E-35748313EB37}"/>
          </ac:spMkLst>
        </pc:spChg>
      </pc:sldChg>
      <pc:sldChg chg="delSp modSp add mod modNotesTx">
        <pc:chgData name="Margaret Fox" userId="892c1610-2351-4c35-b21d-3b293c8c172e" providerId="ADAL" clId="{1A185259-43C4-4AB1-A2E2-DA0A9B92935A}" dt="2021-11-10T21:13:00.581" v="4247" actId="20577"/>
        <pc:sldMkLst>
          <pc:docMk/>
          <pc:sldMk cId="1409884127" sldId="334"/>
        </pc:sldMkLst>
        <pc:spChg chg="mod">
          <ac:chgData name="Margaret Fox" userId="892c1610-2351-4c35-b21d-3b293c8c172e" providerId="ADAL" clId="{1A185259-43C4-4AB1-A2E2-DA0A9B92935A}" dt="2021-11-10T18:15:13.382" v="3518" actId="20577"/>
          <ac:spMkLst>
            <pc:docMk/>
            <pc:sldMk cId="1409884127" sldId="334"/>
            <ac:spMk id="2" creationId="{AAB9F923-3D98-49EE-927E-35748313EB37}"/>
          </ac:spMkLst>
        </pc:spChg>
        <pc:picChg chg="del">
          <ac:chgData name="Margaret Fox" userId="892c1610-2351-4c35-b21d-3b293c8c172e" providerId="ADAL" clId="{1A185259-43C4-4AB1-A2E2-DA0A9B92935A}" dt="2021-11-10T15:25:55.762" v="2789" actId="478"/>
          <ac:picMkLst>
            <pc:docMk/>
            <pc:sldMk cId="1409884127" sldId="334"/>
            <ac:picMk id="4098" creationId="{19889F1A-A051-4E52-BF20-DE7EFAF727D0}"/>
          </ac:picMkLst>
        </pc:picChg>
      </pc:sldChg>
      <pc:sldChg chg="modSp add mod ord modNotesTx">
        <pc:chgData name="Margaret Fox" userId="892c1610-2351-4c35-b21d-3b293c8c172e" providerId="ADAL" clId="{1A185259-43C4-4AB1-A2E2-DA0A9B92935A}" dt="2021-11-10T21:13:04.693" v="4248" actId="20577"/>
        <pc:sldMkLst>
          <pc:docMk/>
          <pc:sldMk cId="1701177917" sldId="335"/>
        </pc:sldMkLst>
        <pc:spChg chg="mod">
          <ac:chgData name="Margaret Fox" userId="892c1610-2351-4c35-b21d-3b293c8c172e" providerId="ADAL" clId="{1A185259-43C4-4AB1-A2E2-DA0A9B92935A}" dt="2021-11-10T15:49:53.336" v="3153" actId="1076"/>
          <ac:spMkLst>
            <pc:docMk/>
            <pc:sldMk cId="1701177917" sldId="335"/>
            <ac:spMk id="2" creationId="{AAB9F923-3D98-49EE-927E-35748313EB37}"/>
          </ac:spMkLst>
        </pc:spChg>
      </pc:sldChg>
      <pc:sldChg chg="modSp add mod ord">
        <pc:chgData name="Margaret Fox" userId="892c1610-2351-4c35-b21d-3b293c8c172e" providerId="ADAL" clId="{1A185259-43C4-4AB1-A2E2-DA0A9B92935A}" dt="2021-11-10T18:41:00.100" v="3900"/>
        <pc:sldMkLst>
          <pc:docMk/>
          <pc:sldMk cId="3379270206" sldId="336"/>
        </pc:sldMkLst>
        <pc:spChg chg="mod">
          <ac:chgData name="Margaret Fox" userId="892c1610-2351-4c35-b21d-3b293c8c172e" providerId="ADAL" clId="{1A185259-43C4-4AB1-A2E2-DA0A9B92935A}" dt="2021-11-10T18:35:39.620" v="3898" actId="20577"/>
          <ac:spMkLst>
            <pc:docMk/>
            <pc:sldMk cId="3379270206" sldId="336"/>
            <ac:spMk id="2" creationId="{AAB9F923-3D98-49EE-927E-35748313EB37}"/>
          </ac:spMkLst>
        </pc:spChg>
      </pc:sldChg>
      <pc:sldChg chg="modSp add mod modNotesTx">
        <pc:chgData name="Margaret Fox" userId="892c1610-2351-4c35-b21d-3b293c8c172e" providerId="ADAL" clId="{1A185259-43C4-4AB1-A2E2-DA0A9B92935A}" dt="2021-11-10T18:41:48.750" v="4044" actId="20577"/>
        <pc:sldMkLst>
          <pc:docMk/>
          <pc:sldMk cId="305725023" sldId="337"/>
        </pc:sldMkLst>
        <pc:spChg chg="mod">
          <ac:chgData name="Margaret Fox" userId="892c1610-2351-4c35-b21d-3b293c8c172e" providerId="ADAL" clId="{1A185259-43C4-4AB1-A2E2-DA0A9B92935A}" dt="2021-11-10T18:41:34.672" v="3976" actId="20577"/>
          <ac:spMkLst>
            <pc:docMk/>
            <pc:sldMk cId="305725023" sldId="337"/>
            <ac:spMk id="2" creationId="{AAB9F923-3D98-49EE-927E-35748313EB3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3408"/>
          </a:xfrm>
          <a:prstGeom prst="rect">
            <a:avLst/>
          </a:prstGeom>
        </p:spPr>
        <p:txBody>
          <a:bodyPr vert="horz" lIns="92490" tIns="46245" rIns="92490" bIns="46245" rtlCol="0"/>
          <a:lstStyle>
            <a:lvl1pPr algn="l">
              <a:defRPr sz="1200"/>
            </a:lvl1pPr>
          </a:lstStyle>
          <a:p>
            <a:endParaRPr lang="en-US"/>
          </a:p>
        </p:txBody>
      </p:sp>
      <p:sp>
        <p:nvSpPr>
          <p:cNvPr id="3" name="Date Placeholder 2"/>
          <p:cNvSpPr>
            <a:spLocks noGrp="1"/>
          </p:cNvSpPr>
          <p:nvPr>
            <p:ph type="dt" idx="1"/>
          </p:nvPr>
        </p:nvSpPr>
        <p:spPr>
          <a:xfrm>
            <a:off x="3936769" y="0"/>
            <a:ext cx="3011699" cy="463408"/>
          </a:xfrm>
          <a:prstGeom prst="rect">
            <a:avLst/>
          </a:prstGeom>
        </p:spPr>
        <p:txBody>
          <a:bodyPr vert="horz" lIns="92490" tIns="46245" rIns="92490" bIns="46245" rtlCol="0"/>
          <a:lstStyle>
            <a:lvl1pPr algn="r">
              <a:defRPr sz="1200"/>
            </a:lvl1pPr>
          </a:lstStyle>
          <a:p>
            <a:fld id="{9498E8A4-006E-4B59-8A1D-E7D4D1D9621E}" type="datetimeFigureOut">
              <a:rPr lang="en-US" smtClean="0"/>
              <a:t>02/09/2022</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0" tIns="46245" rIns="92490" bIns="46245" rtlCol="0" anchor="ctr"/>
          <a:lstStyle/>
          <a:p>
            <a:endParaRPr lang="en-US"/>
          </a:p>
        </p:txBody>
      </p:sp>
      <p:sp>
        <p:nvSpPr>
          <p:cNvPr id="5" name="Notes Placeholder 4"/>
          <p:cNvSpPr>
            <a:spLocks noGrp="1"/>
          </p:cNvSpPr>
          <p:nvPr>
            <p:ph type="body" sz="quarter" idx="3"/>
          </p:nvPr>
        </p:nvSpPr>
        <p:spPr>
          <a:xfrm>
            <a:off x="695008" y="4444862"/>
            <a:ext cx="5560060" cy="3636705"/>
          </a:xfrm>
          <a:prstGeom prst="rect">
            <a:avLst/>
          </a:prstGeom>
        </p:spPr>
        <p:txBody>
          <a:bodyPr vert="horz" lIns="92490" tIns="46245" rIns="92490" bIns="462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670"/>
            <a:ext cx="3011699" cy="463407"/>
          </a:xfrm>
          <a:prstGeom prst="rect">
            <a:avLst/>
          </a:prstGeom>
        </p:spPr>
        <p:txBody>
          <a:bodyPr vert="horz" lIns="92490" tIns="46245" rIns="92490" bIns="46245"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670"/>
            <a:ext cx="3011699" cy="463407"/>
          </a:xfrm>
          <a:prstGeom prst="rect">
            <a:avLst/>
          </a:prstGeom>
        </p:spPr>
        <p:txBody>
          <a:bodyPr vert="horz" lIns="92490" tIns="46245" rIns="92490" bIns="46245" rtlCol="0" anchor="b"/>
          <a:lstStyle>
            <a:lvl1pPr algn="r">
              <a:defRPr sz="1200"/>
            </a:lvl1pPr>
          </a:lstStyle>
          <a:p>
            <a:fld id="{F458D754-58E6-4C8E-9677-2ECE10006F03}" type="slidenum">
              <a:rPr lang="en-US" smtClean="0"/>
              <a:t>‹#›</a:t>
            </a:fld>
            <a:endParaRPr lang="en-US"/>
          </a:p>
        </p:txBody>
      </p:sp>
    </p:spTree>
    <p:extLst>
      <p:ext uri="{BB962C8B-B14F-4D97-AF65-F5344CB8AC3E}">
        <p14:creationId xmlns:p14="http://schemas.microsoft.com/office/powerpoint/2010/main" val="2936451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screen share, welcome class, pray</a:t>
            </a:r>
          </a:p>
        </p:txBody>
      </p:sp>
      <p:sp>
        <p:nvSpPr>
          <p:cNvPr id="4" name="Slide Number Placeholder 3"/>
          <p:cNvSpPr>
            <a:spLocks noGrp="1"/>
          </p:cNvSpPr>
          <p:nvPr>
            <p:ph type="sldNum" sz="quarter" idx="5"/>
          </p:nvPr>
        </p:nvSpPr>
        <p:spPr/>
        <p:txBody>
          <a:bodyPr/>
          <a:lstStyle/>
          <a:p>
            <a:fld id="{F458D754-58E6-4C8E-9677-2ECE10006F03}" type="slidenum">
              <a:rPr lang="en-US" smtClean="0"/>
              <a:t>1</a:t>
            </a:fld>
            <a:endParaRPr lang="en-US"/>
          </a:p>
        </p:txBody>
      </p:sp>
    </p:spTree>
    <p:extLst>
      <p:ext uri="{BB962C8B-B14F-4D97-AF65-F5344CB8AC3E}">
        <p14:creationId xmlns:p14="http://schemas.microsoft.com/office/powerpoint/2010/main" val="3813754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10</a:t>
            </a:fld>
            <a:endParaRPr lang="en-US"/>
          </a:p>
        </p:txBody>
      </p:sp>
    </p:spTree>
    <p:extLst>
      <p:ext uri="{BB962C8B-B14F-4D97-AF65-F5344CB8AC3E}">
        <p14:creationId xmlns:p14="http://schemas.microsoft.com/office/powerpoint/2010/main" val="1303722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11</a:t>
            </a:fld>
            <a:endParaRPr lang="en-US"/>
          </a:p>
        </p:txBody>
      </p:sp>
    </p:spTree>
    <p:extLst>
      <p:ext uri="{BB962C8B-B14F-4D97-AF65-F5344CB8AC3E}">
        <p14:creationId xmlns:p14="http://schemas.microsoft.com/office/powerpoint/2010/main" val="989063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12</a:t>
            </a:fld>
            <a:endParaRPr lang="en-US"/>
          </a:p>
        </p:txBody>
      </p:sp>
    </p:spTree>
    <p:extLst>
      <p:ext uri="{BB962C8B-B14F-4D97-AF65-F5344CB8AC3E}">
        <p14:creationId xmlns:p14="http://schemas.microsoft.com/office/powerpoint/2010/main" val="4103905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13</a:t>
            </a:fld>
            <a:endParaRPr lang="en-US"/>
          </a:p>
        </p:txBody>
      </p:sp>
    </p:spTree>
    <p:extLst>
      <p:ext uri="{BB962C8B-B14F-4D97-AF65-F5344CB8AC3E}">
        <p14:creationId xmlns:p14="http://schemas.microsoft.com/office/powerpoint/2010/main" val="780554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14</a:t>
            </a:fld>
            <a:endParaRPr lang="en-US"/>
          </a:p>
        </p:txBody>
      </p:sp>
    </p:spTree>
    <p:extLst>
      <p:ext uri="{BB962C8B-B14F-4D97-AF65-F5344CB8AC3E}">
        <p14:creationId xmlns:p14="http://schemas.microsoft.com/office/powerpoint/2010/main" val="2294999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15</a:t>
            </a:fld>
            <a:endParaRPr lang="en-US"/>
          </a:p>
        </p:txBody>
      </p:sp>
    </p:spTree>
    <p:extLst>
      <p:ext uri="{BB962C8B-B14F-4D97-AF65-F5344CB8AC3E}">
        <p14:creationId xmlns:p14="http://schemas.microsoft.com/office/powerpoint/2010/main" val="2715442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16</a:t>
            </a:fld>
            <a:endParaRPr lang="en-US"/>
          </a:p>
        </p:txBody>
      </p:sp>
    </p:spTree>
    <p:extLst>
      <p:ext uri="{BB962C8B-B14F-4D97-AF65-F5344CB8AC3E}">
        <p14:creationId xmlns:p14="http://schemas.microsoft.com/office/powerpoint/2010/main" val="3375008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17</a:t>
            </a:fld>
            <a:endParaRPr lang="en-US"/>
          </a:p>
        </p:txBody>
      </p:sp>
    </p:spTree>
    <p:extLst>
      <p:ext uri="{BB962C8B-B14F-4D97-AF65-F5344CB8AC3E}">
        <p14:creationId xmlns:p14="http://schemas.microsoft.com/office/powerpoint/2010/main" val="93656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18</a:t>
            </a:fld>
            <a:endParaRPr lang="en-US"/>
          </a:p>
        </p:txBody>
      </p:sp>
    </p:spTree>
    <p:extLst>
      <p:ext uri="{BB962C8B-B14F-4D97-AF65-F5344CB8AC3E}">
        <p14:creationId xmlns:p14="http://schemas.microsoft.com/office/powerpoint/2010/main" val="39639684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19</a:t>
            </a:fld>
            <a:endParaRPr lang="en-US"/>
          </a:p>
        </p:txBody>
      </p:sp>
    </p:spTree>
    <p:extLst>
      <p:ext uri="{BB962C8B-B14F-4D97-AF65-F5344CB8AC3E}">
        <p14:creationId xmlns:p14="http://schemas.microsoft.com/office/powerpoint/2010/main" val="2099789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58D754-58E6-4C8E-9677-2ECE10006F03}" type="slidenum">
              <a:rPr lang="en-US" smtClean="0"/>
              <a:t>2</a:t>
            </a:fld>
            <a:endParaRPr lang="en-US"/>
          </a:p>
        </p:txBody>
      </p:sp>
    </p:spTree>
    <p:extLst>
      <p:ext uri="{BB962C8B-B14F-4D97-AF65-F5344CB8AC3E}">
        <p14:creationId xmlns:p14="http://schemas.microsoft.com/office/powerpoint/2010/main" val="2792563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58D754-58E6-4C8E-9677-2ECE10006F03}" type="slidenum">
              <a:rPr lang="en-US" smtClean="0"/>
              <a:t>3</a:t>
            </a:fld>
            <a:endParaRPr lang="en-US"/>
          </a:p>
        </p:txBody>
      </p:sp>
    </p:spTree>
    <p:extLst>
      <p:ext uri="{BB962C8B-B14F-4D97-AF65-F5344CB8AC3E}">
        <p14:creationId xmlns:p14="http://schemas.microsoft.com/office/powerpoint/2010/main" val="951261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4</a:t>
            </a:fld>
            <a:endParaRPr lang="en-US"/>
          </a:p>
        </p:txBody>
      </p:sp>
    </p:spTree>
    <p:extLst>
      <p:ext uri="{BB962C8B-B14F-4D97-AF65-F5344CB8AC3E}">
        <p14:creationId xmlns:p14="http://schemas.microsoft.com/office/powerpoint/2010/main" val="2213116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5</a:t>
            </a:fld>
            <a:endParaRPr lang="en-US"/>
          </a:p>
        </p:txBody>
      </p:sp>
    </p:spTree>
    <p:extLst>
      <p:ext uri="{BB962C8B-B14F-4D97-AF65-F5344CB8AC3E}">
        <p14:creationId xmlns:p14="http://schemas.microsoft.com/office/powerpoint/2010/main" val="2967842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6</a:t>
            </a:fld>
            <a:endParaRPr lang="en-US"/>
          </a:p>
        </p:txBody>
      </p:sp>
    </p:spTree>
    <p:extLst>
      <p:ext uri="{BB962C8B-B14F-4D97-AF65-F5344CB8AC3E}">
        <p14:creationId xmlns:p14="http://schemas.microsoft.com/office/powerpoint/2010/main" val="588788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7</a:t>
            </a:fld>
            <a:endParaRPr lang="en-US"/>
          </a:p>
        </p:txBody>
      </p:sp>
    </p:spTree>
    <p:extLst>
      <p:ext uri="{BB962C8B-B14F-4D97-AF65-F5344CB8AC3E}">
        <p14:creationId xmlns:p14="http://schemas.microsoft.com/office/powerpoint/2010/main" val="234386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8</a:t>
            </a:fld>
            <a:endParaRPr lang="en-US"/>
          </a:p>
        </p:txBody>
      </p:sp>
    </p:spTree>
    <p:extLst>
      <p:ext uri="{BB962C8B-B14F-4D97-AF65-F5344CB8AC3E}">
        <p14:creationId xmlns:p14="http://schemas.microsoft.com/office/powerpoint/2010/main" val="753030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9</a:t>
            </a:fld>
            <a:endParaRPr lang="en-US"/>
          </a:p>
        </p:txBody>
      </p:sp>
    </p:spTree>
    <p:extLst>
      <p:ext uri="{BB962C8B-B14F-4D97-AF65-F5344CB8AC3E}">
        <p14:creationId xmlns:p14="http://schemas.microsoft.com/office/powerpoint/2010/main" val="1841517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02/09/2022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69525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02/09/2022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422168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02/09/2022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41505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02/09/2022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06746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885A1-F417-4BD3-A7E5-7FD1DA82AF68}" type="datetimeFigureOut">
              <a:rPr lang="en-US" smtClean="0"/>
              <a:t>02/09/2022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7910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E885A1-F417-4BD3-A7E5-7FD1DA82AF68}" type="datetimeFigureOut">
              <a:rPr lang="en-US" smtClean="0"/>
              <a:t>02/09/2022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2389998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E885A1-F417-4BD3-A7E5-7FD1DA82AF68}" type="datetimeFigureOut">
              <a:rPr lang="en-US" smtClean="0"/>
              <a:t>02/09/2022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33736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E885A1-F417-4BD3-A7E5-7FD1DA82AF68}" type="datetimeFigureOut">
              <a:rPr lang="en-US" smtClean="0"/>
              <a:t>02/09/2022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701037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885A1-F417-4BD3-A7E5-7FD1DA82AF68}" type="datetimeFigureOut">
              <a:rPr lang="en-US" smtClean="0"/>
              <a:t>02/09/2022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41576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885A1-F417-4BD3-A7E5-7FD1DA82AF68}" type="datetimeFigureOut">
              <a:rPr lang="en-US" smtClean="0"/>
              <a:t>02/09/2022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294239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885A1-F417-4BD3-A7E5-7FD1DA82AF68}" type="datetimeFigureOut">
              <a:rPr lang="en-US" smtClean="0"/>
              <a:t>02/09/2022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40654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885A1-F417-4BD3-A7E5-7FD1DA82AF68}" type="datetimeFigureOut">
              <a:rPr lang="en-US" smtClean="0"/>
              <a:t>02/09/2022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89E9B-B69C-4369-BAE6-2CF91127EE5F}" type="slidenum">
              <a:rPr lang="en-US" smtClean="0"/>
              <a:t>‹#›</a:t>
            </a:fld>
            <a:endParaRPr lang="en-US"/>
          </a:p>
        </p:txBody>
      </p:sp>
    </p:spTree>
    <p:extLst>
      <p:ext uri="{BB962C8B-B14F-4D97-AF65-F5344CB8AC3E}">
        <p14:creationId xmlns:p14="http://schemas.microsoft.com/office/powerpoint/2010/main" val="1312765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8E3EA-3B74-4AB6-A680-7FF77E458D00}"/>
              </a:ext>
            </a:extLst>
          </p:cNvPr>
          <p:cNvSpPr>
            <a:spLocks noGrp="1"/>
          </p:cNvSpPr>
          <p:nvPr>
            <p:ph type="ctrTitle"/>
          </p:nvPr>
        </p:nvSpPr>
        <p:spPr/>
        <p:txBody>
          <a:bodyPr/>
          <a:lstStyle/>
          <a:p>
            <a:r>
              <a:rPr lang="en-US" dirty="0"/>
              <a:t>HO</a:t>
            </a:r>
          </a:p>
        </p:txBody>
      </p:sp>
      <p:sp>
        <p:nvSpPr>
          <p:cNvPr id="3" name="Subtitle 2">
            <a:extLst>
              <a:ext uri="{FF2B5EF4-FFF2-40B4-BE49-F238E27FC236}">
                <a16:creationId xmlns:a16="http://schemas.microsoft.com/office/drawing/2014/main" id="{A05136F9-5202-40BC-9F17-CC96D30D2EBD}"/>
              </a:ext>
            </a:extLst>
          </p:cNvPr>
          <p:cNvSpPr>
            <a:spLocks noGrp="1"/>
          </p:cNvSpPr>
          <p:nvPr>
            <p:ph type="subTitle" idx="1"/>
          </p:nvPr>
        </p:nvSpPr>
        <p:spPr/>
        <p:txBody>
          <a:bodyPr/>
          <a:lstStyle/>
          <a:p>
            <a:endParaRPr lang="en-US"/>
          </a:p>
        </p:txBody>
      </p:sp>
      <p:pic>
        <p:nvPicPr>
          <p:cNvPr id="1026" name="Picture 2" descr="Old Map Isolated Background 3d Illustration Stock Illustration -  Illustration of torn, design: 108956473">
            <a:extLst>
              <a:ext uri="{FF2B5EF4-FFF2-40B4-BE49-F238E27FC236}">
                <a16:creationId xmlns:a16="http://schemas.microsoft.com/office/drawing/2014/main" id="{50F0B0ED-2EFB-46F9-8C19-E53BEC8EB9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6531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17BBF53-CD9C-4AE8-AD41-D042C223641A}"/>
              </a:ext>
            </a:extLst>
          </p:cNvPr>
          <p:cNvSpPr txBox="1"/>
          <p:nvPr/>
        </p:nvSpPr>
        <p:spPr>
          <a:xfrm>
            <a:off x="685801" y="1273661"/>
            <a:ext cx="7934416" cy="3600986"/>
          </a:xfrm>
          <a:prstGeom prst="rect">
            <a:avLst/>
          </a:prstGeom>
          <a:noFill/>
        </p:spPr>
        <p:txBody>
          <a:bodyPr wrap="square" rtlCol="0">
            <a:spAutoFit/>
          </a:bodyPr>
          <a:lstStyle/>
          <a:p>
            <a:pPr algn="ctr"/>
            <a:r>
              <a:rPr lang="en-US" sz="4400" dirty="0"/>
              <a:t>Exploring the Old Testament: </a:t>
            </a:r>
          </a:p>
          <a:p>
            <a:pPr algn="ctr"/>
            <a:r>
              <a:rPr lang="en-US" sz="4400" dirty="0"/>
              <a:t>A Biblical Survey</a:t>
            </a:r>
            <a:endParaRPr lang="en-US" sz="5400" dirty="0"/>
          </a:p>
          <a:p>
            <a:endParaRPr lang="en-US" sz="4400" dirty="0"/>
          </a:p>
          <a:p>
            <a:pPr algn="ctr"/>
            <a:r>
              <a:rPr lang="en-US" sz="3200" dirty="0"/>
              <a:t>First Presbyterian Church of Tallahassee</a:t>
            </a:r>
          </a:p>
          <a:p>
            <a:pPr algn="ctr"/>
            <a:r>
              <a:rPr lang="en-US" sz="3200" dirty="0"/>
              <a:t>Wednesdays 5:45-6:45 p.m.</a:t>
            </a:r>
          </a:p>
          <a:p>
            <a:pPr algn="ctr"/>
            <a:r>
              <a:rPr lang="en-US" sz="3200" dirty="0"/>
              <a:t>Rev. Margaret Fox</a:t>
            </a:r>
          </a:p>
        </p:txBody>
      </p:sp>
    </p:spTree>
    <p:extLst>
      <p:ext uri="{BB962C8B-B14F-4D97-AF65-F5344CB8AC3E}">
        <p14:creationId xmlns:p14="http://schemas.microsoft.com/office/powerpoint/2010/main" val="3881917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508653"/>
          </a:xfrm>
          <a:prstGeom prst="rect">
            <a:avLst/>
          </a:prstGeom>
          <a:noFill/>
        </p:spPr>
        <p:txBody>
          <a:bodyPr wrap="square" rtlCol="0">
            <a:spAutoFit/>
          </a:bodyPr>
          <a:lstStyle/>
          <a:p>
            <a:r>
              <a:rPr lang="en-US" sz="5400" dirty="0"/>
              <a:t>Isaiah 40-55 message</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Oracle that Cyrus will provide for return</a:t>
            </a:r>
          </a:p>
          <a:p>
            <a:pPr marL="457200" indent="-457200">
              <a:buFont typeface="Arial" panose="020B0604020202020204" pitchFamily="34" charset="0"/>
              <a:buChar char="•"/>
            </a:pPr>
            <a:r>
              <a:rPr lang="en-US" sz="2800" dirty="0"/>
              <a:t>Consolation and hope</a:t>
            </a:r>
          </a:p>
          <a:p>
            <a:pPr marL="457200" indent="-457200">
              <a:buFont typeface="Arial" panose="020B0604020202020204" pitchFamily="34" charset="0"/>
              <a:buChar char="•"/>
            </a:pPr>
            <a:r>
              <a:rPr lang="en-US" sz="2800" dirty="0"/>
              <a:t>Suffering servant</a:t>
            </a:r>
          </a:p>
          <a:p>
            <a:pPr marL="457200" indent="-457200">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25800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5232202"/>
          </a:xfrm>
          <a:prstGeom prst="rect">
            <a:avLst/>
          </a:prstGeom>
          <a:noFill/>
        </p:spPr>
        <p:txBody>
          <a:bodyPr wrap="square" rtlCol="0">
            <a:spAutoFit/>
          </a:bodyPr>
          <a:lstStyle/>
          <a:p>
            <a:r>
              <a:rPr lang="en-US" sz="5400" dirty="0"/>
              <a:t>Isaiah 56-66</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May date later, after return of some from exile</a:t>
            </a:r>
          </a:p>
          <a:p>
            <a:pPr marL="457200" indent="-457200">
              <a:buFont typeface="Arial" panose="020B0604020202020204" pitchFamily="34" charset="0"/>
              <a:buChar char="•"/>
            </a:pPr>
            <a:r>
              <a:rPr lang="en-US" sz="2800" dirty="0"/>
              <a:t>Context: </a:t>
            </a:r>
          </a:p>
          <a:p>
            <a:pPr marL="914400" lvl="1" indent="-457200">
              <a:buFont typeface="Arial" panose="020B0604020202020204" pitchFamily="34" charset="0"/>
              <a:buChar char="•"/>
            </a:pPr>
            <a:r>
              <a:rPr lang="en-US" sz="2800" dirty="0"/>
              <a:t>539 Persia defeats Babylonians</a:t>
            </a:r>
          </a:p>
          <a:p>
            <a:pPr marL="457200" indent="-457200">
              <a:buFont typeface="Arial" panose="020B0604020202020204" pitchFamily="34" charset="0"/>
              <a:buChar char="•"/>
            </a:pPr>
            <a:r>
              <a:rPr lang="en-US" sz="2800" dirty="0"/>
              <a:t>Message:</a:t>
            </a:r>
          </a:p>
          <a:p>
            <a:pPr marL="914400" lvl="1" indent="-457200">
              <a:buFont typeface="Arial" panose="020B0604020202020204" pitchFamily="34" charset="0"/>
              <a:buChar char="•"/>
            </a:pPr>
            <a:r>
              <a:rPr lang="en-US" sz="2800" dirty="0"/>
              <a:t>Disillusionment with some failures of return</a:t>
            </a:r>
          </a:p>
          <a:p>
            <a:pPr marL="914400" lvl="1" indent="-457200">
              <a:buFont typeface="Arial" panose="020B0604020202020204" pitchFamily="34" charset="0"/>
              <a:buChar char="•"/>
            </a:pPr>
            <a:r>
              <a:rPr lang="en-US" sz="2800" dirty="0"/>
              <a:t>Religious, social, economic divisions</a:t>
            </a:r>
          </a:p>
          <a:p>
            <a:pPr marL="914400" lvl="1" indent="-457200">
              <a:buFont typeface="Arial" panose="020B0604020202020204" pitchFamily="34" charset="0"/>
              <a:buChar char="•"/>
            </a:pPr>
            <a:r>
              <a:rPr lang="en-US" sz="2800" dirty="0"/>
              <a:t>Predicts future apocalyptic intervention by God</a:t>
            </a:r>
          </a:p>
          <a:p>
            <a:pPr marL="457200" indent="-457200">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4022340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077766"/>
          </a:xfrm>
          <a:prstGeom prst="rect">
            <a:avLst/>
          </a:prstGeom>
          <a:noFill/>
        </p:spPr>
        <p:txBody>
          <a:bodyPr wrap="square" rtlCol="0">
            <a:spAutoFit/>
          </a:bodyPr>
          <a:lstStyle/>
          <a:p>
            <a:r>
              <a:rPr lang="en-US" sz="5400" dirty="0"/>
              <a:t>Genre</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Prose and poetry in prophecy</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Question: what are the functions/effects of each?</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619207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4370427"/>
          </a:xfrm>
          <a:prstGeom prst="rect">
            <a:avLst/>
          </a:prstGeom>
          <a:noFill/>
        </p:spPr>
        <p:txBody>
          <a:bodyPr wrap="square" rtlCol="0">
            <a:spAutoFit/>
          </a:bodyPr>
          <a:lstStyle/>
          <a:p>
            <a:r>
              <a:rPr lang="en-US" sz="5400" dirty="0"/>
              <a:t>Genre</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Prose: </a:t>
            </a:r>
          </a:p>
          <a:p>
            <a:pPr marL="914400" lvl="1" indent="-457200">
              <a:buFont typeface="Arial" panose="020B0604020202020204" pitchFamily="34" charset="0"/>
              <a:buChar char="•"/>
            </a:pPr>
            <a:r>
              <a:rPr lang="en-US" sz="2800" dirty="0"/>
              <a:t>Historical narrative</a:t>
            </a:r>
          </a:p>
          <a:p>
            <a:pPr marL="914400" lvl="1" indent="-457200">
              <a:buFont typeface="Arial" panose="020B0604020202020204" pitchFamily="34" charset="0"/>
              <a:buChar char="•"/>
            </a:pPr>
            <a:r>
              <a:rPr lang="en-US" sz="2800" dirty="0"/>
              <a:t>Prophetic visions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Poetry:</a:t>
            </a:r>
          </a:p>
          <a:p>
            <a:pPr marL="914400" lvl="1" indent="-457200">
              <a:buFont typeface="Arial" panose="020B0604020202020204" pitchFamily="34" charset="0"/>
              <a:buChar char="•"/>
            </a:pPr>
            <a:r>
              <a:rPr lang="en-US" sz="2800" dirty="0"/>
              <a:t>Divine speech</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026019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20104"/>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93935" y="1443841"/>
            <a:ext cx="7245165" cy="3970318"/>
          </a:xfrm>
          <a:prstGeom prst="rect">
            <a:avLst/>
          </a:prstGeom>
          <a:noFill/>
        </p:spPr>
        <p:txBody>
          <a:bodyPr wrap="square" rtlCol="0">
            <a:spAutoFit/>
          </a:bodyPr>
          <a:lstStyle/>
          <a:p>
            <a:r>
              <a:rPr lang="en-US" sz="2800" dirty="0"/>
              <a:t>“If we could actually hear God talking, making His will manifest in words of the Hebrew language, what would He sound like? Since poetry is our best human model of intricately rich communication, not only solemn, weighty, and forceful, but also densely woven with complex internal connections, meanings, and implications, it makes sense that divine speech should be represented as poetry.</a:t>
            </a:r>
            <a:endParaRPr lang="en-US" sz="3200" dirty="0"/>
          </a:p>
        </p:txBody>
      </p:sp>
    </p:spTree>
    <p:extLst>
      <p:ext uri="{BB962C8B-B14F-4D97-AF65-F5344CB8AC3E}">
        <p14:creationId xmlns:p14="http://schemas.microsoft.com/office/powerpoint/2010/main" val="1276928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20104"/>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93935" y="1443841"/>
            <a:ext cx="7245165" cy="4832092"/>
          </a:xfrm>
          <a:prstGeom prst="rect">
            <a:avLst/>
          </a:prstGeom>
          <a:noFill/>
        </p:spPr>
        <p:txBody>
          <a:bodyPr wrap="square" rtlCol="0">
            <a:spAutoFit/>
          </a:bodyPr>
          <a:lstStyle/>
          <a:p>
            <a:r>
              <a:rPr lang="en-US" sz="2800" dirty="0"/>
              <a:t>… Such speech is directed to the concrete situation of a historical audience, but the form of the speech exhibits the historical indeterminacy of the language of poetry, which helps explain why these discourses have touched the lives of millions of readers so far removed in time, space, and political predicament from the small group of ancient Hebrews against whom Hosea, Isaiah, Jeremiah and their confreres originally inveighed…”  --Robert Alter, The Art of Biblical Poetry</a:t>
            </a:r>
            <a:endParaRPr lang="en-US" sz="3200" dirty="0"/>
          </a:p>
        </p:txBody>
      </p:sp>
    </p:spTree>
    <p:extLst>
      <p:ext uri="{BB962C8B-B14F-4D97-AF65-F5344CB8AC3E}">
        <p14:creationId xmlns:p14="http://schemas.microsoft.com/office/powerpoint/2010/main" val="3682969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508653"/>
          </a:xfrm>
          <a:prstGeom prst="rect">
            <a:avLst/>
          </a:prstGeom>
          <a:noFill/>
        </p:spPr>
        <p:txBody>
          <a:bodyPr wrap="square" rtlCol="0">
            <a:spAutoFit/>
          </a:bodyPr>
          <a:lstStyle/>
          <a:p>
            <a:r>
              <a:rPr lang="en-US" sz="5400" dirty="0"/>
              <a:t>Homework</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What passages did you select?</a:t>
            </a:r>
          </a:p>
          <a:p>
            <a:pPr marL="457200" indent="-457200">
              <a:buFont typeface="Arial" panose="020B0604020202020204" pitchFamily="34" charset="0"/>
              <a:buChar char="•"/>
            </a:pPr>
            <a:endParaRPr lang="en-US" sz="2800" dirty="0"/>
          </a:p>
          <a:p>
            <a:pPr marL="914400" lvl="1" indent="-457200">
              <a:buFont typeface="Arial" panose="020B0604020202020204" pitchFamily="34" charset="0"/>
              <a:buChar char="•"/>
            </a:pPr>
            <a:r>
              <a:rPr lang="en-US" sz="2800" dirty="0"/>
              <a:t>Afflict the comfortable</a:t>
            </a:r>
          </a:p>
          <a:p>
            <a:pPr marL="914400" lvl="1" indent="-457200">
              <a:buFont typeface="Arial" panose="020B0604020202020204" pitchFamily="34" charset="0"/>
              <a:buChar char="•"/>
            </a:pPr>
            <a:r>
              <a:rPr lang="en-US" sz="2800" dirty="0"/>
              <a:t>Comfort the afflicted</a:t>
            </a:r>
          </a:p>
          <a:p>
            <a:endParaRPr lang="en-US" sz="2800" dirty="0"/>
          </a:p>
        </p:txBody>
      </p:sp>
    </p:spTree>
    <p:extLst>
      <p:ext uri="{BB962C8B-B14F-4D97-AF65-F5344CB8AC3E}">
        <p14:creationId xmlns:p14="http://schemas.microsoft.com/office/powerpoint/2010/main" val="2254385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4370427"/>
          </a:xfrm>
          <a:prstGeom prst="rect">
            <a:avLst/>
          </a:prstGeom>
          <a:noFill/>
        </p:spPr>
        <p:txBody>
          <a:bodyPr wrap="square" rtlCol="0">
            <a:spAutoFit/>
          </a:bodyPr>
          <a:lstStyle/>
          <a:p>
            <a:r>
              <a:rPr lang="en-US" sz="5400" dirty="0"/>
              <a:t>Characteristics of poetry</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Parallelism </a:t>
            </a:r>
          </a:p>
          <a:p>
            <a:pPr marL="914400" lvl="1" indent="-457200">
              <a:buFont typeface="Arial" panose="020B0604020202020204" pitchFamily="34" charset="0"/>
              <a:buChar char="•"/>
            </a:pPr>
            <a:r>
              <a:rPr lang="en-US" sz="2800" dirty="0"/>
              <a:t>Feels repetitious</a:t>
            </a:r>
          </a:p>
          <a:p>
            <a:pPr marL="914400" lvl="1" indent="-457200">
              <a:buFont typeface="Arial" panose="020B0604020202020204" pitchFamily="34" charset="0"/>
              <a:buChar char="•"/>
            </a:pPr>
            <a:r>
              <a:rPr lang="en-US" sz="2800" dirty="0"/>
              <a:t>But often the second line intensifies the first</a:t>
            </a:r>
          </a:p>
          <a:p>
            <a:pPr marL="1371600" lvl="2" indent="-457200">
              <a:buFont typeface="Arial" panose="020B0604020202020204" pitchFamily="34" charset="0"/>
              <a:buChar char="•"/>
            </a:pPr>
            <a:r>
              <a:rPr lang="en-US" sz="2800" dirty="0"/>
              <a:t>Focus</a:t>
            </a:r>
          </a:p>
          <a:p>
            <a:pPr marL="1371600" lvl="2" indent="-457200">
              <a:buFont typeface="Arial" panose="020B0604020202020204" pitchFamily="34" charset="0"/>
              <a:buChar char="•"/>
            </a:pPr>
            <a:r>
              <a:rPr lang="en-US" sz="2800" dirty="0"/>
              <a:t>Heighten</a:t>
            </a:r>
          </a:p>
          <a:p>
            <a:pPr marL="1371600" lvl="2" indent="-457200">
              <a:buFont typeface="Arial" panose="020B0604020202020204" pitchFamily="34" charset="0"/>
              <a:buChar char="•"/>
            </a:pPr>
            <a:r>
              <a:rPr lang="en-US" sz="2800" dirty="0"/>
              <a:t>Render abstract/universal</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398580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2215991"/>
          </a:xfrm>
          <a:prstGeom prst="rect">
            <a:avLst/>
          </a:prstGeom>
          <a:noFill/>
        </p:spPr>
        <p:txBody>
          <a:bodyPr wrap="square" rtlCol="0">
            <a:spAutoFit/>
          </a:bodyPr>
          <a:lstStyle/>
          <a:p>
            <a:r>
              <a:rPr lang="en-US" sz="5400" dirty="0"/>
              <a:t>Question</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Isaiah 1: what images does the prophet use?</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384757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33181" y="1300294"/>
            <a:ext cx="7458057" cy="3508653"/>
          </a:xfrm>
          <a:prstGeom prst="rect">
            <a:avLst/>
          </a:prstGeom>
          <a:noFill/>
        </p:spPr>
        <p:txBody>
          <a:bodyPr wrap="square" rtlCol="0">
            <a:spAutoFit/>
          </a:bodyPr>
          <a:lstStyle/>
          <a:p>
            <a:r>
              <a:rPr lang="en-US" sz="5400" dirty="0"/>
              <a:t>Moving Forward</a:t>
            </a:r>
            <a:endParaRPr lang="en-US" sz="2800" dirty="0"/>
          </a:p>
          <a:p>
            <a:pPr marL="742950" lvl="1" indent="-285750">
              <a:buFont typeface="Arial" panose="020B0604020202020204" pitchFamily="34" charset="0"/>
              <a:buChar char="•"/>
            </a:pPr>
            <a:endParaRPr lang="en-US" sz="2800" dirty="0"/>
          </a:p>
          <a:p>
            <a:pPr marL="742950" lvl="1" indent="-285750">
              <a:buFont typeface="Arial" panose="020B0604020202020204" pitchFamily="34" charset="0"/>
              <a:buChar char="•"/>
            </a:pPr>
            <a:r>
              <a:rPr lang="en-US" sz="2800" dirty="0"/>
              <a:t>Assignment for next time: draw the chariot vision</a:t>
            </a:r>
          </a:p>
          <a:p>
            <a:pPr lvl="2"/>
            <a:endParaRPr lang="en-US" sz="2800" dirty="0"/>
          </a:p>
          <a:p>
            <a:pPr marL="742950" lvl="1" indent="-285750">
              <a:buFont typeface="Arial" panose="020B0604020202020204" pitchFamily="34" charset="0"/>
              <a:buChar char="•"/>
            </a:pPr>
            <a:r>
              <a:rPr lang="en-US" sz="2800" dirty="0"/>
              <a:t>Opening prayer for next time: _______</a:t>
            </a:r>
          </a:p>
          <a:p>
            <a:pPr marL="1200150" lvl="2"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809337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28987" y="1273661"/>
            <a:ext cx="6686025" cy="2031325"/>
          </a:xfrm>
          <a:prstGeom prst="rect">
            <a:avLst/>
          </a:prstGeom>
          <a:noFill/>
        </p:spPr>
        <p:txBody>
          <a:bodyPr wrap="square" rtlCol="0">
            <a:spAutoFit/>
          </a:bodyPr>
          <a:lstStyle/>
          <a:p>
            <a:r>
              <a:rPr lang="en-US" sz="5400" dirty="0"/>
              <a:t>Prayer for illumination</a:t>
            </a:r>
          </a:p>
          <a:p>
            <a:pPr marL="285750" indent="-285750">
              <a:buFont typeface="Arial" panose="020B0604020202020204" pitchFamily="34" charset="0"/>
              <a:buChar char="•"/>
            </a:pPr>
            <a:endParaRPr lang="en-US" sz="3600" dirty="0"/>
          </a:p>
          <a:p>
            <a:endParaRPr lang="en-US" sz="3600" dirty="0"/>
          </a:p>
        </p:txBody>
      </p:sp>
    </p:spTree>
    <p:extLst>
      <p:ext uri="{BB962C8B-B14F-4D97-AF65-F5344CB8AC3E}">
        <p14:creationId xmlns:p14="http://schemas.microsoft.com/office/powerpoint/2010/main" val="112844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28987" y="1273661"/>
            <a:ext cx="6686025" cy="3139321"/>
          </a:xfrm>
          <a:prstGeom prst="rect">
            <a:avLst/>
          </a:prstGeom>
          <a:noFill/>
        </p:spPr>
        <p:txBody>
          <a:bodyPr wrap="square" rtlCol="0">
            <a:spAutoFit/>
          </a:bodyPr>
          <a:lstStyle/>
          <a:p>
            <a:r>
              <a:rPr lang="en-US" sz="5400" dirty="0"/>
              <a:t>Today’s Class</a:t>
            </a:r>
          </a:p>
          <a:p>
            <a:endParaRPr lang="en-US" sz="5400" dirty="0"/>
          </a:p>
          <a:p>
            <a:r>
              <a:rPr lang="en-US" sz="5400" dirty="0"/>
              <a:t>Isaiah</a:t>
            </a:r>
            <a:endParaRPr lang="en-US" sz="2400" dirty="0"/>
          </a:p>
          <a:p>
            <a:pPr marL="285750" indent="-285750">
              <a:buFont typeface="Arial" panose="020B0604020202020204" pitchFamily="34" charset="0"/>
              <a:buChar char="•"/>
            </a:pPr>
            <a:endParaRPr lang="en-US" sz="3600" dirty="0"/>
          </a:p>
        </p:txBody>
      </p:sp>
    </p:spTree>
    <p:extLst>
      <p:ext uri="{BB962C8B-B14F-4D97-AF65-F5344CB8AC3E}">
        <p14:creationId xmlns:p14="http://schemas.microsoft.com/office/powerpoint/2010/main" val="2773300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20104"/>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545976" y="708943"/>
            <a:ext cx="8052047" cy="5355312"/>
          </a:xfrm>
          <a:prstGeom prst="rect">
            <a:avLst/>
          </a:prstGeom>
          <a:noFill/>
        </p:spPr>
        <p:txBody>
          <a:bodyPr wrap="square" rtlCol="0">
            <a:spAutoFit/>
          </a:bodyPr>
          <a:lstStyle/>
          <a:p>
            <a:r>
              <a:rPr lang="en-US" sz="5400" dirty="0"/>
              <a:t>What’s new?</a:t>
            </a:r>
            <a:endParaRPr lang="en-US" sz="2800" dirty="0"/>
          </a:p>
          <a:p>
            <a:pPr marL="285750" indent="-285750">
              <a:buFont typeface="Arial" panose="020B0604020202020204" pitchFamily="34" charset="0"/>
              <a:buChar char="•"/>
            </a:pPr>
            <a:r>
              <a:rPr lang="en-US" sz="2400" dirty="0"/>
              <a:t>Who is God?</a:t>
            </a:r>
          </a:p>
          <a:p>
            <a:pPr marL="742950" lvl="1" indent="-285750">
              <a:buFont typeface="Arial" panose="020B0604020202020204" pitchFamily="34" charset="0"/>
              <a:buChar char="•"/>
            </a:pPr>
            <a:r>
              <a:rPr lang="en-US" sz="2400" dirty="0"/>
              <a:t>Creator, covenant maker, warrior… lawgiver, commander, enforcer, tactician &amp; general, rescuer/punisher, fertility specialist, ark-dweller, kingmaker</a:t>
            </a:r>
            <a:r>
              <a:rPr lang="en-US" sz="2400" b="1" dirty="0"/>
              <a:t> </a:t>
            </a:r>
            <a:r>
              <a:rPr lang="en-US" sz="2400" dirty="0"/>
              <a:t>&amp;</a:t>
            </a:r>
            <a:r>
              <a:rPr lang="en-US" sz="2400" b="1" dirty="0"/>
              <a:t> </a:t>
            </a:r>
            <a:r>
              <a:rPr lang="en-US" sz="2400" dirty="0"/>
              <a:t>king un-maker, dynasty founder, resident of Jerusalem, forgiver &amp; enforcer, restorer of fortunes, </a:t>
            </a:r>
            <a:r>
              <a:rPr lang="en-US" sz="2400" b="1" dirty="0"/>
              <a:t>divine speaker</a:t>
            </a:r>
            <a:endParaRPr lang="en-US" sz="2400" dirty="0"/>
          </a:p>
          <a:p>
            <a:pPr marL="285750" indent="-285750">
              <a:buFont typeface="Arial" panose="020B0604020202020204" pitchFamily="34" charset="0"/>
              <a:buChar char="•"/>
            </a:pPr>
            <a:r>
              <a:rPr lang="en-US" sz="2400" dirty="0"/>
              <a:t>Who is Israel?</a:t>
            </a:r>
          </a:p>
          <a:p>
            <a:pPr marL="742950" lvl="1" indent="-285750">
              <a:buFont typeface="Arial" panose="020B0604020202020204" pitchFamily="34" charset="0"/>
              <a:buChar char="•"/>
            </a:pPr>
            <a:r>
              <a:rPr lang="en-US" sz="2400" dirty="0"/>
              <a:t>Family lineage, slaves, fugitives, covenant people, soldiers &amp; settlers, apostates and tribal lords, open and accepting people, proto-monarchy, monarchy, divided monarchy, people in exile, people returning and rebuilding, </a:t>
            </a:r>
            <a:r>
              <a:rPr lang="en-US" sz="2400" b="1" dirty="0"/>
              <a:t>people accused &amp; consoled</a:t>
            </a:r>
          </a:p>
        </p:txBody>
      </p:sp>
    </p:spTree>
    <p:extLst>
      <p:ext uri="{BB962C8B-B14F-4D97-AF65-F5344CB8AC3E}">
        <p14:creationId xmlns:p14="http://schemas.microsoft.com/office/powerpoint/2010/main" val="328569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077766"/>
          </a:xfrm>
          <a:prstGeom prst="rect">
            <a:avLst/>
          </a:prstGeom>
          <a:noFill/>
        </p:spPr>
        <p:txBody>
          <a:bodyPr wrap="square" rtlCol="0">
            <a:spAutoFit/>
          </a:bodyPr>
          <a:lstStyle/>
          <a:p>
            <a:r>
              <a:rPr lang="en-US" sz="5400" dirty="0"/>
              <a:t>Outline</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1-39: First Isaiah</a:t>
            </a:r>
          </a:p>
          <a:p>
            <a:pPr marL="457200" indent="-457200">
              <a:buFont typeface="Arial" panose="020B0604020202020204" pitchFamily="34" charset="0"/>
              <a:buChar char="•"/>
            </a:pPr>
            <a:r>
              <a:rPr lang="en-US" sz="2800" dirty="0"/>
              <a:t>40-55: Second Isaiah</a:t>
            </a:r>
          </a:p>
          <a:p>
            <a:pPr marL="457200" indent="-457200">
              <a:buFont typeface="Arial" panose="020B0604020202020204" pitchFamily="34" charset="0"/>
              <a:buChar char="•"/>
            </a:pPr>
            <a:r>
              <a:rPr lang="en-US" sz="2800" dirty="0"/>
              <a:t> 56-66: Third Isaiah</a:t>
            </a:r>
          </a:p>
          <a:p>
            <a:endParaRPr lang="en-US" sz="2800" dirty="0"/>
          </a:p>
        </p:txBody>
      </p:sp>
    </p:spTree>
    <p:extLst>
      <p:ext uri="{BB962C8B-B14F-4D97-AF65-F5344CB8AC3E}">
        <p14:creationId xmlns:p14="http://schemas.microsoft.com/office/powerpoint/2010/main" val="560303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508653"/>
          </a:xfrm>
          <a:prstGeom prst="rect">
            <a:avLst/>
          </a:prstGeom>
          <a:noFill/>
        </p:spPr>
        <p:txBody>
          <a:bodyPr wrap="square" rtlCol="0">
            <a:spAutoFit/>
          </a:bodyPr>
          <a:lstStyle/>
          <a:p>
            <a:r>
              <a:rPr lang="en-US" sz="5400" dirty="0"/>
              <a:t>Isaiah 1-39</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8</a:t>
            </a:r>
            <a:r>
              <a:rPr lang="en-US" sz="2800" baseline="30000" dirty="0"/>
              <a:t>th</a:t>
            </a:r>
            <a:r>
              <a:rPr lang="en-US" sz="2800" dirty="0"/>
              <a:t> century BCE</a:t>
            </a:r>
          </a:p>
          <a:p>
            <a:pPr marL="457200" indent="-457200">
              <a:buFont typeface="Arial" panose="020B0604020202020204" pitchFamily="34" charset="0"/>
              <a:buChar char="•"/>
            </a:pPr>
            <a:r>
              <a:rPr lang="en-US" sz="2800" dirty="0"/>
              <a:t>Prophet Isaiah, son of </a:t>
            </a:r>
            <a:r>
              <a:rPr lang="en-US" sz="2800" dirty="0" err="1"/>
              <a:t>Amoz</a:t>
            </a:r>
            <a:r>
              <a:rPr lang="en-US" sz="2800" dirty="0"/>
              <a:t> – Judah</a:t>
            </a:r>
          </a:p>
          <a:p>
            <a:pPr marL="457200" indent="-457200">
              <a:buFont typeface="Arial" panose="020B0604020202020204" pitchFamily="34" charset="0"/>
              <a:buChar char="•"/>
            </a:pPr>
            <a:r>
              <a:rPr lang="en-US" sz="2800" dirty="0"/>
              <a:t>Kings: Uzziah, Jotham, Ahaz, Hezekiah</a:t>
            </a:r>
          </a:p>
          <a:p>
            <a:pPr marL="457200" indent="-457200">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3324444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5232202"/>
          </a:xfrm>
          <a:prstGeom prst="rect">
            <a:avLst/>
          </a:prstGeom>
          <a:noFill/>
        </p:spPr>
        <p:txBody>
          <a:bodyPr wrap="square" rtlCol="0">
            <a:spAutoFit/>
          </a:bodyPr>
          <a:lstStyle/>
          <a:p>
            <a:r>
              <a:rPr lang="en-US" sz="5400" dirty="0"/>
              <a:t>Historical context</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745 Tiglath-</a:t>
            </a:r>
            <a:r>
              <a:rPr lang="en-US" sz="2800" dirty="0" err="1"/>
              <a:t>pileser</a:t>
            </a:r>
            <a:r>
              <a:rPr lang="en-US" sz="2800" dirty="0"/>
              <a:t> III of Assyria begins conquest</a:t>
            </a:r>
          </a:p>
          <a:p>
            <a:pPr marL="457200" indent="-457200">
              <a:buFont typeface="Arial" panose="020B0604020202020204" pitchFamily="34" charset="0"/>
              <a:buChar char="•"/>
            </a:pPr>
            <a:r>
              <a:rPr lang="en-US" sz="2800" dirty="0"/>
              <a:t>735 </a:t>
            </a:r>
            <a:r>
              <a:rPr lang="en-US" sz="2800" dirty="0" err="1"/>
              <a:t>Syro</a:t>
            </a:r>
            <a:r>
              <a:rPr lang="en-US" sz="2800" dirty="0"/>
              <a:t>-Ephraimite War. Judah refuses to ally w/Israel &amp; Syria; asks for Assyrian help. Wins, but becomes Assyrian vassal.</a:t>
            </a:r>
          </a:p>
          <a:p>
            <a:pPr marL="457200" indent="-457200">
              <a:buFont typeface="Arial" panose="020B0604020202020204" pitchFamily="34" charset="0"/>
              <a:buChar char="•"/>
            </a:pPr>
            <a:r>
              <a:rPr lang="en-US" sz="2800" dirty="0"/>
              <a:t>722 Israel falls to Assyria</a:t>
            </a:r>
          </a:p>
          <a:p>
            <a:pPr marL="457200" indent="-457200">
              <a:buFont typeface="Arial" panose="020B0604020202020204" pitchFamily="34" charset="0"/>
              <a:buChar char="•"/>
            </a:pPr>
            <a:r>
              <a:rPr lang="en-US" sz="2800" dirty="0"/>
              <a:t>705 Hezekiah, counting on Egypt, rebels against Assyria</a:t>
            </a:r>
          </a:p>
          <a:p>
            <a:pPr marL="457200" indent="-457200">
              <a:buFont typeface="Arial" panose="020B0604020202020204" pitchFamily="34" charset="0"/>
              <a:buChar char="•"/>
            </a:pPr>
            <a:r>
              <a:rPr lang="en-US" sz="2800" dirty="0"/>
              <a:t>701 Assyria retaliates, Jerusalem must pay tribute</a:t>
            </a:r>
          </a:p>
          <a:p>
            <a:endParaRPr lang="en-US" sz="2800" dirty="0"/>
          </a:p>
        </p:txBody>
      </p:sp>
    </p:spTree>
    <p:extLst>
      <p:ext uri="{BB962C8B-B14F-4D97-AF65-F5344CB8AC3E}">
        <p14:creationId xmlns:p14="http://schemas.microsoft.com/office/powerpoint/2010/main" val="320863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508653"/>
          </a:xfrm>
          <a:prstGeom prst="rect">
            <a:avLst/>
          </a:prstGeom>
          <a:noFill/>
        </p:spPr>
        <p:txBody>
          <a:bodyPr wrap="square" rtlCol="0">
            <a:spAutoFit/>
          </a:bodyPr>
          <a:lstStyle/>
          <a:p>
            <a:r>
              <a:rPr lang="en-US" sz="5400" dirty="0"/>
              <a:t>Isaiah’s message</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Don’t rely on foreign powers (Assyria, Egypt) but on God</a:t>
            </a:r>
          </a:p>
          <a:p>
            <a:pPr marL="457200" indent="-457200">
              <a:buFont typeface="Arial" panose="020B0604020202020204" pitchFamily="34" charset="0"/>
              <a:buChar char="•"/>
            </a:pPr>
            <a:r>
              <a:rPr lang="en-US" sz="2800" dirty="0"/>
              <a:t>God controls history—invasion is punishment</a:t>
            </a:r>
          </a:p>
          <a:p>
            <a:pPr marL="457200" indent="-457200">
              <a:buFont typeface="Arial" panose="020B0604020202020204" pitchFamily="34" charset="0"/>
              <a:buChar char="•"/>
            </a:pPr>
            <a:r>
              <a:rPr lang="en-US" sz="2800" dirty="0"/>
              <a:t>Jerusalem central to kingship &amp; worship</a:t>
            </a:r>
          </a:p>
          <a:p>
            <a:endParaRPr lang="en-US" sz="2800" dirty="0"/>
          </a:p>
        </p:txBody>
      </p:sp>
    </p:spTree>
    <p:extLst>
      <p:ext uri="{BB962C8B-B14F-4D97-AF65-F5344CB8AC3E}">
        <p14:creationId xmlns:p14="http://schemas.microsoft.com/office/powerpoint/2010/main" val="761637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4801314"/>
          </a:xfrm>
          <a:prstGeom prst="rect">
            <a:avLst/>
          </a:prstGeom>
          <a:noFill/>
        </p:spPr>
        <p:txBody>
          <a:bodyPr wrap="square" rtlCol="0">
            <a:spAutoFit/>
          </a:bodyPr>
          <a:lstStyle/>
          <a:p>
            <a:r>
              <a:rPr lang="en-US" sz="5400" dirty="0"/>
              <a:t>Isaiah 40-55 context</a:t>
            </a:r>
            <a:endParaRPr lang="en-US" sz="32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6</a:t>
            </a:r>
            <a:r>
              <a:rPr lang="en-US" sz="2800" baseline="30000" dirty="0"/>
              <a:t>th</a:t>
            </a:r>
            <a:r>
              <a:rPr lang="en-US" sz="2800" dirty="0"/>
              <a:t> century BCE</a:t>
            </a:r>
          </a:p>
          <a:p>
            <a:pPr marL="457200" indent="-457200">
              <a:buFont typeface="Arial" panose="020B0604020202020204" pitchFamily="34" charset="0"/>
              <a:buChar char="•"/>
            </a:pPr>
            <a:r>
              <a:rPr lang="en-US" sz="2800" dirty="0"/>
              <a:t>Fall of Jerusalem, deportation to Babylon</a:t>
            </a:r>
          </a:p>
          <a:p>
            <a:pPr marL="914400" lvl="1" indent="-457200">
              <a:buFont typeface="Arial" panose="020B0604020202020204" pitchFamily="34" charset="0"/>
              <a:buChar char="•"/>
            </a:pPr>
            <a:r>
              <a:rPr lang="en-US" sz="2800" dirty="0"/>
              <a:t>612 Babylon conquers Assyria</a:t>
            </a:r>
          </a:p>
          <a:p>
            <a:pPr marL="914400" lvl="1" indent="-457200">
              <a:buFont typeface="Arial" panose="020B0604020202020204" pitchFamily="34" charset="0"/>
              <a:buChar char="•"/>
            </a:pPr>
            <a:r>
              <a:rPr lang="en-US" sz="2800" dirty="0"/>
              <a:t>605 Babylon defeats Egypt</a:t>
            </a:r>
          </a:p>
          <a:p>
            <a:pPr marL="914400" lvl="1" indent="-457200">
              <a:buFont typeface="Arial" panose="020B0604020202020204" pitchFamily="34" charset="0"/>
              <a:buChar char="•"/>
            </a:pPr>
            <a:r>
              <a:rPr lang="en-US" sz="2800" dirty="0"/>
              <a:t>586 Babylon destroys Jerusalem; exile begins</a:t>
            </a:r>
          </a:p>
          <a:p>
            <a:pPr marL="457200" indent="-457200">
              <a:buFont typeface="Arial" panose="020B0604020202020204" pitchFamily="34" charset="0"/>
              <a:buChar char="•"/>
            </a:pPr>
            <a:r>
              <a:rPr lang="en-US" sz="2800" dirty="0"/>
              <a:t>Likely written late in exile, anticipating return</a:t>
            </a:r>
          </a:p>
          <a:p>
            <a:pPr marL="457200" indent="-457200">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26492593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3136</TotalTime>
  <Words>618</Words>
  <Application>Microsoft Office PowerPoint</Application>
  <PresentationFormat>On-screen Show (4:3)</PresentationFormat>
  <Paragraphs>117</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HO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Fox</dc:creator>
  <cp:lastModifiedBy>Margaret Fox</cp:lastModifiedBy>
  <cp:revision>2</cp:revision>
  <cp:lastPrinted>2021-12-15T17:42:48Z</cp:lastPrinted>
  <dcterms:created xsi:type="dcterms:W3CDTF">2021-09-09T19:53:24Z</dcterms:created>
  <dcterms:modified xsi:type="dcterms:W3CDTF">2022-02-09T17:03:08Z</dcterms:modified>
</cp:coreProperties>
</file>