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6"/>
  </p:notesMasterIdLst>
  <p:sldIdLst>
    <p:sldId id="256" r:id="rId2"/>
    <p:sldId id="278" r:id="rId3"/>
    <p:sldId id="399" r:id="rId4"/>
    <p:sldId id="400" r:id="rId5"/>
    <p:sldId id="401" r:id="rId6"/>
    <p:sldId id="375" r:id="rId7"/>
    <p:sldId id="262" r:id="rId8"/>
    <p:sldId id="390" r:id="rId9"/>
    <p:sldId id="389" r:id="rId10"/>
    <p:sldId id="368" r:id="rId11"/>
    <p:sldId id="376" r:id="rId12"/>
    <p:sldId id="392" r:id="rId13"/>
    <p:sldId id="393" r:id="rId14"/>
    <p:sldId id="369" r:id="rId15"/>
    <p:sldId id="394" r:id="rId16"/>
    <p:sldId id="370" r:id="rId17"/>
    <p:sldId id="351" r:id="rId18"/>
    <p:sldId id="353" r:id="rId19"/>
    <p:sldId id="395" r:id="rId20"/>
    <p:sldId id="378" r:id="rId21"/>
    <p:sldId id="397" r:id="rId22"/>
    <p:sldId id="398" r:id="rId23"/>
    <p:sldId id="396" r:id="rId24"/>
    <p:sldId id="277" r:id="rId25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9B161-7BD1-4CFC-AB6F-2CB569657C01}" v="67" dt="2022-02-02T15:57:12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0" autoAdjust="0"/>
    <p:restoredTop sz="69526" autoAdjust="0"/>
  </p:normalViewPr>
  <p:slideViewPr>
    <p:cSldViewPr snapToGrid="0">
      <p:cViewPr varScale="1">
        <p:scale>
          <a:sx n="75" d="100"/>
          <a:sy n="75" d="100"/>
        </p:scale>
        <p:origin x="18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 Fox" userId="892c1610-2351-4c35-b21d-3b293c8c172e" providerId="ADAL" clId="{A0B31DBB-3845-4FD7-BA22-208FC90ECCA5}"/>
    <pc:docChg chg="undo custSel addSld delSld modSld sldOrd">
      <pc:chgData name="Margaret Fox" userId="892c1610-2351-4c35-b21d-3b293c8c172e" providerId="ADAL" clId="{A0B31DBB-3845-4FD7-BA22-208FC90ECCA5}" dt="2021-12-01T15:18:08.675" v="2790" actId="1076"/>
      <pc:docMkLst>
        <pc:docMk/>
      </pc:docMkLst>
      <pc:sldChg chg="modSp mod">
        <pc:chgData name="Margaret Fox" userId="892c1610-2351-4c35-b21d-3b293c8c172e" providerId="ADAL" clId="{A0B31DBB-3845-4FD7-BA22-208FC90ECCA5}" dt="2021-12-01T14:41:21.707" v="2317" actId="20577"/>
        <pc:sldMkLst>
          <pc:docMk/>
          <pc:sldMk cId="3881917840" sldId="256"/>
        </pc:sldMkLst>
        <pc:spChg chg="mod">
          <ac:chgData name="Margaret Fox" userId="892c1610-2351-4c35-b21d-3b293c8c172e" providerId="ADAL" clId="{A0B31DBB-3845-4FD7-BA22-208FC90ECCA5}" dt="2021-12-01T14:41:21.707" v="2317" actId="20577"/>
          <ac:spMkLst>
            <pc:docMk/>
            <pc:sldMk cId="3881917840" sldId="256"/>
            <ac:spMk id="2" creationId="{A498E3EA-3B74-4AB6-A680-7FF77E458D00}"/>
          </ac:spMkLst>
        </pc:spChg>
      </pc:sldChg>
      <pc:sldChg chg="modSp mod">
        <pc:chgData name="Margaret Fox" userId="892c1610-2351-4c35-b21d-3b293c8c172e" providerId="ADAL" clId="{A0B31DBB-3845-4FD7-BA22-208FC90ECCA5}" dt="2021-11-30T18:54:57.341" v="45" actId="20577"/>
        <pc:sldMkLst>
          <pc:docMk/>
          <pc:sldMk cId="1260153591" sldId="257"/>
        </pc:sldMkLst>
        <pc:spChg chg="mod">
          <ac:chgData name="Margaret Fox" userId="892c1610-2351-4c35-b21d-3b293c8c172e" providerId="ADAL" clId="{A0B31DBB-3845-4FD7-BA22-208FC90ECCA5}" dt="2021-11-30T18:54:57.341" v="45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B31DBB-3845-4FD7-BA22-208FC90ECCA5}" dt="2021-11-30T18:56:23.667" v="133" actId="255"/>
        <pc:sldMkLst>
          <pc:docMk/>
          <pc:sldMk cId="3285693065" sldId="262"/>
        </pc:sldMkLst>
        <pc:spChg chg="mod">
          <ac:chgData name="Margaret Fox" userId="892c1610-2351-4c35-b21d-3b293c8c172e" providerId="ADAL" clId="{A0B31DBB-3845-4FD7-BA22-208FC90ECCA5}" dt="2021-11-30T18:56:23.667" v="133" actId="255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B31DBB-3845-4FD7-BA22-208FC90ECCA5}" dt="2021-11-30T20:04:43.513" v="2188" actId="20577"/>
        <pc:sldMkLst>
          <pc:docMk/>
          <pc:sldMk cId="1809337763" sldId="277"/>
        </pc:sldMkLst>
        <pc:spChg chg="mod">
          <ac:chgData name="Margaret Fox" userId="892c1610-2351-4c35-b21d-3b293c8c172e" providerId="ADAL" clId="{A0B31DBB-3845-4FD7-BA22-208FC90ECCA5}" dt="2021-11-30T20:04:43.513" v="2188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B31DBB-3845-4FD7-BA22-208FC90ECCA5}" dt="2021-11-30T18:54:30.983" v="11" actId="20577"/>
        <pc:sldMkLst>
          <pc:docMk/>
          <pc:sldMk cId="1128444069" sldId="278"/>
        </pc:sldMkLst>
        <pc:spChg chg="mod">
          <ac:chgData name="Margaret Fox" userId="892c1610-2351-4c35-b21d-3b293c8c172e" providerId="ADAL" clId="{A0B31DBB-3845-4FD7-BA22-208FC90ECCA5}" dt="2021-11-30T18:54:30.983" v="11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B31DBB-3845-4FD7-BA22-208FC90ECCA5}" dt="2021-11-30T18:57:39.243" v="409" actId="313"/>
        <pc:sldMkLst>
          <pc:docMk/>
          <pc:sldMk cId="2466888729" sldId="308"/>
        </pc:sldMkLst>
        <pc:spChg chg="mod">
          <ac:chgData name="Margaret Fox" userId="892c1610-2351-4c35-b21d-3b293c8c172e" providerId="ADAL" clId="{A0B31DBB-3845-4FD7-BA22-208FC90ECCA5}" dt="2021-11-30T18:57:39.243" v="409" actId="313"/>
          <ac:spMkLst>
            <pc:docMk/>
            <pc:sldMk cId="2466888729" sldId="308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0B31DBB-3845-4FD7-BA22-208FC90ECCA5}" dt="2021-11-30T19:15:47.193" v="1509" actId="47"/>
        <pc:sldMkLst>
          <pc:docMk/>
          <pc:sldMk cId="1051045009" sldId="310"/>
        </pc:sldMkLst>
      </pc:sldChg>
      <pc:sldChg chg="addSp delSp modSp mod">
        <pc:chgData name="Margaret Fox" userId="892c1610-2351-4c35-b21d-3b293c8c172e" providerId="ADAL" clId="{A0B31DBB-3845-4FD7-BA22-208FC90ECCA5}" dt="2021-11-30T19:19:11.230" v="1527" actId="14100"/>
        <pc:sldMkLst>
          <pc:docMk/>
          <pc:sldMk cId="1117480482" sldId="311"/>
        </pc:sldMkLst>
        <pc:spChg chg="mod">
          <ac:chgData name="Margaret Fox" userId="892c1610-2351-4c35-b21d-3b293c8c172e" providerId="ADAL" clId="{A0B31DBB-3845-4FD7-BA22-208FC90ECCA5}" dt="2021-11-30T19:18:19.582" v="1517" actId="20577"/>
          <ac:spMkLst>
            <pc:docMk/>
            <pc:sldMk cId="1117480482" sldId="311"/>
            <ac:spMk id="2" creationId="{AAB9F923-3D98-49EE-927E-35748313EB37}"/>
          </ac:spMkLst>
        </pc:spChg>
        <pc:picChg chg="add mod">
          <ac:chgData name="Margaret Fox" userId="892c1610-2351-4c35-b21d-3b293c8c172e" providerId="ADAL" clId="{A0B31DBB-3845-4FD7-BA22-208FC90ECCA5}" dt="2021-11-30T19:19:11.230" v="1527" actId="14100"/>
          <ac:picMkLst>
            <pc:docMk/>
            <pc:sldMk cId="1117480482" sldId="311"/>
            <ac:picMk id="1026" creationId="{08578DC7-E183-49E2-8E97-B15D7713B4B3}"/>
          </ac:picMkLst>
        </pc:picChg>
        <pc:picChg chg="del">
          <ac:chgData name="Margaret Fox" userId="892c1610-2351-4c35-b21d-3b293c8c172e" providerId="ADAL" clId="{A0B31DBB-3845-4FD7-BA22-208FC90ECCA5}" dt="2021-11-30T19:18:52.685" v="1524" actId="478"/>
          <ac:picMkLst>
            <pc:docMk/>
            <pc:sldMk cId="1117480482" sldId="311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B31DBB-3845-4FD7-BA22-208FC90ECCA5}" dt="2021-11-30T18:55:14.794" v="47" actId="47"/>
        <pc:sldMkLst>
          <pc:docMk/>
          <pc:sldMk cId="2809317494" sldId="331"/>
        </pc:sldMkLst>
      </pc:sldChg>
      <pc:sldChg chg="del">
        <pc:chgData name="Margaret Fox" userId="892c1610-2351-4c35-b21d-3b293c8c172e" providerId="ADAL" clId="{A0B31DBB-3845-4FD7-BA22-208FC90ECCA5}" dt="2021-11-30T19:15:21.469" v="1454" actId="47"/>
        <pc:sldMkLst>
          <pc:docMk/>
          <pc:sldMk cId="273157310" sldId="333"/>
        </pc:sldMkLst>
      </pc:sldChg>
      <pc:sldChg chg="del">
        <pc:chgData name="Margaret Fox" userId="892c1610-2351-4c35-b21d-3b293c8c172e" providerId="ADAL" clId="{A0B31DBB-3845-4FD7-BA22-208FC90ECCA5}" dt="2021-11-30T20:04:17.312" v="2124" actId="47"/>
        <pc:sldMkLst>
          <pc:docMk/>
          <pc:sldMk cId="1701177917" sldId="335"/>
        </pc:sldMkLst>
      </pc:sldChg>
      <pc:sldChg chg="del">
        <pc:chgData name="Margaret Fox" userId="892c1610-2351-4c35-b21d-3b293c8c172e" providerId="ADAL" clId="{A0B31DBB-3845-4FD7-BA22-208FC90ECCA5}" dt="2021-11-30T18:55:13.716" v="46" actId="47"/>
        <pc:sldMkLst>
          <pc:docMk/>
          <pc:sldMk cId="152984106" sldId="338"/>
        </pc:sldMkLst>
      </pc:sldChg>
      <pc:sldChg chg="modSp mod ord">
        <pc:chgData name="Margaret Fox" userId="892c1610-2351-4c35-b21d-3b293c8c172e" providerId="ADAL" clId="{A0B31DBB-3845-4FD7-BA22-208FC90ECCA5}" dt="2021-11-30T20:05:45.597" v="2315"/>
        <pc:sldMkLst>
          <pc:docMk/>
          <pc:sldMk cId="2253875392" sldId="339"/>
        </pc:sldMkLst>
        <pc:spChg chg="mod">
          <ac:chgData name="Margaret Fox" userId="892c1610-2351-4c35-b21d-3b293c8c172e" providerId="ADAL" clId="{A0B31DBB-3845-4FD7-BA22-208FC90ECCA5}" dt="2021-11-30T19:14:49.683" v="1453" actId="20577"/>
          <ac:spMkLst>
            <pc:docMk/>
            <pc:sldMk cId="2253875392" sldId="339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0B31DBB-3845-4FD7-BA22-208FC90ECCA5}" dt="2021-11-30T19:15:43.811" v="1507" actId="47"/>
        <pc:sldMkLst>
          <pc:docMk/>
          <pc:sldMk cId="62060523" sldId="340"/>
        </pc:sldMkLst>
      </pc:sldChg>
      <pc:sldChg chg="del">
        <pc:chgData name="Margaret Fox" userId="892c1610-2351-4c35-b21d-3b293c8c172e" providerId="ADAL" clId="{A0B31DBB-3845-4FD7-BA22-208FC90ECCA5}" dt="2021-11-30T19:15:45.407" v="1508" actId="47"/>
        <pc:sldMkLst>
          <pc:docMk/>
          <pc:sldMk cId="2059827622" sldId="341"/>
        </pc:sldMkLst>
      </pc:sldChg>
      <pc:sldChg chg="del">
        <pc:chgData name="Margaret Fox" userId="892c1610-2351-4c35-b21d-3b293c8c172e" providerId="ADAL" clId="{A0B31DBB-3845-4FD7-BA22-208FC90ECCA5}" dt="2021-11-30T19:18:34.933" v="1518" actId="47"/>
        <pc:sldMkLst>
          <pc:docMk/>
          <pc:sldMk cId="2457450281" sldId="342"/>
        </pc:sldMkLst>
      </pc:sldChg>
      <pc:sldChg chg="del">
        <pc:chgData name="Margaret Fox" userId="892c1610-2351-4c35-b21d-3b293c8c172e" providerId="ADAL" clId="{A0B31DBB-3845-4FD7-BA22-208FC90ECCA5}" dt="2021-11-30T19:18:38.473" v="1521" actId="47"/>
        <pc:sldMkLst>
          <pc:docMk/>
          <pc:sldMk cId="620142920" sldId="343"/>
        </pc:sldMkLst>
      </pc:sldChg>
      <pc:sldChg chg="del">
        <pc:chgData name="Margaret Fox" userId="892c1610-2351-4c35-b21d-3b293c8c172e" providerId="ADAL" clId="{A0B31DBB-3845-4FD7-BA22-208FC90ECCA5}" dt="2021-11-30T19:18:36.408" v="1519" actId="47"/>
        <pc:sldMkLst>
          <pc:docMk/>
          <pc:sldMk cId="3510752935" sldId="344"/>
        </pc:sldMkLst>
      </pc:sldChg>
      <pc:sldChg chg="del">
        <pc:chgData name="Margaret Fox" userId="892c1610-2351-4c35-b21d-3b293c8c172e" providerId="ADAL" clId="{A0B31DBB-3845-4FD7-BA22-208FC90ECCA5}" dt="2021-11-30T19:18:37.221" v="1520" actId="47"/>
        <pc:sldMkLst>
          <pc:docMk/>
          <pc:sldMk cId="2810947904" sldId="345"/>
        </pc:sldMkLst>
      </pc:sldChg>
      <pc:sldChg chg="del">
        <pc:chgData name="Margaret Fox" userId="892c1610-2351-4c35-b21d-3b293c8c172e" providerId="ADAL" clId="{A0B31DBB-3845-4FD7-BA22-208FC90ECCA5}" dt="2021-11-30T19:18:39.496" v="1522" actId="47"/>
        <pc:sldMkLst>
          <pc:docMk/>
          <pc:sldMk cId="977375305" sldId="346"/>
        </pc:sldMkLst>
      </pc:sldChg>
      <pc:sldChg chg="del">
        <pc:chgData name="Margaret Fox" userId="892c1610-2351-4c35-b21d-3b293c8c172e" providerId="ADAL" clId="{A0B31DBB-3845-4FD7-BA22-208FC90ECCA5}" dt="2021-11-30T19:18:41.152" v="1523" actId="47"/>
        <pc:sldMkLst>
          <pc:docMk/>
          <pc:sldMk cId="1162117100" sldId="347"/>
        </pc:sldMkLst>
      </pc:sldChg>
      <pc:sldChg chg="modSp mod modNotesTx">
        <pc:chgData name="Margaret Fox" userId="892c1610-2351-4c35-b21d-3b293c8c172e" providerId="ADAL" clId="{A0B31DBB-3845-4FD7-BA22-208FC90ECCA5}" dt="2021-11-30T20:02:35.179" v="1872" actId="5793"/>
        <pc:sldMkLst>
          <pc:docMk/>
          <pc:sldMk cId="700559569" sldId="348"/>
        </pc:sldMkLst>
        <pc:spChg chg="mod">
          <ac:chgData name="Margaret Fox" userId="892c1610-2351-4c35-b21d-3b293c8c172e" providerId="ADAL" clId="{A0B31DBB-3845-4FD7-BA22-208FC90ECCA5}" dt="2021-11-30T20:02:11.123" v="1842" actId="1076"/>
          <ac:spMkLst>
            <pc:docMk/>
            <pc:sldMk cId="700559569" sldId="348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0B31DBB-3845-4FD7-BA22-208FC90ECCA5}" dt="2021-11-30T20:04:04.277" v="2122" actId="47"/>
        <pc:sldMkLst>
          <pc:docMk/>
          <pc:sldMk cId="2086337223" sldId="349"/>
        </pc:sldMkLst>
      </pc:sldChg>
      <pc:sldChg chg="del">
        <pc:chgData name="Margaret Fox" userId="892c1610-2351-4c35-b21d-3b293c8c172e" providerId="ADAL" clId="{A0B31DBB-3845-4FD7-BA22-208FC90ECCA5}" dt="2021-11-30T20:04:14.949" v="2123" actId="47"/>
        <pc:sldMkLst>
          <pc:docMk/>
          <pc:sldMk cId="1153364666" sldId="350"/>
        </pc:sldMkLst>
      </pc:sldChg>
      <pc:sldChg chg="modSp mod">
        <pc:chgData name="Margaret Fox" userId="892c1610-2351-4c35-b21d-3b293c8c172e" providerId="ADAL" clId="{A0B31DBB-3845-4FD7-BA22-208FC90ECCA5}" dt="2021-11-30T20:03:49.628" v="2121" actId="5793"/>
        <pc:sldMkLst>
          <pc:docMk/>
          <pc:sldMk cId="2077932830" sldId="351"/>
        </pc:sldMkLst>
        <pc:spChg chg="mod">
          <ac:chgData name="Margaret Fox" userId="892c1610-2351-4c35-b21d-3b293c8c172e" providerId="ADAL" clId="{A0B31DBB-3845-4FD7-BA22-208FC90ECCA5}" dt="2021-11-30T20:03:49.628" v="2121" actId="5793"/>
          <ac:spMkLst>
            <pc:docMk/>
            <pc:sldMk cId="2077932830" sldId="35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B31DBB-3845-4FD7-BA22-208FC90ECCA5}" dt="2021-11-30T18:58:14.383" v="440" actId="20577"/>
        <pc:sldMkLst>
          <pc:docMk/>
          <pc:sldMk cId="895514529" sldId="352"/>
        </pc:sldMkLst>
        <pc:spChg chg="mod">
          <ac:chgData name="Margaret Fox" userId="892c1610-2351-4c35-b21d-3b293c8c172e" providerId="ADAL" clId="{A0B31DBB-3845-4FD7-BA22-208FC90ECCA5}" dt="2021-11-30T18:58:14.383" v="440" actId="20577"/>
          <ac:spMkLst>
            <pc:docMk/>
            <pc:sldMk cId="895514529" sldId="35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B31DBB-3845-4FD7-BA22-208FC90ECCA5}" dt="2021-11-30T19:00:22.363" v="570" actId="20577"/>
        <pc:sldMkLst>
          <pc:docMk/>
          <pc:sldMk cId="2828278509" sldId="353"/>
        </pc:sldMkLst>
        <pc:spChg chg="mod">
          <ac:chgData name="Margaret Fox" userId="892c1610-2351-4c35-b21d-3b293c8c172e" providerId="ADAL" clId="{A0B31DBB-3845-4FD7-BA22-208FC90ECCA5}" dt="2021-11-30T19:00:22.363" v="570" actId="20577"/>
          <ac:spMkLst>
            <pc:docMk/>
            <pc:sldMk cId="2828278509" sldId="35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B31DBB-3845-4FD7-BA22-208FC90ECCA5}" dt="2021-11-30T19:06:28.679" v="876" actId="20577"/>
        <pc:sldMkLst>
          <pc:docMk/>
          <pc:sldMk cId="1052565947" sldId="354"/>
        </pc:sldMkLst>
        <pc:spChg chg="mod">
          <ac:chgData name="Margaret Fox" userId="892c1610-2351-4c35-b21d-3b293c8c172e" providerId="ADAL" clId="{A0B31DBB-3845-4FD7-BA22-208FC90ECCA5}" dt="2021-11-30T19:06:28.679" v="876" actId="20577"/>
          <ac:spMkLst>
            <pc:docMk/>
            <pc:sldMk cId="1052565947" sldId="354"/>
            <ac:spMk id="2" creationId="{AAB9F923-3D98-49EE-927E-35748313EB37}"/>
          </ac:spMkLst>
        </pc:spChg>
      </pc:sldChg>
      <pc:sldChg chg="modSp add mod modNotesTx">
        <pc:chgData name="Margaret Fox" userId="892c1610-2351-4c35-b21d-3b293c8c172e" providerId="ADAL" clId="{A0B31DBB-3845-4FD7-BA22-208FC90ECCA5}" dt="2021-11-30T19:11:55.984" v="1144" actId="20577"/>
        <pc:sldMkLst>
          <pc:docMk/>
          <pc:sldMk cId="918001368" sldId="355"/>
        </pc:sldMkLst>
        <pc:spChg chg="mod">
          <ac:chgData name="Margaret Fox" userId="892c1610-2351-4c35-b21d-3b293c8c172e" providerId="ADAL" clId="{A0B31DBB-3845-4FD7-BA22-208FC90ECCA5}" dt="2021-11-30T19:08:07.239" v="1036" actId="20577"/>
          <ac:spMkLst>
            <pc:docMk/>
            <pc:sldMk cId="918001368" sldId="355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A0B31DBB-3845-4FD7-BA22-208FC90ECCA5}" dt="2021-11-30T19:10:08.762" v="1038" actId="47"/>
        <pc:sldMkLst>
          <pc:docMk/>
          <pc:sldMk cId="120268322" sldId="356"/>
        </pc:sldMkLst>
      </pc:sldChg>
      <pc:sldChg chg="modSp add mod">
        <pc:chgData name="Margaret Fox" userId="892c1610-2351-4c35-b21d-3b293c8c172e" providerId="ADAL" clId="{A0B31DBB-3845-4FD7-BA22-208FC90ECCA5}" dt="2021-11-30T20:05:15.924" v="2313" actId="20577"/>
        <pc:sldMkLst>
          <pc:docMk/>
          <pc:sldMk cId="2255498705" sldId="356"/>
        </pc:sldMkLst>
        <pc:spChg chg="mod">
          <ac:chgData name="Margaret Fox" userId="892c1610-2351-4c35-b21d-3b293c8c172e" providerId="ADAL" clId="{A0B31DBB-3845-4FD7-BA22-208FC90ECCA5}" dt="2021-11-30T20:05:15.924" v="2313" actId="20577"/>
          <ac:spMkLst>
            <pc:docMk/>
            <pc:sldMk cId="2255498705" sldId="356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B31DBB-3845-4FD7-BA22-208FC90ECCA5}" dt="2021-12-01T15:18:08.675" v="2790" actId="1076"/>
        <pc:sldMkLst>
          <pc:docMk/>
          <pc:sldMk cId="2156293052" sldId="357"/>
        </pc:sldMkLst>
        <pc:spChg chg="mod">
          <ac:chgData name="Margaret Fox" userId="892c1610-2351-4c35-b21d-3b293c8c172e" providerId="ADAL" clId="{A0B31DBB-3845-4FD7-BA22-208FC90ECCA5}" dt="2021-12-01T15:18:08.675" v="2790" actId="1076"/>
          <ac:spMkLst>
            <pc:docMk/>
            <pc:sldMk cId="2156293052" sldId="357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F414125E-9724-40DF-AB1C-441E2BAB1F3C}"/>
    <pc:docChg chg="undo custSel addSld delSld modSld sldOrd">
      <pc:chgData name="Margaret Fox" userId="892c1610-2351-4c35-b21d-3b293c8c172e" providerId="ADAL" clId="{F414125E-9724-40DF-AB1C-441E2BAB1F3C}" dt="2021-10-06T20:55:13.674" v="4072" actId="20577"/>
      <pc:docMkLst>
        <pc:docMk/>
      </pc:docMkLst>
      <pc:sldChg chg="modSp mod">
        <pc:chgData name="Margaret Fox" userId="892c1610-2351-4c35-b21d-3b293c8c172e" providerId="ADAL" clId="{F414125E-9724-40DF-AB1C-441E2BAB1F3C}" dt="2021-10-05T21:59:23.507" v="59" actId="20577"/>
        <pc:sldMkLst>
          <pc:docMk/>
          <pc:sldMk cId="1260153591" sldId="257"/>
        </pc:sldMkLst>
        <pc:spChg chg="mod">
          <ac:chgData name="Margaret Fox" userId="892c1610-2351-4c35-b21d-3b293c8c172e" providerId="ADAL" clId="{F414125E-9724-40DF-AB1C-441E2BAB1F3C}" dt="2021-10-05T21:59:23.507" v="59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2:08:14.354" v="902" actId="20577"/>
        <pc:sldMkLst>
          <pc:docMk/>
          <pc:sldMk cId="1885176252" sldId="258"/>
        </pc:sldMkLst>
        <pc:spChg chg="mod">
          <ac:chgData name="Margaret Fox" userId="892c1610-2351-4c35-b21d-3b293c8c172e" providerId="ADAL" clId="{F414125E-9724-40DF-AB1C-441E2BAB1F3C}" dt="2021-10-05T22:08:14.354" v="902" actId="20577"/>
          <ac:spMkLst>
            <pc:docMk/>
            <pc:sldMk cId="1885176252" sldId="258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F414125E-9724-40DF-AB1C-441E2BAB1F3C}" dt="2021-10-06T20:51:38.445" v="4065" actId="1440"/>
        <pc:sldMkLst>
          <pc:docMk/>
          <pc:sldMk cId="2586962450" sldId="259"/>
        </pc:sldMkLst>
        <pc:spChg chg="mod">
          <ac:chgData name="Margaret Fox" userId="892c1610-2351-4c35-b21d-3b293c8c172e" providerId="ADAL" clId="{F414125E-9724-40DF-AB1C-441E2BAB1F3C}" dt="2021-10-05T22:18:10.481" v="1226" actId="14100"/>
          <ac:spMkLst>
            <pc:docMk/>
            <pc:sldMk cId="2586962450" sldId="259"/>
            <ac:spMk id="2" creationId="{AAB9F923-3D98-49EE-927E-35748313EB37}"/>
          </ac:spMkLst>
        </pc:spChg>
        <pc:picChg chg="add mod">
          <ac:chgData name="Margaret Fox" userId="892c1610-2351-4c35-b21d-3b293c8c172e" providerId="ADAL" clId="{F414125E-9724-40DF-AB1C-441E2BAB1F3C}" dt="2021-10-06T20:51:38.445" v="4065" actId="1440"/>
          <ac:picMkLst>
            <pc:docMk/>
            <pc:sldMk cId="2586962450" sldId="259"/>
            <ac:picMk id="3" creationId="{EE90A307-CB6B-4B7B-832A-C417E447B38B}"/>
          </ac:picMkLst>
        </pc:picChg>
        <pc:picChg chg="add del mod">
          <ac:chgData name="Margaret Fox" userId="892c1610-2351-4c35-b21d-3b293c8c172e" providerId="ADAL" clId="{F414125E-9724-40DF-AB1C-441E2BAB1F3C}" dt="2021-10-06T19:57:05.824" v="2072" actId="21"/>
          <ac:picMkLst>
            <pc:docMk/>
            <pc:sldMk cId="2586962450" sldId="259"/>
            <ac:picMk id="1026" creationId="{2F186284-05CE-42F9-96DE-956981103031}"/>
          </ac:picMkLst>
        </pc:picChg>
        <pc:picChg chg="del">
          <ac:chgData name="Margaret Fox" userId="892c1610-2351-4c35-b21d-3b293c8c172e" providerId="ADAL" clId="{F414125E-9724-40DF-AB1C-441E2BAB1F3C}" dt="2021-10-05T22:08:44.745" v="910" actId="478"/>
          <ac:picMkLst>
            <pc:docMk/>
            <pc:sldMk cId="2586962450" sldId="259"/>
            <ac:picMk id="1028" creationId="{9FD29530-D07B-4B47-91A6-4B1FB3AE519A}"/>
          </ac:picMkLst>
        </pc:picChg>
      </pc:sldChg>
      <pc:sldChg chg="modSp mod">
        <pc:chgData name="Margaret Fox" userId="892c1610-2351-4c35-b21d-3b293c8c172e" providerId="ADAL" clId="{F414125E-9724-40DF-AB1C-441E2BAB1F3C}" dt="2021-10-06T20:26:17.831" v="3068" actId="1076"/>
        <pc:sldMkLst>
          <pc:docMk/>
          <pc:sldMk cId="570317477" sldId="261"/>
        </pc:sldMkLst>
        <pc:spChg chg="mod">
          <ac:chgData name="Margaret Fox" userId="892c1610-2351-4c35-b21d-3b293c8c172e" providerId="ADAL" clId="{F414125E-9724-40DF-AB1C-441E2BAB1F3C}" dt="2021-10-06T20:26:17.831" v="3068" actId="1076"/>
          <ac:spMkLst>
            <pc:docMk/>
            <pc:sldMk cId="570317477" sldId="26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6T14:47:32.952" v="2068" actId="20577"/>
        <pc:sldMkLst>
          <pc:docMk/>
          <pc:sldMk cId="3285693065" sldId="262"/>
        </pc:sldMkLst>
        <pc:spChg chg="mod">
          <ac:chgData name="Margaret Fox" userId="892c1610-2351-4c35-b21d-3b293c8c172e" providerId="ADAL" clId="{F414125E-9724-40DF-AB1C-441E2BAB1F3C}" dt="2021-10-06T14:47:32.952" v="2068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2:01:56.805" v="491" actId="113"/>
        <pc:sldMkLst>
          <pc:docMk/>
          <pc:sldMk cId="1809337763" sldId="277"/>
        </pc:sldMkLst>
        <pc:spChg chg="mod">
          <ac:chgData name="Margaret Fox" userId="892c1610-2351-4c35-b21d-3b293c8c172e" providerId="ADAL" clId="{F414125E-9724-40DF-AB1C-441E2BAB1F3C}" dt="2021-10-05T22:01:56.805" v="491" actId="113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5T21:58:17.027" v="22" actId="20577"/>
        <pc:sldMkLst>
          <pc:docMk/>
          <pc:sldMk cId="1128444069" sldId="278"/>
        </pc:sldMkLst>
        <pc:spChg chg="mod">
          <ac:chgData name="Margaret Fox" userId="892c1610-2351-4c35-b21d-3b293c8c172e" providerId="ADAL" clId="{F414125E-9724-40DF-AB1C-441E2BAB1F3C}" dt="2021-10-05T21:58:17.027" v="22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add">
        <pc:chgData name="Margaret Fox" userId="892c1610-2351-4c35-b21d-3b293c8c172e" providerId="ADAL" clId="{F414125E-9724-40DF-AB1C-441E2BAB1F3C}" dt="2021-10-06T20:43:06.641" v="3217"/>
        <pc:sldMkLst>
          <pc:docMk/>
          <pc:sldMk cId="2118827932" sldId="279"/>
        </pc:sldMkLst>
      </pc:sldChg>
      <pc:sldChg chg="addSp delSp modSp del mod ord">
        <pc:chgData name="Margaret Fox" userId="892c1610-2351-4c35-b21d-3b293c8c172e" providerId="ADAL" clId="{F414125E-9724-40DF-AB1C-441E2BAB1F3C}" dt="2021-10-06T20:43:03.316" v="3216" actId="2696"/>
        <pc:sldMkLst>
          <pc:docMk/>
          <pc:sldMk cId="3665054697" sldId="279"/>
        </pc:sldMkLst>
        <pc:spChg chg="mod">
          <ac:chgData name="Margaret Fox" userId="892c1610-2351-4c35-b21d-3b293c8c172e" providerId="ADAL" clId="{F414125E-9724-40DF-AB1C-441E2BAB1F3C}" dt="2021-10-06T14:39:10.461" v="1956" actId="1076"/>
          <ac:spMkLst>
            <pc:docMk/>
            <pc:sldMk cId="3665054697" sldId="279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F414125E-9724-40DF-AB1C-441E2BAB1F3C}" dt="2021-10-06T20:43:00.337" v="3215" actId="21"/>
          <ac:picMkLst>
            <pc:docMk/>
            <pc:sldMk cId="3665054697" sldId="279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F414125E-9724-40DF-AB1C-441E2BAB1F3C}" dt="2021-10-05T22:05:54.374" v="725" actId="47"/>
        <pc:sldMkLst>
          <pc:docMk/>
          <pc:sldMk cId="4207114276" sldId="280"/>
        </pc:sldMkLst>
      </pc:sldChg>
      <pc:sldChg chg="del ord">
        <pc:chgData name="Margaret Fox" userId="892c1610-2351-4c35-b21d-3b293c8c172e" providerId="ADAL" clId="{F414125E-9724-40DF-AB1C-441E2BAB1F3C}" dt="2021-10-06T20:20:53.891" v="2944" actId="47"/>
        <pc:sldMkLst>
          <pc:docMk/>
          <pc:sldMk cId="1823790849" sldId="281"/>
        </pc:sldMkLst>
      </pc:sldChg>
      <pc:sldChg chg="del">
        <pc:chgData name="Margaret Fox" userId="892c1610-2351-4c35-b21d-3b293c8c172e" providerId="ADAL" clId="{F414125E-9724-40DF-AB1C-441E2BAB1F3C}" dt="2021-10-06T20:21:06.188" v="2946" actId="47"/>
        <pc:sldMkLst>
          <pc:docMk/>
          <pc:sldMk cId="33985973" sldId="282"/>
        </pc:sldMkLst>
      </pc:sldChg>
      <pc:sldChg chg="del">
        <pc:chgData name="Margaret Fox" userId="892c1610-2351-4c35-b21d-3b293c8c172e" providerId="ADAL" clId="{F414125E-9724-40DF-AB1C-441E2BAB1F3C}" dt="2021-10-06T20:21:03.976" v="2945" actId="47"/>
        <pc:sldMkLst>
          <pc:docMk/>
          <pc:sldMk cId="700641284" sldId="284"/>
        </pc:sldMkLst>
      </pc:sldChg>
      <pc:sldChg chg="del">
        <pc:chgData name="Margaret Fox" userId="892c1610-2351-4c35-b21d-3b293c8c172e" providerId="ADAL" clId="{F414125E-9724-40DF-AB1C-441E2BAB1F3C}" dt="2021-10-06T20:21:07.895" v="2947" actId="47"/>
        <pc:sldMkLst>
          <pc:docMk/>
          <pc:sldMk cId="112271282" sldId="285"/>
        </pc:sldMkLst>
      </pc:sldChg>
      <pc:sldChg chg="del">
        <pc:chgData name="Margaret Fox" userId="892c1610-2351-4c35-b21d-3b293c8c172e" providerId="ADAL" clId="{F414125E-9724-40DF-AB1C-441E2BAB1F3C}" dt="2021-10-06T20:21:10.693" v="2948" actId="47"/>
        <pc:sldMkLst>
          <pc:docMk/>
          <pc:sldMk cId="3730941921" sldId="286"/>
        </pc:sldMkLst>
      </pc:sldChg>
      <pc:sldChg chg="modSp mod">
        <pc:chgData name="Margaret Fox" userId="892c1610-2351-4c35-b21d-3b293c8c172e" providerId="ADAL" clId="{F414125E-9724-40DF-AB1C-441E2BAB1F3C}" dt="2021-10-06T20:52:36.582" v="4069" actId="20577"/>
        <pc:sldMkLst>
          <pc:docMk/>
          <pc:sldMk cId="1771820215" sldId="287"/>
        </pc:sldMkLst>
        <pc:spChg chg="mod">
          <ac:chgData name="Margaret Fox" userId="892c1610-2351-4c35-b21d-3b293c8c172e" providerId="ADAL" clId="{F414125E-9724-40DF-AB1C-441E2BAB1F3C}" dt="2021-10-06T20:52:36.582" v="4069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F414125E-9724-40DF-AB1C-441E2BAB1F3C}" dt="2021-10-06T20:43:52.587" v="3255" actId="20577"/>
        <pc:sldMkLst>
          <pc:docMk/>
          <pc:sldMk cId="3652541975" sldId="288"/>
        </pc:sldMkLst>
        <pc:spChg chg="mod">
          <ac:chgData name="Margaret Fox" userId="892c1610-2351-4c35-b21d-3b293c8c172e" providerId="ADAL" clId="{F414125E-9724-40DF-AB1C-441E2BAB1F3C}" dt="2021-10-06T20:43:52.587" v="3255" actId="20577"/>
          <ac:spMkLst>
            <pc:docMk/>
            <pc:sldMk cId="3652541975" sldId="288"/>
            <ac:spMk id="2" creationId="{AAB9F923-3D98-49EE-927E-35748313EB37}"/>
          </ac:spMkLst>
        </pc:spChg>
        <pc:picChg chg="mod">
          <ac:chgData name="Margaret Fox" userId="892c1610-2351-4c35-b21d-3b293c8c172e" providerId="ADAL" clId="{F414125E-9724-40DF-AB1C-441E2BAB1F3C}" dt="2021-10-06T20:30:14.596" v="3115" actId="1076"/>
          <ac:picMkLst>
            <pc:docMk/>
            <pc:sldMk cId="3652541975" sldId="288"/>
            <ac:picMk id="2050" creationId="{9E476F11-15D0-42A8-BDAC-FCD6AA8E73AE}"/>
          </ac:picMkLst>
        </pc:picChg>
      </pc:sldChg>
      <pc:sldChg chg="modSp mod ord">
        <pc:chgData name="Margaret Fox" userId="892c1610-2351-4c35-b21d-3b293c8c172e" providerId="ADAL" clId="{F414125E-9724-40DF-AB1C-441E2BAB1F3C}" dt="2021-10-06T14:40:25.247" v="1965"/>
        <pc:sldMkLst>
          <pc:docMk/>
          <pc:sldMk cId="104100806" sldId="289"/>
        </pc:sldMkLst>
        <pc:spChg chg="mod">
          <ac:chgData name="Margaret Fox" userId="892c1610-2351-4c35-b21d-3b293c8c172e" providerId="ADAL" clId="{F414125E-9724-40DF-AB1C-441E2BAB1F3C}" dt="2021-10-06T14:37:52.431" v="1941" actId="20577"/>
          <ac:spMkLst>
            <pc:docMk/>
            <pc:sldMk cId="104100806" sldId="28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F414125E-9724-40DF-AB1C-441E2BAB1F3C}" dt="2021-10-05T22:05:43.116" v="724" actId="20577"/>
        <pc:sldMkLst>
          <pc:docMk/>
          <pc:sldMk cId="3252564777" sldId="290"/>
        </pc:sldMkLst>
        <pc:spChg chg="mod">
          <ac:chgData name="Margaret Fox" userId="892c1610-2351-4c35-b21d-3b293c8c172e" providerId="ADAL" clId="{F414125E-9724-40DF-AB1C-441E2BAB1F3C}" dt="2021-10-05T22:05:43.116" v="724" actId="20577"/>
          <ac:spMkLst>
            <pc:docMk/>
            <pc:sldMk cId="3252564777" sldId="290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F414125E-9724-40DF-AB1C-441E2BAB1F3C}" dt="2021-10-06T20:39:51.586" v="3213" actId="47"/>
        <pc:sldMkLst>
          <pc:docMk/>
          <pc:sldMk cId="2458934336" sldId="291"/>
        </pc:sldMkLst>
      </pc:sldChg>
      <pc:sldChg chg="addSp modSp add del mod">
        <pc:chgData name="Margaret Fox" userId="892c1610-2351-4c35-b21d-3b293c8c172e" providerId="ADAL" clId="{F414125E-9724-40DF-AB1C-441E2BAB1F3C}" dt="2021-10-06T20:26:39.767" v="3069" actId="2696"/>
        <pc:sldMkLst>
          <pc:docMk/>
          <pc:sldMk cId="3168865906" sldId="291"/>
        </pc:sldMkLst>
        <pc:spChg chg="mod">
          <ac:chgData name="Margaret Fox" userId="892c1610-2351-4c35-b21d-3b293c8c172e" providerId="ADAL" clId="{F414125E-9724-40DF-AB1C-441E2BAB1F3C}" dt="2021-10-06T20:07:19.229" v="2511" actId="20577"/>
          <ac:spMkLst>
            <pc:docMk/>
            <pc:sldMk cId="3168865906" sldId="291"/>
            <ac:spMk id="2" creationId="{AAB9F923-3D98-49EE-927E-35748313EB37}"/>
          </ac:spMkLst>
        </pc:spChg>
        <pc:picChg chg="add mod">
          <ac:chgData name="Margaret Fox" userId="892c1610-2351-4c35-b21d-3b293c8c172e" providerId="ADAL" clId="{F414125E-9724-40DF-AB1C-441E2BAB1F3C}" dt="2021-10-06T20:07:31.646" v="2514" actId="1076"/>
          <ac:picMkLst>
            <pc:docMk/>
            <pc:sldMk cId="3168865906" sldId="291"/>
            <ac:picMk id="4" creationId="{42515F7D-69F7-4957-8AE4-7ECCEA45AFBF}"/>
          </ac:picMkLst>
        </pc:picChg>
      </pc:sldChg>
      <pc:sldChg chg="addSp delSp modSp add del mod">
        <pc:chgData name="Margaret Fox" userId="892c1610-2351-4c35-b21d-3b293c8c172e" providerId="ADAL" clId="{F414125E-9724-40DF-AB1C-441E2BAB1F3C}" dt="2021-10-06T20:26:39.767" v="3069" actId="2696"/>
        <pc:sldMkLst>
          <pc:docMk/>
          <pc:sldMk cId="476759968" sldId="292"/>
        </pc:sldMkLst>
        <pc:spChg chg="mod">
          <ac:chgData name="Margaret Fox" userId="892c1610-2351-4c35-b21d-3b293c8c172e" providerId="ADAL" clId="{F414125E-9724-40DF-AB1C-441E2BAB1F3C}" dt="2021-10-06T20:20:20.296" v="2943" actId="20577"/>
          <ac:spMkLst>
            <pc:docMk/>
            <pc:sldMk cId="476759968" sldId="292"/>
            <ac:spMk id="2" creationId="{AAB9F923-3D98-49EE-927E-35748313EB37}"/>
          </ac:spMkLst>
        </pc:spChg>
        <pc:picChg chg="del">
          <ac:chgData name="Margaret Fox" userId="892c1610-2351-4c35-b21d-3b293c8c172e" providerId="ADAL" clId="{F414125E-9724-40DF-AB1C-441E2BAB1F3C}" dt="2021-10-06T20:07:49.826" v="2521" actId="478"/>
          <ac:picMkLst>
            <pc:docMk/>
            <pc:sldMk cId="476759968" sldId="292"/>
            <ac:picMk id="4" creationId="{42515F7D-69F7-4957-8AE4-7ECCEA45AFBF}"/>
          </ac:picMkLst>
        </pc:picChg>
        <pc:picChg chg="add mod">
          <ac:chgData name="Margaret Fox" userId="892c1610-2351-4c35-b21d-3b293c8c172e" providerId="ADAL" clId="{F414125E-9724-40DF-AB1C-441E2BAB1F3C}" dt="2021-10-06T20:17:00.634" v="2783" actId="1076"/>
          <ac:picMkLst>
            <pc:docMk/>
            <pc:sldMk cId="476759968" sldId="292"/>
            <ac:picMk id="2050" creationId="{4E0AF529-146B-4857-8F2A-D85E0A0802D2}"/>
          </ac:picMkLst>
        </pc:picChg>
      </pc:sldChg>
      <pc:sldChg chg="add del">
        <pc:chgData name="Margaret Fox" userId="892c1610-2351-4c35-b21d-3b293c8c172e" providerId="ADAL" clId="{F414125E-9724-40DF-AB1C-441E2BAB1F3C}" dt="2021-10-06T20:39:50.555" v="3212" actId="47"/>
        <pc:sldMkLst>
          <pc:docMk/>
          <pc:sldMk cId="3223973436" sldId="292"/>
        </pc:sldMkLst>
      </pc:sldChg>
      <pc:sldChg chg="modSp add">
        <pc:chgData name="Margaret Fox" userId="892c1610-2351-4c35-b21d-3b293c8c172e" providerId="ADAL" clId="{F414125E-9724-40DF-AB1C-441E2BAB1F3C}" dt="2021-10-06T20:52:14.365" v="4067" actId="1440"/>
        <pc:sldMkLst>
          <pc:docMk/>
          <pc:sldMk cId="1622323328" sldId="293"/>
        </pc:sldMkLst>
        <pc:picChg chg="mod">
          <ac:chgData name="Margaret Fox" userId="892c1610-2351-4c35-b21d-3b293c8c172e" providerId="ADAL" clId="{F414125E-9724-40DF-AB1C-441E2BAB1F3C}" dt="2021-10-06T20:52:14.365" v="4067" actId="1440"/>
          <ac:picMkLst>
            <pc:docMk/>
            <pc:sldMk cId="1622323328" sldId="293"/>
            <ac:picMk id="4" creationId="{42515F7D-69F7-4957-8AE4-7ECCEA45AFBF}"/>
          </ac:picMkLst>
        </pc:picChg>
      </pc:sldChg>
      <pc:sldChg chg="modSp add">
        <pc:chgData name="Margaret Fox" userId="892c1610-2351-4c35-b21d-3b293c8c172e" providerId="ADAL" clId="{F414125E-9724-40DF-AB1C-441E2BAB1F3C}" dt="2021-10-06T20:51:05.659" v="4063" actId="1076"/>
        <pc:sldMkLst>
          <pc:docMk/>
          <pc:sldMk cId="882035194" sldId="294"/>
        </pc:sldMkLst>
        <pc:picChg chg="mod">
          <ac:chgData name="Margaret Fox" userId="892c1610-2351-4c35-b21d-3b293c8c172e" providerId="ADAL" clId="{F414125E-9724-40DF-AB1C-441E2BAB1F3C}" dt="2021-10-06T20:51:05.659" v="4063" actId="1076"/>
          <ac:picMkLst>
            <pc:docMk/>
            <pc:sldMk cId="882035194" sldId="294"/>
            <ac:picMk id="2050" creationId="{4E0AF529-146B-4857-8F2A-D85E0A0802D2}"/>
          </ac:picMkLst>
        </pc:picChg>
      </pc:sldChg>
      <pc:sldChg chg="modSp add mod ord">
        <pc:chgData name="Margaret Fox" userId="892c1610-2351-4c35-b21d-3b293c8c172e" providerId="ADAL" clId="{F414125E-9724-40DF-AB1C-441E2BAB1F3C}" dt="2021-10-06T20:55:13.674" v="4072" actId="20577"/>
        <pc:sldMkLst>
          <pc:docMk/>
          <pc:sldMk cId="225176874" sldId="295"/>
        </pc:sldMkLst>
        <pc:spChg chg="mod">
          <ac:chgData name="Margaret Fox" userId="892c1610-2351-4c35-b21d-3b293c8c172e" providerId="ADAL" clId="{F414125E-9724-40DF-AB1C-441E2BAB1F3C}" dt="2021-10-06T20:55:13.674" v="4072" actId="20577"/>
          <ac:spMkLst>
            <pc:docMk/>
            <pc:sldMk cId="225176874" sldId="295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15E7320F-5EEF-4E2D-9A24-AAAAB6821C59}"/>
    <pc:docChg chg="undo custSel addSld delSld modSld sldOrd">
      <pc:chgData name="Margaret Fox" userId="892c1610-2351-4c35-b21d-3b293c8c172e" providerId="ADAL" clId="{15E7320F-5EEF-4E2D-9A24-AAAAB6821C59}" dt="2021-10-13T21:35:00.999" v="1488" actId="20577"/>
      <pc:docMkLst>
        <pc:docMk/>
      </pc:docMkLst>
      <pc:sldChg chg="addSp delSp modSp mod">
        <pc:chgData name="Margaret Fox" userId="892c1610-2351-4c35-b21d-3b293c8c172e" providerId="ADAL" clId="{15E7320F-5EEF-4E2D-9A24-AAAAB6821C59}" dt="2021-10-13T21:30:23.592" v="1370" actId="1076"/>
        <pc:sldMkLst>
          <pc:docMk/>
          <pc:sldMk cId="2586962450" sldId="259"/>
        </pc:sldMkLst>
        <pc:picChg chg="mod">
          <ac:chgData name="Margaret Fox" userId="892c1610-2351-4c35-b21d-3b293c8c172e" providerId="ADAL" clId="{15E7320F-5EEF-4E2D-9A24-AAAAB6821C59}" dt="2021-10-13T19:27:47.469" v="80" actId="14100"/>
          <ac:picMkLst>
            <pc:docMk/>
            <pc:sldMk cId="2586962450" sldId="259"/>
            <ac:picMk id="6" creationId="{3FDE9E07-51CD-4023-A00A-6C50ADAB07B5}"/>
          </ac:picMkLst>
        </pc:picChg>
        <pc:picChg chg="del">
          <ac:chgData name="Margaret Fox" userId="892c1610-2351-4c35-b21d-3b293c8c172e" providerId="ADAL" clId="{15E7320F-5EEF-4E2D-9A24-AAAAB6821C59}" dt="2021-10-13T19:27:29.235" v="74" actId="478"/>
          <ac:picMkLst>
            <pc:docMk/>
            <pc:sldMk cId="2586962450" sldId="259"/>
            <ac:picMk id="7" creationId="{F8C93160-2951-2343-97D4-3FD8B8F81378}"/>
          </ac:picMkLst>
        </pc:picChg>
        <pc:picChg chg="add mod">
          <ac:chgData name="Margaret Fox" userId="892c1610-2351-4c35-b21d-3b293c8c172e" providerId="ADAL" clId="{15E7320F-5EEF-4E2D-9A24-AAAAB6821C59}" dt="2021-10-13T21:30:06.361" v="1366" actId="1076"/>
          <ac:picMkLst>
            <pc:docMk/>
            <pc:sldMk cId="2586962450" sldId="259"/>
            <ac:picMk id="2050" creationId="{6EF0D210-6BEE-4BE1-B971-4FCB7F8AFFBE}"/>
          </ac:picMkLst>
        </pc:picChg>
        <pc:picChg chg="add del mod">
          <ac:chgData name="Margaret Fox" userId="892c1610-2351-4c35-b21d-3b293c8c172e" providerId="ADAL" clId="{15E7320F-5EEF-4E2D-9A24-AAAAB6821C59}" dt="2021-10-13T21:30:00.504" v="1363" actId="478"/>
          <ac:picMkLst>
            <pc:docMk/>
            <pc:sldMk cId="2586962450" sldId="259"/>
            <ac:picMk id="2051" creationId="{146FB0F8-E9E2-4776-8BBF-D4DEA002592F}"/>
          </ac:picMkLst>
        </pc:picChg>
        <pc:picChg chg="add mod">
          <ac:chgData name="Margaret Fox" userId="892c1610-2351-4c35-b21d-3b293c8c172e" providerId="ADAL" clId="{15E7320F-5EEF-4E2D-9A24-AAAAB6821C59}" dt="2021-10-13T21:30:23.592" v="1370" actId="1076"/>
          <ac:picMkLst>
            <pc:docMk/>
            <pc:sldMk cId="2586962450" sldId="259"/>
            <ac:picMk id="3074" creationId="{D27D830F-1F66-4A31-B916-3FF7379C7AE7}"/>
          </ac:picMkLst>
        </pc:picChg>
      </pc:sldChg>
      <pc:sldChg chg="modSp mod">
        <pc:chgData name="Margaret Fox" userId="892c1610-2351-4c35-b21d-3b293c8c172e" providerId="ADAL" clId="{15E7320F-5EEF-4E2D-9A24-AAAAB6821C59}" dt="2021-10-13T19:41:40.646" v="1130" actId="20577"/>
        <pc:sldMkLst>
          <pc:docMk/>
          <pc:sldMk cId="570317477" sldId="261"/>
        </pc:sldMkLst>
        <pc:spChg chg="mod">
          <ac:chgData name="Margaret Fox" userId="892c1610-2351-4c35-b21d-3b293c8c172e" providerId="ADAL" clId="{15E7320F-5EEF-4E2D-9A24-AAAAB6821C59}" dt="2021-10-13T19:41:40.646" v="1130" actId="20577"/>
          <ac:spMkLst>
            <pc:docMk/>
            <pc:sldMk cId="570317477" sldId="26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44:42.130" v="1222" actId="20577"/>
        <pc:sldMkLst>
          <pc:docMk/>
          <pc:sldMk cId="1809337763" sldId="277"/>
        </pc:sldMkLst>
        <pc:spChg chg="mod">
          <ac:chgData name="Margaret Fox" userId="892c1610-2351-4c35-b21d-3b293c8c172e" providerId="ADAL" clId="{15E7320F-5EEF-4E2D-9A24-AAAAB6821C59}" dt="2021-10-13T19:44:42.130" v="1222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45:09.473" v="1266" actId="20577"/>
        <pc:sldMkLst>
          <pc:docMk/>
          <pc:sldMk cId="1771820215" sldId="287"/>
        </pc:sldMkLst>
        <pc:spChg chg="mod">
          <ac:chgData name="Margaret Fox" userId="892c1610-2351-4c35-b21d-3b293c8c172e" providerId="ADAL" clId="{15E7320F-5EEF-4E2D-9A24-AAAAB6821C59}" dt="2021-10-13T19:45:09.473" v="1266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39:26.572" v="980" actId="313"/>
        <pc:sldMkLst>
          <pc:docMk/>
          <pc:sldMk cId="3652541975" sldId="288"/>
        </pc:sldMkLst>
        <pc:spChg chg="mod">
          <ac:chgData name="Margaret Fox" userId="892c1610-2351-4c35-b21d-3b293c8c172e" providerId="ADAL" clId="{15E7320F-5EEF-4E2D-9A24-AAAAB6821C59}" dt="2021-10-13T19:39:26.572" v="980" actId="313"/>
          <ac:spMkLst>
            <pc:docMk/>
            <pc:sldMk cId="3652541975" sldId="28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19:56.916" v="0" actId="12"/>
        <pc:sldMkLst>
          <pc:docMk/>
          <pc:sldMk cId="1477906069" sldId="296"/>
        </pc:sldMkLst>
        <pc:spChg chg="mod">
          <ac:chgData name="Margaret Fox" userId="892c1610-2351-4c35-b21d-3b293c8c172e" providerId="ADAL" clId="{15E7320F-5EEF-4E2D-9A24-AAAAB6821C59}" dt="2021-10-13T19:19:56.916" v="0" actId="12"/>
          <ac:spMkLst>
            <pc:docMk/>
            <pc:sldMk cId="1477906069" sldId="296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5E7320F-5EEF-4E2D-9A24-AAAAB6821C59}" dt="2021-10-13T19:20:31.477" v="1" actId="313"/>
        <pc:sldMkLst>
          <pc:docMk/>
          <pc:sldMk cId="3494816798" sldId="300"/>
        </pc:sldMkLst>
        <pc:spChg chg="mod">
          <ac:chgData name="Margaret Fox" userId="892c1610-2351-4c35-b21d-3b293c8c172e" providerId="ADAL" clId="{15E7320F-5EEF-4E2D-9A24-AAAAB6821C59}" dt="2021-10-13T19:20:31.477" v="1" actId="313"/>
          <ac:spMkLst>
            <pc:docMk/>
            <pc:sldMk cId="3494816798" sldId="300"/>
            <ac:spMk id="2" creationId="{AAB9F923-3D98-49EE-927E-35748313EB37}"/>
          </ac:spMkLst>
        </pc:spChg>
      </pc:sldChg>
      <pc:sldChg chg="addSp modSp mod">
        <pc:chgData name="Margaret Fox" userId="892c1610-2351-4c35-b21d-3b293c8c172e" providerId="ADAL" clId="{15E7320F-5EEF-4E2D-9A24-AAAAB6821C59}" dt="2021-10-13T21:29:10.930" v="1359" actId="1440"/>
        <pc:sldMkLst>
          <pc:docMk/>
          <pc:sldMk cId="2779301137" sldId="301"/>
        </pc:sldMkLst>
        <pc:spChg chg="mod">
          <ac:chgData name="Margaret Fox" userId="892c1610-2351-4c35-b21d-3b293c8c172e" providerId="ADAL" clId="{15E7320F-5EEF-4E2D-9A24-AAAAB6821C59}" dt="2021-10-13T21:29:01.995" v="1356" actId="20577"/>
          <ac:spMkLst>
            <pc:docMk/>
            <pc:sldMk cId="2779301137" sldId="301"/>
            <ac:spMk id="2" creationId="{AAB9F923-3D98-49EE-927E-35748313EB37}"/>
          </ac:spMkLst>
        </pc:spChg>
        <pc:picChg chg="add mod">
          <ac:chgData name="Margaret Fox" userId="892c1610-2351-4c35-b21d-3b293c8c172e" providerId="ADAL" clId="{15E7320F-5EEF-4E2D-9A24-AAAAB6821C59}" dt="2021-10-13T21:29:05.834" v="1357" actId="1076"/>
          <ac:picMkLst>
            <pc:docMk/>
            <pc:sldMk cId="2779301137" sldId="301"/>
            <ac:picMk id="4" creationId="{D52DA37C-F74B-4248-B2E8-509F84E0A934}"/>
          </ac:picMkLst>
        </pc:picChg>
        <pc:picChg chg="add mod">
          <ac:chgData name="Margaret Fox" userId="892c1610-2351-4c35-b21d-3b293c8c172e" providerId="ADAL" clId="{15E7320F-5EEF-4E2D-9A24-AAAAB6821C59}" dt="2021-10-13T21:29:10.930" v="1359" actId="1440"/>
          <ac:picMkLst>
            <pc:docMk/>
            <pc:sldMk cId="2779301137" sldId="301"/>
            <ac:picMk id="5" creationId="{57C81171-B10C-45AB-9F28-0BAD43F6A639}"/>
          </ac:picMkLst>
        </pc:picChg>
      </pc:sldChg>
      <pc:sldChg chg="addSp delSp modSp add del mod">
        <pc:chgData name="Margaret Fox" userId="892c1610-2351-4c35-b21d-3b293c8c172e" providerId="ADAL" clId="{15E7320F-5EEF-4E2D-9A24-AAAAB6821C59}" dt="2021-10-13T19:26:25.997" v="73" actId="47"/>
        <pc:sldMkLst>
          <pc:docMk/>
          <pc:sldMk cId="1814972786" sldId="302"/>
        </pc:sldMkLst>
        <pc:spChg chg="del mod">
          <ac:chgData name="Margaret Fox" userId="892c1610-2351-4c35-b21d-3b293c8c172e" providerId="ADAL" clId="{15E7320F-5EEF-4E2D-9A24-AAAAB6821C59}" dt="2021-10-13T19:21:35.850" v="4" actId="478"/>
          <ac:spMkLst>
            <pc:docMk/>
            <pc:sldMk cId="1814972786" sldId="302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15E7320F-5EEF-4E2D-9A24-AAAAB6821C59}" dt="2021-10-13T19:24:42.423" v="35" actId="478"/>
          <ac:picMkLst>
            <pc:docMk/>
            <pc:sldMk cId="1814972786" sldId="302"/>
            <ac:picMk id="5" creationId="{F6010E98-AC8F-40C1-ADF4-0EB0FF53CD35}"/>
          </ac:picMkLst>
        </pc:picChg>
        <pc:picChg chg="del">
          <ac:chgData name="Margaret Fox" userId="892c1610-2351-4c35-b21d-3b293c8c172e" providerId="ADAL" clId="{15E7320F-5EEF-4E2D-9A24-AAAAB6821C59}" dt="2021-10-13T19:22:07.756" v="7" actId="478"/>
          <ac:picMkLst>
            <pc:docMk/>
            <pc:sldMk cId="1814972786" sldId="302"/>
            <ac:picMk id="6" creationId="{3FDE9E07-51CD-4023-A00A-6C50ADAB07B5}"/>
          </ac:picMkLst>
        </pc:picChg>
        <pc:picChg chg="add mod">
          <ac:chgData name="Margaret Fox" userId="892c1610-2351-4c35-b21d-3b293c8c172e" providerId="ADAL" clId="{15E7320F-5EEF-4E2D-9A24-AAAAB6821C59}" dt="2021-10-13T19:25:13.781" v="40" actId="14100"/>
          <ac:picMkLst>
            <pc:docMk/>
            <pc:sldMk cId="1814972786" sldId="302"/>
            <ac:picMk id="7" creationId="{5965072C-6B78-4BDC-947F-1EC56FE70A39}"/>
          </ac:picMkLst>
        </pc:picChg>
        <pc:picChg chg="add del mod">
          <ac:chgData name="Margaret Fox" userId="892c1610-2351-4c35-b21d-3b293c8c172e" providerId="ADAL" clId="{15E7320F-5EEF-4E2D-9A24-AAAAB6821C59}" dt="2021-10-13T19:22:45.207" v="19" actId="21"/>
          <ac:picMkLst>
            <pc:docMk/>
            <pc:sldMk cId="1814972786" sldId="302"/>
            <ac:picMk id="1026" creationId="{AA61FAD2-E680-41F1-9162-55B5B52CD760}"/>
          </ac:picMkLst>
        </pc:picChg>
      </pc:sldChg>
      <pc:sldChg chg="addSp delSp modSp add del mod ord">
        <pc:chgData name="Margaret Fox" userId="892c1610-2351-4c35-b21d-3b293c8c172e" providerId="ADAL" clId="{15E7320F-5EEF-4E2D-9A24-AAAAB6821C59}" dt="2021-10-13T21:33:07.721" v="1462" actId="47"/>
        <pc:sldMkLst>
          <pc:docMk/>
          <pc:sldMk cId="3619211697" sldId="302"/>
        </pc:sldMkLst>
        <pc:spChg chg="mod">
          <ac:chgData name="Margaret Fox" userId="892c1610-2351-4c35-b21d-3b293c8c172e" providerId="ADAL" clId="{15E7320F-5EEF-4E2D-9A24-AAAAB6821C59}" dt="2021-10-13T21:32:52.456" v="1457" actId="20577"/>
          <ac:spMkLst>
            <pc:docMk/>
            <pc:sldMk cId="3619211697" sldId="302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19:29:42.566" v="89" actId="478"/>
          <ac:picMkLst>
            <pc:docMk/>
            <pc:sldMk cId="3619211697" sldId="302"/>
            <ac:picMk id="4" creationId="{D52DA37C-F74B-4248-B2E8-509F84E0A934}"/>
          </ac:picMkLst>
        </pc:picChg>
        <pc:picChg chg="add del mod modCrop">
          <ac:chgData name="Margaret Fox" userId="892c1610-2351-4c35-b21d-3b293c8c172e" providerId="ADAL" clId="{15E7320F-5EEF-4E2D-9A24-AAAAB6821C59}" dt="2021-10-13T19:55:48.876" v="1284" actId="478"/>
          <ac:picMkLst>
            <pc:docMk/>
            <pc:sldMk cId="3619211697" sldId="302"/>
            <ac:picMk id="5" creationId="{0BC2238C-DFB9-47AF-B5E1-7D885F7EC786}"/>
          </ac:picMkLst>
        </pc:picChg>
      </pc:sldChg>
      <pc:sldChg chg="delSp modSp add mod">
        <pc:chgData name="Margaret Fox" userId="892c1610-2351-4c35-b21d-3b293c8c172e" providerId="ADAL" clId="{15E7320F-5EEF-4E2D-9A24-AAAAB6821C59}" dt="2021-10-13T19:32:52.055" v="445" actId="20577"/>
        <pc:sldMkLst>
          <pc:docMk/>
          <pc:sldMk cId="3978628703" sldId="303"/>
        </pc:sldMkLst>
        <pc:spChg chg="mod">
          <ac:chgData name="Margaret Fox" userId="892c1610-2351-4c35-b21d-3b293c8c172e" providerId="ADAL" clId="{15E7320F-5EEF-4E2D-9A24-AAAAB6821C59}" dt="2021-10-13T19:32:52.055" v="445" actId="20577"/>
          <ac:spMkLst>
            <pc:docMk/>
            <pc:sldMk cId="3978628703" sldId="303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19:32:05.338" v="359" actId="478"/>
          <ac:picMkLst>
            <pc:docMk/>
            <pc:sldMk cId="3978628703" sldId="303"/>
            <ac:picMk id="4" creationId="{D52DA37C-F74B-4248-B2E8-509F84E0A934}"/>
          </ac:picMkLst>
        </pc:picChg>
      </pc:sldChg>
      <pc:sldChg chg="modSp add mod">
        <pc:chgData name="Margaret Fox" userId="892c1610-2351-4c35-b21d-3b293c8c172e" providerId="ADAL" clId="{15E7320F-5EEF-4E2D-9A24-AAAAB6821C59}" dt="2021-10-13T21:35:00.999" v="1488" actId="20577"/>
        <pc:sldMkLst>
          <pc:docMk/>
          <pc:sldMk cId="3217202515" sldId="304"/>
        </pc:sldMkLst>
        <pc:spChg chg="mod">
          <ac:chgData name="Margaret Fox" userId="892c1610-2351-4c35-b21d-3b293c8c172e" providerId="ADAL" clId="{15E7320F-5EEF-4E2D-9A24-AAAAB6821C59}" dt="2021-10-13T21:35:00.999" v="1488" actId="20577"/>
          <ac:spMkLst>
            <pc:docMk/>
            <pc:sldMk cId="3217202515" sldId="304"/>
            <ac:spMk id="2" creationId="{AAB9F923-3D98-49EE-927E-35748313EB37}"/>
          </ac:spMkLst>
        </pc:spChg>
      </pc:sldChg>
      <pc:sldChg chg="addSp modSp new del">
        <pc:chgData name="Margaret Fox" userId="892c1610-2351-4c35-b21d-3b293c8c172e" providerId="ADAL" clId="{15E7320F-5EEF-4E2D-9A24-AAAAB6821C59}" dt="2021-10-13T21:33:56.590" v="1474" actId="47"/>
        <pc:sldMkLst>
          <pc:docMk/>
          <pc:sldMk cId="1536883267" sldId="305"/>
        </pc:sldMkLst>
        <pc:picChg chg="add mod">
          <ac:chgData name="Margaret Fox" userId="892c1610-2351-4c35-b21d-3b293c8c172e" providerId="ADAL" clId="{15E7320F-5EEF-4E2D-9A24-AAAAB6821C59}" dt="2021-10-13T19:57:48.403" v="1308" actId="1076"/>
          <ac:picMkLst>
            <pc:docMk/>
            <pc:sldMk cId="1536883267" sldId="305"/>
            <ac:picMk id="1026" creationId="{45341B6B-53DA-4DCB-87A2-C205B6FED805}"/>
          </ac:picMkLst>
        </pc:picChg>
      </pc:sldChg>
      <pc:sldChg chg="modSp add mod">
        <pc:chgData name="Margaret Fox" userId="892c1610-2351-4c35-b21d-3b293c8c172e" providerId="ADAL" clId="{15E7320F-5EEF-4E2D-9A24-AAAAB6821C59}" dt="2021-10-13T21:34:48.828" v="1484" actId="20577"/>
        <pc:sldMkLst>
          <pc:docMk/>
          <pc:sldMk cId="3771310936" sldId="306"/>
        </pc:sldMkLst>
        <pc:spChg chg="mod">
          <ac:chgData name="Margaret Fox" userId="892c1610-2351-4c35-b21d-3b293c8c172e" providerId="ADAL" clId="{15E7320F-5EEF-4E2D-9A24-AAAAB6821C59}" dt="2021-10-13T21:34:48.828" v="1484" actId="20577"/>
          <ac:spMkLst>
            <pc:docMk/>
            <pc:sldMk cId="3771310936" sldId="306"/>
            <ac:spMk id="2" creationId="{AAB9F923-3D98-49EE-927E-35748313EB37}"/>
          </ac:spMkLst>
        </pc:spChg>
      </pc:sldChg>
      <pc:sldChg chg="addSp modSp new del">
        <pc:chgData name="Margaret Fox" userId="892c1610-2351-4c35-b21d-3b293c8c172e" providerId="ADAL" clId="{15E7320F-5EEF-4E2D-9A24-AAAAB6821C59}" dt="2021-10-13T21:30:33.149" v="1371" actId="47"/>
        <pc:sldMkLst>
          <pc:docMk/>
          <pc:sldMk cId="4052146821" sldId="306"/>
        </pc:sldMkLst>
        <pc:picChg chg="add mod">
          <ac:chgData name="Margaret Fox" userId="892c1610-2351-4c35-b21d-3b293c8c172e" providerId="ADAL" clId="{15E7320F-5EEF-4E2D-9A24-AAAAB6821C59}" dt="2021-10-13T21:28:14.734" v="1314" actId="732"/>
          <ac:picMkLst>
            <pc:docMk/>
            <pc:sldMk cId="4052146821" sldId="306"/>
            <ac:picMk id="2050" creationId="{B386A0AB-D4DD-468D-B899-D6A265A88121}"/>
          </ac:picMkLst>
        </pc:picChg>
      </pc:sldChg>
      <pc:sldChg chg="addSp delSp modSp add mod">
        <pc:chgData name="Margaret Fox" userId="892c1610-2351-4c35-b21d-3b293c8c172e" providerId="ADAL" clId="{15E7320F-5EEF-4E2D-9A24-AAAAB6821C59}" dt="2021-10-13T21:34:39.389" v="1482" actId="1076"/>
        <pc:sldMkLst>
          <pc:docMk/>
          <pc:sldMk cId="3754630049" sldId="307"/>
        </pc:sldMkLst>
        <pc:spChg chg="mod">
          <ac:chgData name="Margaret Fox" userId="892c1610-2351-4c35-b21d-3b293c8c172e" providerId="ADAL" clId="{15E7320F-5EEF-4E2D-9A24-AAAAB6821C59}" dt="2021-10-13T21:33:35.847" v="1464" actId="5793"/>
          <ac:spMkLst>
            <pc:docMk/>
            <pc:sldMk cId="3754630049" sldId="307"/>
            <ac:spMk id="2" creationId="{AAB9F923-3D98-49EE-927E-35748313EB37}"/>
          </ac:spMkLst>
        </pc:spChg>
        <pc:picChg chg="del">
          <ac:chgData name="Margaret Fox" userId="892c1610-2351-4c35-b21d-3b293c8c172e" providerId="ADAL" clId="{15E7320F-5EEF-4E2D-9A24-AAAAB6821C59}" dt="2021-10-13T21:33:49.878" v="1472" actId="478"/>
          <ac:picMkLst>
            <pc:docMk/>
            <pc:sldMk cId="3754630049" sldId="307"/>
            <ac:picMk id="4" creationId="{D52DA37C-F74B-4248-B2E8-509F84E0A934}"/>
          </ac:picMkLst>
        </pc:picChg>
        <pc:picChg chg="del">
          <ac:chgData name="Margaret Fox" userId="892c1610-2351-4c35-b21d-3b293c8c172e" providerId="ADAL" clId="{15E7320F-5EEF-4E2D-9A24-AAAAB6821C59}" dt="2021-10-13T21:33:36.585" v="1465" actId="478"/>
          <ac:picMkLst>
            <pc:docMk/>
            <pc:sldMk cId="3754630049" sldId="307"/>
            <ac:picMk id="5" creationId="{57C81171-B10C-45AB-9F28-0BAD43F6A639}"/>
          </ac:picMkLst>
        </pc:picChg>
        <pc:picChg chg="add mod">
          <ac:chgData name="Margaret Fox" userId="892c1610-2351-4c35-b21d-3b293c8c172e" providerId="ADAL" clId="{15E7320F-5EEF-4E2D-9A24-AAAAB6821C59}" dt="2021-10-13T21:33:51.918" v="1473" actId="1076"/>
          <ac:picMkLst>
            <pc:docMk/>
            <pc:sldMk cId="3754630049" sldId="307"/>
            <ac:picMk id="7" creationId="{DCF1BD7C-7AC4-4120-8A5B-737CE397594E}"/>
          </ac:picMkLst>
        </pc:picChg>
        <pc:picChg chg="add mod">
          <ac:chgData name="Margaret Fox" userId="892c1610-2351-4c35-b21d-3b293c8c172e" providerId="ADAL" clId="{15E7320F-5EEF-4E2D-9A24-AAAAB6821C59}" dt="2021-10-13T21:34:39.389" v="1482" actId="1076"/>
          <ac:picMkLst>
            <pc:docMk/>
            <pc:sldMk cId="3754630049" sldId="307"/>
            <ac:picMk id="4098" creationId="{3A9FFE58-D907-4747-8ABC-704C11E0E6EB}"/>
          </ac:picMkLst>
        </pc:picChg>
      </pc:sldChg>
    </pc:docChg>
  </pc:docChgLst>
  <pc:docChgLst>
    <pc:chgData name="Margaret Fox" userId="892c1610-2351-4c35-b21d-3b293c8c172e" providerId="ADAL" clId="{EDF87497-CE22-455F-99D9-6FF8C6661875}"/>
    <pc:docChg chg="undo custSel addSld delSld modSld sldOrd">
      <pc:chgData name="Margaret Fox" userId="892c1610-2351-4c35-b21d-3b293c8c172e" providerId="ADAL" clId="{EDF87497-CE22-455F-99D9-6FF8C6661875}" dt="2021-11-17T21:21:25.948" v="4058" actId="20577"/>
      <pc:docMkLst>
        <pc:docMk/>
      </pc:docMkLst>
      <pc:sldChg chg="modSp mod">
        <pc:chgData name="Margaret Fox" userId="892c1610-2351-4c35-b21d-3b293c8c172e" providerId="ADAL" clId="{EDF87497-CE22-455F-99D9-6FF8C6661875}" dt="2021-11-17T21:08:39.803" v="2850" actId="5793"/>
        <pc:sldMkLst>
          <pc:docMk/>
          <pc:sldMk cId="1260153591" sldId="257"/>
        </pc:sldMkLst>
        <pc:spChg chg="mod">
          <ac:chgData name="Margaret Fox" userId="892c1610-2351-4c35-b21d-3b293c8c172e" providerId="ADAL" clId="{EDF87497-CE22-455F-99D9-6FF8C6661875}" dt="2021-11-17T21:08:39.803" v="2850" actId="5793"/>
          <ac:spMkLst>
            <pc:docMk/>
            <pc:sldMk cId="1260153591" sldId="257"/>
            <ac:spMk id="2" creationId="{AAB9F923-3D98-49EE-927E-35748313EB37}"/>
          </ac:spMkLst>
        </pc:spChg>
        <pc:picChg chg="mod">
          <ac:chgData name="Margaret Fox" userId="892c1610-2351-4c35-b21d-3b293c8c172e" providerId="ADAL" clId="{EDF87497-CE22-455F-99D9-6FF8C6661875}" dt="2021-11-17T19:56:36.580" v="8" actId="1076"/>
          <ac:picMkLst>
            <pc:docMk/>
            <pc:sldMk cId="1260153591" sldId="257"/>
            <ac:picMk id="2050" creationId="{9E476F11-15D0-42A8-BDAC-FCD6AA8E73AE}"/>
          </ac:picMkLst>
        </pc:picChg>
      </pc:sldChg>
      <pc:sldChg chg="modSp mod">
        <pc:chgData name="Margaret Fox" userId="892c1610-2351-4c35-b21d-3b293c8c172e" providerId="ADAL" clId="{EDF87497-CE22-455F-99D9-6FF8C6661875}" dt="2021-11-17T20:03:15.172" v="382" actId="113"/>
        <pc:sldMkLst>
          <pc:docMk/>
          <pc:sldMk cId="3285693065" sldId="262"/>
        </pc:sldMkLst>
        <pc:spChg chg="mod">
          <ac:chgData name="Margaret Fox" userId="892c1610-2351-4c35-b21d-3b293c8c172e" providerId="ADAL" clId="{EDF87497-CE22-455F-99D9-6FF8C6661875}" dt="2021-11-17T20:03:15.172" v="382" actId="113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EDF87497-CE22-455F-99D9-6FF8C6661875}" dt="2021-11-17T21:21:25.948" v="4058" actId="20577"/>
        <pc:sldMkLst>
          <pc:docMk/>
          <pc:sldMk cId="1809337763" sldId="277"/>
        </pc:sldMkLst>
        <pc:spChg chg="mod">
          <ac:chgData name="Margaret Fox" userId="892c1610-2351-4c35-b21d-3b293c8c172e" providerId="ADAL" clId="{EDF87497-CE22-455F-99D9-6FF8C6661875}" dt="2021-11-17T21:21:25.948" v="4058" actId="20577"/>
          <ac:spMkLst>
            <pc:docMk/>
            <pc:sldMk cId="1809337763" sldId="277"/>
            <ac:spMk id="2" creationId="{AAB9F923-3D98-49EE-927E-35748313EB37}"/>
          </ac:spMkLst>
        </pc:spChg>
        <pc:picChg chg="mod">
          <ac:chgData name="Margaret Fox" userId="892c1610-2351-4c35-b21d-3b293c8c172e" providerId="ADAL" clId="{EDF87497-CE22-455F-99D9-6FF8C6661875}" dt="2021-11-17T21:05:32.718" v="2604" actId="1076"/>
          <ac:picMkLst>
            <pc:docMk/>
            <pc:sldMk cId="1809337763" sldId="277"/>
            <ac:picMk id="2050" creationId="{9E476F11-15D0-42A8-BDAC-FCD6AA8E73AE}"/>
          </ac:picMkLst>
        </pc:picChg>
      </pc:sldChg>
      <pc:sldChg chg="add del">
        <pc:chgData name="Margaret Fox" userId="892c1610-2351-4c35-b21d-3b293c8c172e" providerId="ADAL" clId="{EDF87497-CE22-455F-99D9-6FF8C6661875}" dt="2021-11-17T19:56:23.393" v="1" actId="47"/>
        <pc:sldMkLst>
          <pc:docMk/>
          <pc:sldMk cId="1128444069" sldId="278"/>
        </pc:sldMkLst>
      </pc:sldChg>
      <pc:sldChg chg="del">
        <pc:chgData name="Margaret Fox" userId="892c1610-2351-4c35-b21d-3b293c8c172e" providerId="ADAL" clId="{EDF87497-CE22-455F-99D9-6FF8C6661875}" dt="2021-11-17T21:05:04.260" v="2583" actId="47"/>
        <pc:sldMkLst>
          <pc:docMk/>
          <pc:sldMk cId="1771820215" sldId="287"/>
        </pc:sldMkLst>
      </pc:sldChg>
      <pc:sldChg chg="addSp delSp modSp mod">
        <pc:chgData name="Margaret Fox" userId="892c1610-2351-4c35-b21d-3b293c8c172e" providerId="ADAL" clId="{EDF87497-CE22-455F-99D9-6FF8C6661875}" dt="2021-11-17T20:09:12.088" v="814" actId="22"/>
        <pc:sldMkLst>
          <pc:docMk/>
          <pc:sldMk cId="2466888729" sldId="308"/>
        </pc:sldMkLst>
        <pc:spChg chg="mod">
          <ac:chgData name="Margaret Fox" userId="892c1610-2351-4c35-b21d-3b293c8c172e" providerId="ADAL" clId="{EDF87497-CE22-455F-99D9-6FF8C6661875}" dt="2021-11-17T20:04:25.699" v="411" actId="20577"/>
          <ac:spMkLst>
            <pc:docMk/>
            <pc:sldMk cId="2466888729" sldId="308"/>
            <ac:spMk id="2" creationId="{AAB9F923-3D98-49EE-927E-35748313EB37}"/>
          </ac:spMkLst>
        </pc:spChg>
        <pc:spChg chg="add del">
          <ac:chgData name="Margaret Fox" userId="892c1610-2351-4c35-b21d-3b293c8c172e" providerId="ADAL" clId="{EDF87497-CE22-455F-99D9-6FF8C6661875}" dt="2021-11-17T20:09:12.088" v="814" actId="22"/>
          <ac:spMkLst>
            <pc:docMk/>
            <pc:sldMk cId="2466888729" sldId="308"/>
            <ac:spMk id="5" creationId="{F8F1097F-77C7-4858-BC39-FEDF6FDF86D6}"/>
          </ac:spMkLst>
        </pc:spChg>
      </pc:sldChg>
      <pc:sldChg chg="modSp add mod">
        <pc:chgData name="Margaret Fox" userId="892c1610-2351-4c35-b21d-3b293c8c172e" providerId="ADAL" clId="{EDF87497-CE22-455F-99D9-6FF8C6661875}" dt="2021-11-17T21:04:46.669" v="2581" actId="5793"/>
        <pc:sldMkLst>
          <pc:docMk/>
          <pc:sldMk cId="1051045009" sldId="310"/>
        </pc:sldMkLst>
        <pc:spChg chg="mod">
          <ac:chgData name="Margaret Fox" userId="892c1610-2351-4c35-b21d-3b293c8c172e" providerId="ADAL" clId="{EDF87497-CE22-455F-99D9-6FF8C6661875}" dt="2021-11-17T21:04:46.669" v="2581" actId="5793"/>
          <ac:spMkLst>
            <pc:docMk/>
            <pc:sldMk cId="1051045009" sldId="310"/>
            <ac:spMk id="2" creationId="{AAB9F923-3D98-49EE-927E-35748313EB37}"/>
          </ac:spMkLst>
        </pc:spChg>
      </pc:sldChg>
      <pc:sldChg chg="modSp del mod ord modNotesTx">
        <pc:chgData name="Margaret Fox" userId="892c1610-2351-4c35-b21d-3b293c8c172e" providerId="ADAL" clId="{EDF87497-CE22-455F-99D9-6FF8C6661875}" dt="2021-11-17T21:03:53.960" v="2446" actId="2696"/>
        <pc:sldMkLst>
          <pc:docMk/>
          <pc:sldMk cId="1974659097" sldId="310"/>
        </pc:sldMkLst>
        <pc:spChg chg="mod">
          <ac:chgData name="Margaret Fox" userId="892c1610-2351-4c35-b21d-3b293c8c172e" providerId="ADAL" clId="{EDF87497-CE22-455F-99D9-6FF8C6661875}" dt="2021-11-17T20:22:27.528" v="1353" actId="20577"/>
          <ac:spMkLst>
            <pc:docMk/>
            <pc:sldMk cId="1974659097" sldId="310"/>
            <ac:spMk id="2" creationId="{AAB9F923-3D98-49EE-927E-35748313EB37}"/>
          </ac:spMkLst>
        </pc:spChg>
      </pc:sldChg>
      <pc:sldChg chg="delSp modSp mod modNotesTx">
        <pc:chgData name="Margaret Fox" userId="892c1610-2351-4c35-b21d-3b293c8c172e" providerId="ADAL" clId="{EDF87497-CE22-455F-99D9-6FF8C6661875}" dt="2021-11-17T20:16:53.046" v="1329" actId="20577"/>
        <pc:sldMkLst>
          <pc:docMk/>
          <pc:sldMk cId="1117480482" sldId="311"/>
        </pc:sldMkLst>
        <pc:spChg chg="mod">
          <ac:chgData name="Margaret Fox" userId="892c1610-2351-4c35-b21d-3b293c8c172e" providerId="ADAL" clId="{EDF87497-CE22-455F-99D9-6FF8C6661875}" dt="2021-11-17T20:16:53.046" v="1329" actId="20577"/>
          <ac:spMkLst>
            <pc:docMk/>
            <pc:sldMk cId="1117480482" sldId="311"/>
            <ac:spMk id="2" creationId="{AAB9F923-3D98-49EE-927E-35748313EB37}"/>
          </ac:spMkLst>
        </pc:spChg>
        <pc:picChg chg="del">
          <ac:chgData name="Margaret Fox" userId="892c1610-2351-4c35-b21d-3b293c8c172e" providerId="ADAL" clId="{EDF87497-CE22-455F-99D9-6FF8C6661875}" dt="2021-11-17T20:14:26.644" v="1072" actId="478"/>
          <ac:picMkLst>
            <pc:docMk/>
            <pc:sldMk cId="1117480482" sldId="311"/>
            <ac:picMk id="4098" creationId="{19889F1A-A051-4E52-BF20-DE7EFAF727D0}"/>
          </ac:picMkLst>
        </pc:picChg>
      </pc:sldChg>
      <pc:sldChg chg="del">
        <pc:chgData name="Margaret Fox" userId="892c1610-2351-4c35-b21d-3b293c8c172e" providerId="ADAL" clId="{EDF87497-CE22-455F-99D9-6FF8C6661875}" dt="2021-11-17T20:04:37.547" v="412" actId="47"/>
        <pc:sldMkLst>
          <pc:docMk/>
          <pc:sldMk cId="445794503" sldId="326"/>
        </pc:sldMkLst>
      </pc:sldChg>
      <pc:sldChg chg="addSp delSp modSp mod">
        <pc:chgData name="Margaret Fox" userId="892c1610-2351-4c35-b21d-3b293c8c172e" providerId="ADAL" clId="{EDF87497-CE22-455F-99D9-6FF8C6661875}" dt="2021-11-17T19:59:44.817" v="288"/>
        <pc:sldMkLst>
          <pc:docMk/>
          <pc:sldMk cId="2809317494" sldId="331"/>
        </pc:sldMkLst>
        <pc:spChg chg="add mod">
          <ac:chgData name="Margaret Fox" userId="892c1610-2351-4c35-b21d-3b293c8c172e" providerId="ADAL" clId="{EDF87497-CE22-455F-99D9-6FF8C6661875}" dt="2021-11-17T19:59:39.229" v="286" actId="255"/>
          <ac:spMkLst>
            <pc:docMk/>
            <pc:sldMk cId="2809317494" sldId="331"/>
            <ac:spMk id="2" creationId="{C0470EA8-6C68-4F20-A62C-03C8DDE134BD}"/>
          </ac:spMkLst>
        </pc:spChg>
        <pc:picChg chg="del">
          <ac:chgData name="Margaret Fox" userId="892c1610-2351-4c35-b21d-3b293c8c172e" providerId="ADAL" clId="{EDF87497-CE22-455F-99D9-6FF8C6661875}" dt="2021-11-17T19:57:25.080" v="40" actId="478"/>
          <ac:picMkLst>
            <pc:docMk/>
            <pc:sldMk cId="2809317494" sldId="331"/>
            <ac:picMk id="3" creationId="{7F0B90A3-6208-434E-A2EE-5D3A4743A080}"/>
          </ac:picMkLst>
        </pc:picChg>
        <pc:picChg chg="add del mod">
          <ac:chgData name="Margaret Fox" userId="892c1610-2351-4c35-b21d-3b293c8c172e" providerId="ADAL" clId="{EDF87497-CE22-455F-99D9-6FF8C6661875}" dt="2021-11-17T19:59:44.817" v="288"/>
          <ac:picMkLst>
            <pc:docMk/>
            <pc:sldMk cId="2809317494" sldId="331"/>
            <ac:picMk id="5" creationId="{9CA1B252-9728-4B44-9336-A10A1395BDA9}"/>
          </ac:picMkLst>
        </pc:picChg>
      </pc:sldChg>
      <pc:sldChg chg="del">
        <pc:chgData name="Margaret Fox" userId="892c1610-2351-4c35-b21d-3b293c8c172e" providerId="ADAL" clId="{EDF87497-CE22-455F-99D9-6FF8C6661875}" dt="2021-11-17T20:13:44.094" v="1068" actId="47"/>
        <pc:sldMkLst>
          <pc:docMk/>
          <pc:sldMk cId="2357995315" sldId="332"/>
        </pc:sldMkLst>
      </pc:sldChg>
      <pc:sldChg chg="ord">
        <pc:chgData name="Margaret Fox" userId="892c1610-2351-4c35-b21d-3b293c8c172e" providerId="ADAL" clId="{EDF87497-CE22-455F-99D9-6FF8C6661875}" dt="2021-11-17T20:14:42.494" v="1074"/>
        <pc:sldMkLst>
          <pc:docMk/>
          <pc:sldMk cId="273157310" sldId="333"/>
        </pc:sldMkLst>
      </pc:sldChg>
      <pc:sldChg chg="del">
        <pc:chgData name="Margaret Fox" userId="892c1610-2351-4c35-b21d-3b293c8c172e" providerId="ADAL" clId="{EDF87497-CE22-455F-99D9-6FF8C6661875}" dt="2021-11-17T21:05:02.742" v="2582" actId="47"/>
        <pc:sldMkLst>
          <pc:docMk/>
          <pc:sldMk cId="1409884127" sldId="334"/>
        </pc:sldMkLst>
      </pc:sldChg>
      <pc:sldChg chg="modSp mod">
        <pc:chgData name="Margaret Fox" userId="892c1610-2351-4c35-b21d-3b293c8c172e" providerId="ADAL" clId="{EDF87497-CE22-455F-99D9-6FF8C6661875}" dt="2021-11-17T21:17:13.021" v="3723" actId="20577"/>
        <pc:sldMkLst>
          <pc:docMk/>
          <pc:sldMk cId="1701177917" sldId="335"/>
        </pc:sldMkLst>
        <pc:spChg chg="mod">
          <ac:chgData name="Margaret Fox" userId="892c1610-2351-4c35-b21d-3b293c8c172e" providerId="ADAL" clId="{EDF87497-CE22-455F-99D9-6FF8C6661875}" dt="2021-11-17T21:17:13.021" v="3723" actId="20577"/>
          <ac:spMkLst>
            <pc:docMk/>
            <pc:sldMk cId="1701177917" sldId="335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EDF87497-CE22-455F-99D9-6FF8C6661875}" dt="2021-11-17T20:13:53.469" v="1069" actId="47"/>
        <pc:sldMkLst>
          <pc:docMk/>
          <pc:sldMk cId="3379270206" sldId="336"/>
        </pc:sldMkLst>
      </pc:sldChg>
      <pc:sldChg chg="del">
        <pc:chgData name="Margaret Fox" userId="892c1610-2351-4c35-b21d-3b293c8c172e" providerId="ADAL" clId="{EDF87497-CE22-455F-99D9-6FF8C6661875}" dt="2021-11-17T20:13:55.376" v="1070" actId="47"/>
        <pc:sldMkLst>
          <pc:docMk/>
          <pc:sldMk cId="305725023" sldId="337"/>
        </pc:sldMkLst>
      </pc:sldChg>
      <pc:sldChg chg="modSp add mod">
        <pc:chgData name="Margaret Fox" userId="892c1610-2351-4c35-b21d-3b293c8c172e" providerId="ADAL" clId="{EDF87497-CE22-455F-99D9-6FF8C6661875}" dt="2021-11-17T20:01:57.617" v="310" actId="20577"/>
        <pc:sldMkLst>
          <pc:docMk/>
          <pc:sldMk cId="152984106" sldId="338"/>
        </pc:sldMkLst>
        <pc:spChg chg="mod">
          <ac:chgData name="Margaret Fox" userId="892c1610-2351-4c35-b21d-3b293c8c172e" providerId="ADAL" clId="{EDF87497-CE22-455F-99D9-6FF8C6661875}" dt="2021-11-17T20:01:57.617" v="310" actId="20577"/>
          <ac:spMkLst>
            <pc:docMk/>
            <pc:sldMk cId="152984106" sldId="338"/>
            <ac:spMk id="2" creationId="{C0470EA8-6C68-4F20-A62C-03C8DDE134BD}"/>
          </ac:spMkLst>
        </pc:spChg>
      </pc:sldChg>
      <pc:sldChg chg="modSp add mod">
        <pc:chgData name="Margaret Fox" userId="892c1610-2351-4c35-b21d-3b293c8c172e" providerId="ADAL" clId="{EDF87497-CE22-455F-99D9-6FF8C6661875}" dt="2021-11-17T20:13:37.638" v="1067" actId="20577"/>
        <pc:sldMkLst>
          <pc:docMk/>
          <pc:sldMk cId="2253875392" sldId="339"/>
        </pc:sldMkLst>
        <pc:spChg chg="mod">
          <ac:chgData name="Margaret Fox" userId="892c1610-2351-4c35-b21d-3b293c8c172e" providerId="ADAL" clId="{EDF87497-CE22-455F-99D9-6FF8C6661875}" dt="2021-11-17T20:13:37.638" v="1067" actId="20577"/>
          <ac:spMkLst>
            <pc:docMk/>
            <pc:sldMk cId="2253875392" sldId="33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DF87497-CE22-455F-99D9-6FF8C6661875}" dt="2021-11-17T20:31:17.856" v="1781" actId="20577"/>
        <pc:sldMkLst>
          <pc:docMk/>
          <pc:sldMk cId="62060523" sldId="340"/>
        </pc:sldMkLst>
        <pc:spChg chg="mod">
          <ac:chgData name="Margaret Fox" userId="892c1610-2351-4c35-b21d-3b293c8c172e" providerId="ADAL" clId="{EDF87497-CE22-455F-99D9-6FF8C6661875}" dt="2021-11-17T20:31:17.856" v="1781" actId="20577"/>
          <ac:spMkLst>
            <pc:docMk/>
            <pc:sldMk cId="62060523" sldId="34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EDF87497-CE22-455F-99D9-6FF8C6661875}" dt="2021-11-17T20:33:46.378" v="2187" actId="20577"/>
        <pc:sldMkLst>
          <pc:docMk/>
          <pc:sldMk cId="2059827622" sldId="341"/>
        </pc:sldMkLst>
        <pc:spChg chg="mod">
          <ac:chgData name="Margaret Fox" userId="892c1610-2351-4c35-b21d-3b293c8c172e" providerId="ADAL" clId="{EDF87497-CE22-455F-99D9-6FF8C6661875}" dt="2021-11-17T20:33:46.378" v="2187" actId="20577"/>
          <ac:spMkLst>
            <pc:docMk/>
            <pc:sldMk cId="2059827622" sldId="341"/>
            <ac:spMk id="2" creationId="{AAB9F923-3D98-49EE-927E-35748313EB37}"/>
          </ac:spMkLst>
        </pc:spChg>
      </pc:sldChg>
      <pc:sldChg chg="addSp delSp modSp add mod">
        <pc:chgData name="Margaret Fox" userId="892c1610-2351-4c35-b21d-3b293c8c172e" providerId="ADAL" clId="{EDF87497-CE22-455F-99D9-6FF8C6661875}" dt="2021-11-17T21:03:35.182" v="2445" actId="1076"/>
        <pc:sldMkLst>
          <pc:docMk/>
          <pc:sldMk cId="2457450281" sldId="342"/>
        </pc:sldMkLst>
        <pc:spChg chg="add del mod">
          <ac:chgData name="Margaret Fox" userId="892c1610-2351-4c35-b21d-3b293c8c172e" providerId="ADAL" clId="{EDF87497-CE22-455F-99D9-6FF8C6661875}" dt="2021-11-17T21:02:41.887" v="2429" actId="20577"/>
          <ac:spMkLst>
            <pc:docMk/>
            <pc:sldMk cId="2457450281" sldId="342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EDF87497-CE22-455F-99D9-6FF8C6661875}" dt="2021-11-17T20:57:24.698" v="2249" actId="478"/>
          <ac:picMkLst>
            <pc:docMk/>
            <pc:sldMk cId="2457450281" sldId="342"/>
            <ac:picMk id="1026" creationId="{BFC09C5C-7D1F-43B8-9BC0-722DA933D2C8}"/>
          </ac:picMkLst>
        </pc:picChg>
        <pc:picChg chg="add del mod">
          <ac:chgData name="Margaret Fox" userId="892c1610-2351-4c35-b21d-3b293c8c172e" providerId="ADAL" clId="{EDF87497-CE22-455F-99D9-6FF8C6661875}" dt="2021-11-17T20:37:14.856" v="2220" actId="478"/>
          <ac:picMkLst>
            <pc:docMk/>
            <pc:sldMk cId="2457450281" sldId="342"/>
            <ac:picMk id="1028" creationId="{6568A0A6-3D29-470D-80F9-2170C1676951}"/>
          </ac:picMkLst>
        </pc:picChg>
        <pc:picChg chg="add mod">
          <ac:chgData name="Margaret Fox" userId="892c1610-2351-4c35-b21d-3b293c8c172e" providerId="ADAL" clId="{EDF87497-CE22-455F-99D9-6FF8C6661875}" dt="2021-11-17T21:03:35.182" v="2445" actId="1076"/>
          <ac:picMkLst>
            <pc:docMk/>
            <pc:sldMk cId="2457450281" sldId="342"/>
            <ac:picMk id="1030" creationId="{46F63C0B-DF47-4206-9BD7-C74A9C6AC6CB}"/>
          </ac:picMkLst>
        </pc:picChg>
        <pc:picChg chg="add del mod">
          <ac:chgData name="Margaret Fox" userId="892c1610-2351-4c35-b21d-3b293c8c172e" providerId="ADAL" clId="{EDF87497-CE22-455F-99D9-6FF8C6661875}" dt="2021-11-17T20:57:25.257" v="2250" actId="478"/>
          <ac:picMkLst>
            <pc:docMk/>
            <pc:sldMk cId="2457450281" sldId="342"/>
            <ac:picMk id="1032" creationId="{5FE594BC-4AB7-4AAC-B88C-02F9A26DDE4D}"/>
          </ac:picMkLst>
        </pc:picChg>
        <pc:picChg chg="add del">
          <ac:chgData name="Margaret Fox" userId="892c1610-2351-4c35-b21d-3b293c8c172e" providerId="ADAL" clId="{EDF87497-CE22-455F-99D9-6FF8C6661875}" dt="2021-11-17T20:39:32.621" v="2234"/>
          <ac:picMkLst>
            <pc:docMk/>
            <pc:sldMk cId="2457450281" sldId="342"/>
            <ac:picMk id="1034" creationId="{FA627D33-5FD4-4778-8370-40C23A1A74F1}"/>
          </ac:picMkLst>
        </pc:picChg>
        <pc:picChg chg="mod">
          <ac:chgData name="Margaret Fox" userId="892c1610-2351-4c35-b21d-3b293c8c172e" providerId="ADAL" clId="{EDF87497-CE22-455F-99D9-6FF8C6661875}" dt="2021-11-17T20:36:14.314" v="2218" actId="1076"/>
          <ac:picMkLst>
            <pc:docMk/>
            <pc:sldMk cId="2457450281" sldId="342"/>
            <ac:picMk id="2050" creationId="{9E476F11-15D0-42A8-BDAC-FCD6AA8E73AE}"/>
          </ac:picMkLst>
        </pc:picChg>
      </pc:sldChg>
      <pc:sldChg chg="addSp delSp modSp add mod">
        <pc:chgData name="Margaret Fox" userId="892c1610-2351-4c35-b21d-3b293c8c172e" providerId="ADAL" clId="{EDF87497-CE22-455F-99D9-6FF8C6661875}" dt="2021-11-17T21:03:13.550" v="2439" actId="1076"/>
        <pc:sldMkLst>
          <pc:docMk/>
          <pc:sldMk cId="620142920" sldId="343"/>
        </pc:sldMkLst>
        <pc:spChg chg="mod">
          <ac:chgData name="Margaret Fox" userId="892c1610-2351-4c35-b21d-3b293c8c172e" providerId="ADAL" clId="{EDF87497-CE22-455F-99D9-6FF8C6661875}" dt="2021-11-17T21:02:50.735" v="2432" actId="20577"/>
          <ac:spMkLst>
            <pc:docMk/>
            <pc:sldMk cId="620142920" sldId="343"/>
            <ac:spMk id="2" creationId="{AAB9F923-3D98-49EE-927E-35748313EB37}"/>
          </ac:spMkLst>
        </pc:spChg>
        <pc:picChg chg="add mod">
          <ac:chgData name="Margaret Fox" userId="892c1610-2351-4c35-b21d-3b293c8c172e" providerId="ADAL" clId="{EDF87497-CE22-455F-99D9-6FF8C6661875}" dt="2021-11-17T21:03:13.550" v="2439" actId="1076"/>
          <ac:picMkLst>
            <pc:docMk/>
            <pc:sldMk cId="620142920" sldId="343"/>
            <ac:picMk id="3" creationId="{6E3279FB-0AF9-44F7-B9B0-168EC2C73A4E}"/>
          </ac:picMkLst>
        </pc:picChg>
        <pc:picChg chg="del">
          <ac:chgData name="Margaret Fox" userId="892c1610-2351-4c35-b21d-3b293c8c172e" providerId="ADAL" clId="{EDF87497-CE22-455F-99D9-6FF8C6661875}" dt="2021-11-17T20:40:28.361" v="2237" actId="478"/>
          <ac:picMkLst>
            <pc:docMk/>
            <pc:sldMk cId="620142920" sldId="343"/>
            <ac:picMk id="1026" creationId="{BFC09C5C-7D1F-43B8-9BC0-722DA933D2C8}"/>
          </ac:picMkLst>
        </pc:picChg>
        <pc:picChg chg="del">
          <ac:chgData name="Margaret Fox" userId="892c1610-2351-4c35-b21d-3b293c8c172e" providerId="ADAL" clId="{EDF87497-CE22-455F-99D9-6FF8C6661875}" dt="2021-11-17T20:40:27.657" v="2236" actId="478"/>
          <ac:picMkLst>
            <pc:docMk/>
            <pc:sldMk cId="620142920" sldId="343"/>
            <ac:picMk id="1030" creationId="{46F63C0B-DF47-4206-9BD7-C74A9C6AC6CB}"/>
          </ac:picMkLst>
        </pc:picChg>
        <pc:picChg chg="del">
          <ac:chgData name="Margaret Fox" userId="892c1610-2351-4c35-b21d-3b293c8c172e" providerId="ADAL" clId="{EDF87497-CE22-455F-99D9-6FF8C6661875}" dt="2021-11-17T20:40:29.033" v="2238" actId="478"/>
          <ac:picMkLst>
            <pc:docMk/>
            <pc:sldMk cId="620142920" sldId="343"/>
            <ac:picMk id="1032" creationId="{5FE594BC-4AB7-4AAC-B88C-02F9A26DDE4D}"/>
          </ac:picMkLst>
        </pc:picChg>
        <pc:picChg chg="add del mod">
          <ac:chgData name="Margaret Fox" userId="892c1610-2351-4c35-b21d-3b293c8c172e" providerId="ADAL" clId="{EDF87497-CE22-455F-99D9-6FF8C6661875}" dt="2021-11-17T20:58:53.033" v="2347" actId="478"/>
          <ac:picMkLst>
            <pc:docMk/>
            <pc:sldMk cId="620142920" sldId="343"/>
            <ac:picMk id="2052" creationId="{5F38DF9C-2EBE-42C1-AE20-F764989EFCC5}"/>
          </ac:picMkLst>
        </pc:picChg>
      </pc:sldChg>
      <pc:sldChg chg="delSp modSp add mod">
        <pc:chgData name="Margaret Fox" userId="892c1610-2351-4c35-b21d-3b293c8c172e" providerId="ADAL" clId="{EDF87497-CE22-455F-99D9-6FF8C6661875}" dt="2021-11-17T21:03:28.470" v="2444" actId="1076"/>
        <pc:sldMkLst>
          <pc:docMk/>
          <pc:sldMk cId="3510752935" sldId="344"/>
        </pc:sldMkLst>
        <pc:spChg chg="mod">
          <ac:chgData name="Margaret Fox" userId="892c1610-2351-4c35-b21d-3b293c8c172e" providerId="ADAL" clId="{EDF87497-CE22-455F-99D9-6FF8C6661875}" dt="2021-11-17T21:02:44.803" v="2430" actId="20577"/>
          <ac:spMkLst>
            <pc:docMk/>
            <pc:sldMk cId="3510752935" sldId="344"/>
            <ac:spMk id="2" creationId="{AAB9F923-3D98-49EE-927E-35748313EB37}"/>
          </ac:spMkLst>
        </pc:spChg>
        <pc:picChg chg="mod">
          <ac:chgData name="Margaret Fox" userId="892c1610-2351-4c35-b21d-3b293c8c172e" providerId="ADAL" clId="{EDF87497-CE22-455F-99D9-6FF8C6661875}" dt="2021-11-17T21:03:28.470" v="2444" actId="1076"/>
          <ac:picMkLst>
            <pc:docMk/>
            <pc:sldMk cId="3510752935" sldId="344"/>
            <ac:picMk id="1026" creationId="{BFC09C5C-7D1F-43B8-9BC0-722DA933D2C8}"/>
          </ac:picMkLst>
        </pc:picChg>
        <pc:picChg chg="del">
          <ac:chgData name="Margaret Fox" userId="892c1610-2351-4c35-b21d-3b293c8c172e" providerId="ADAL" clId="{EDF87497-CE22-455F-99D9-6FF8C6661875}" dt="2021-11-17T20:58:06.250" v="2310" actId="478"/>
          <ac:picMkLst>
            <pc:docMk/>
            <pc:sldMk cId="3510752935" sldId="344"/>
            <ac:picMk id="1030" creationId="{46F63C0B-DF47-4206-9BD7-C74A9C6AC6CB}"/>
          </ac:picMkLst>
        </pc:picChg>
        <pc:picChg chg="del">
          <ac:chgData name="Margaret Fox" userId="892c1610-2351-4c35-b21d-3b293c8c172e" providerId="ADAL" clId="{EDF87497-CE22-455F-99D9-6FF8C6661875}" dt="2021-11-17T20:58:06.953" v="2311" actId="478"/>
          <ac:picMkLst>
            <pc:docMk/>
            <pc:sldMk cId="3510752935" sldId="344"/>
            <ac:picMk id="1032" creationId="{5FE594BC-4AB7-4AAC-B88C-02F9A26DDE4D}"/>
          </ac:picMkLst>
        </pc:picChg>
      </pc:sldChg>
      <pc:sldChg chg="delSp modSp add mod">
        <pc:chgData name="Margaret Fox" userId="892c1610-2351-4c35-b21d-3b293c8c172e" providerId="ADAL" clId="{EDF87497-CE22-455F-99D9-6FF8C6661875}" dt="2021-11-17T21:03:24.157" v="2443" actId="1076"/>
        <pc:sldMkLst>
          <pc:docMk/>
          <pc:sldMk cId="2810947904" sldId="345"/>
        </pc:sldMkLst>
        <pc:spChg chg="mod">
          <ac:chgData name="Margaret Fox" userId="892c1610-2351-4c35-b21d-3b293c8c172e" providerId="ADAL" clId="{EDF87497-CE22-455F-99D9-6FF8C6661875}" dt="2021-11-17T21:02:47.630" v="2431" actId="20577"/>
          <ac:spMkLst>
            <pc:docMk/>
            <pc:sldMk cId="2810947904" sldId="345"/>
            <ac:spMk id="2" creationId="{AAB9F923-3D98-49EE-927E-35748313EB37}"/>
          </ac:spMkLst>
        </pc:spChg>
        <pc:picChg chg="del">
          <ac:chgData name="Margaret Fox" userId="892c1610-2351-4c35-b21d-3b293c8c172e" providerId="ADAL" clId="{EDF87497-CE22-455F-99D9-6FF8C6661875}" dt="2021-11-17T20:58:28.153" v="2318" actId="478"/>
          <ac:picMkLst>
            <pc:docMk/>
            <pc:sldMk cId="2810947904" sldId="345"/>
            <ac:picMk id="1026" creationId="{BFC09C5C-7D1F-43B8-9BC0-722DA933D2C8}"/>
          </ac:picMkLst>
        </pc:picChg>
        <pc:picChg chg="del">
          <ac:chgData name="Margaret Fox" userId="892c1610-2351-4c35-b21d-3b293c8c172e" providerId="ADAL" clId="{EDF87497-CE22-455F-99D9-6FF8C6661875}" dt="2021-11-17T20:58:27.545" v="2317" actId="478"/>
          <ac:picMkLst>
            <pc:docMk/>
            <pc:sldMk cId="2810947904" sldId="345"/>
            <ac:picMk id="1030" creationId="{46F63C0B-DF47-4206-9BD7-C74A9C6AC6CB}"/>
          </ac:picMkLst>
        </pc:picChg>
        <pc:picChg chg="mod">
          <ac:chgData name="Margaret Fox" userId="892c1610-2351-4c35-b21d-3b293c8c172e" providerId="ADAL" clId="{EDF87497-CE22-455F-99D9-6FF8C6661875}" dt="2021-11-17T21:03:24.157" v="2443" actId="1076"/>
          <ac:picMkLst>
            <pc:docMk/>
            <pc:sldMk cId="2810947904" sldId="345"/>
            <ac:picMk id="1032" creationId="{5FE594BC-4AB7-4AAC-B88C-02F9A26DDE4D}"/>
          </ac:picMkLst>
        </pc:picChg>
      </pc:sldChg>
      <pc:sldChg chg="addSp delSp modSp add mod">
        <pc:chgData name="Margaret Fox" userId="892c1610-2351-4c35-b21d-3b293c8c172e" providerId="ADAL" clId="{EDF87497-CE22-455F-99D9-6FF8C6661875}" dt="2021-11-17T21:03:10.606" v="2438" actId="1076"/>
        <pc:sldMkLst>
          <pc:docMk/>
          <pc:sldMk cId="977375305" sldId="346"/>
        </pc:sldMkLst>
        <pc:spChg chg="mod">
          <ac:chgData name="Margaret Fox" userId="892c1610-2351-4c35-b21d-3b293c8c172e" providerId="ADAL" clId="{EDF87497-CE22-455F-99D9-6FF8C6661875}" dt="2021-11-17T21:02:54.256" v="2433" actId="20577"/>
          <ac:spMkLst>
            <pc:docMk/>
            <pc:sldMk cId="977375305" sldId="346"/>
            <ac:spMk id="2" creationId="{AAB9F923-3D98-49EE-927E-35748313EB37}"/>
          </ac:spMkLst>
        </pc:spChg>
        <pc:picChg chg="del">
          <ac:chgData name="Margaret Fox" userId="892c1610-2351-4c35-b21d-3b293c8c172e" providerId="ADAL" clId="{EDF87497-CE22-455F-99D9-6FF8C6661875}" dt="2021-11-17T20:59:20.889" v="2398" actId="478"/>
          <ac:picMkLst>
            <pc:docMk/>
            <pc:sldMk cId="977375305" sldId="346"/>
            <ac:picMk id="3" creationId="{6E3279FB-0AF9-44F7-B9B0-168EC2C73A4E}"/>
          </ac:picMkLst>
        </pc:picChg>
        <pc:picChg chg="add mod">
          <ac:chgData name="Margaret Fox" userId="892c1610-2351-4c35-b21d-3b293c8c172e" providerId="ADAL" clId="{EDF87497-CE22-455F-99D9-6FF8C6661875}" dt="2021-11-17T21:03:10.606" v="2438" actId="1076"/>
          <ac:picMkLst>
            <pc:docMk/>
            <pc:sldMk cId="977375305" sldId="346"/>
            <ac:picMk id="6" creationId="{D7BE2C61-306C-4DA8-B294-DA9232F60531}"/>
          </ac:picMkLst>
        </pc:picChg>
        <pc:picChg chg="mod">
          <ac:chgData name="Margaret Fox" userId="892c1610-2351-4c35-b21d-3b293c8c172e" providerId="ADAL" clId="{EDF87497-CE22-455F-99D9-6FF8C6661875}" dt="2021-11-17T21:03:07.965" v="2437" actId="1076"/>
          <ac:picMkLst>
            <pc:docMk/>
            <pc:sldMk cId="977375305" sldId="346"/>
            <ac:picMk id="2052" creationId="{5F38DF9C-2EBE-42C1-AE20-F764989EFCC5}"/>
          </ac:picMkLst>
        </pc:picChg>
      </pc:sldChg>
      <pc:sldChg chg="addSp delSp modSp add mod">
        <pc:chgData name="Margaret Fox" userId="892c1610-2351-4c35-b21d-3b293c8c172e" providerId="ADAL" clId="{EDF87497-CE22-455F-99D9-6FF8C6661875}" dt="2021-11-17T21:03:05.054" v="2436" actId="1076"/>
        <pc:sldMkLst>
          <pc:docMk/>
          <pc:sldMk cId="1162117100" sldId="347"/>
        </pc:sldMkLst>
        <pc:spChg chg="mod">
          <ac:chgData name="Margaret Fox" userId="892c1610-2351-4c35-b21d-3b293c8c172e" providerId="ADAL" clId="{EDF87497-CE22-455F-99D9-6FF8C6661875}" dt="2021-11-17T21:02:58.446" v="2434" actId="20577"/>
          <ac:spMkLst>
            <pc:docMk/>
            <pc:sldMk cId="1162117100" sldId="347"/>
            <ac:spMk id="2" creationId="{AAB9F923-3D98-49EE-927E-35748313EB37}"/>
          </ac:spMkLst>
        </pc:spChg>
        <pc:picChg chg="del">
          <ac:chgData name="Margaret Fox" userId="892c1610-2351-4c35-b21d-3b293c8c172e" providerId="ADAL" clId="{EDF87497-CE22-455F-99D9-6FF8C6661875}" dt="2021-11-17T21:02:04.793" v="2421" actId="478"/>
          <ac:picMkLst>
            <pc:docMk/>
            <pc:sldMk cId="1162117100" sldId="347"/>
            <ac:picMk id="6" creationId="{D7BE2C61-306C-4DA8-B294-DA9232F60531}"/>
          </ac:picMkLst>
        </pc:picChg>
        <pc:picChg chg="del">
          <ac:chgData name="Margaret Fox" userId="892c1610-2351-4c35-b21d-3b293c8c172e" providerId="ADAL" clId="{EDF87497-CE22-455F-99D9-6FF8C6661875}" dt="2021-11-17T21:02:04.218" v="2420" actId="478"/>
          <ac:picMkLst>
            <pc:docMk/>
            <pc:sldMk cId="1162117100" sldId="347"/>
            <ac:picMk id="2052" creationId="{5F38DF9C-2EBE-42C1-AE20-F764989EFCC5}"/>
          </ac:picMkLst>
        </pc:picChg>
        <pc:picChg chg="add mod">
          <ac:chgData name="Margaret Fox" userId="892c1610-2351-4c35-b21d-3b293c8c172e" providerId="ADAL" clId="{EDF87497-CE22-455F-99D9-6FF8C6661875}" dt="2021-11-17T21:03:05.054" v="2436" actId="1076"/>
          <ac:picMkLst>
            <pc:docMk/>
            <pc:sldMk cId="1162117100" sldId="347"/>
            <ac:picMk id="3074" creationId="{2A6130FC-5B61-4D80-8BEF-DB7CFB34F2E2}"/>
          </ac:picMkLst>
        </pc:picChg>
        <pc:picChg chg="add mod">
          <ac:chgData name="Margaret Fox" userId="892c1610-2351-4c35-b21d-3b293c8c172e" providerId="ADAL" clId="{EDF87497-CE22-455F-99D9-6FF8C6661875}" dt="2021-11-17T21:03:03.366" v="2435" actId="1076"/>
          <ac:picMkLst>
            <pc:docMk/>
            <pc:sldMk cId="1162117100" sldId="347"/>
            <ac:picMk id="3076" creationId="{49D20D41-B072-47F0-B1C8-AAAC98373AD6}"/>
          </ac:picMkLst>
        </pc:picChg>
      </pc:sldChg>
      <pc:sldChg chg="modSp add mod">
        <pc:chgData name="Margaret Fox" userId="892c1610-2351-4c35-b21d-3b293c8c172e" providerId="ADAL" clId="{EDF87497-CE22-455F-99D9-6FF8C6661875}" dt="2021-11-17T21:17:56.989" v="3784" actId="20577"/>
        <pc:sldMkLst>
          <pc:docMk/>
          <pc:sldMk cId="700559569" sldId="348"/>
        </pc:sldMkLst>
        <pc:spChg chg="mod">
          <ac:chgData name="Margaret Fox" userId="892c1610-2351-4c35-b21d-3b293c8c172e" providerId="ADAL" clId="{EDF87497-CE22-455F-99D9-6FF8C6661875}" dt="2021-11-17T21:17:56.989" v="3784" actId="20577"/>
          <ac:spMkLst>
            <pc:docMk/>
            <pc:sldMk cId="700559569" sldId="348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EDF87497-CE22-455F-99D9-6FF8C6661875}" dt="2021-11-17T21:20:12.782" v="3994" actId="20577"/>
        <pc:sldMkLst>
          <pc:docMk/>
          <pc:sldMk cId="2086337223" sldId="349"/>
        </pc:sldMkLst>
        <pc:spChg chg="mod">
          <ac:chgData name="Margaret Fox" userId="892c1610-2351-4c35-b21d-3b293c8c172e" providerId="ADAL" clId="{EDF87497-CE22-455F-99D9-6FF8C6661875}" dt="2021-11-17T21:20:12.782" v="3994" actId="20577"/>
          <ac:spMkLst>
            <pc:docMk/>
            <pc:sldMk cId="2086337223" sldId="349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EDF87497-CE22-455F-99D9-6FF8C6661875}" dt="2021-11-17T21:16:42.688" v="3634"/>
        <pc:sldMkLst>
          <pc:docMk/>
          <pc:sldMk cId="1153364666" sldId="350"/>
        </pc:sldMkLst>
        <pc:spChg chg="mod">
          <ac:chgData name="Margaret Fox" userId="892c1610-2351-4c35-b21d-3b293c8c172e" providerId="ADAL" clId="{EDF87497-CE22-455F-99D9-6FF8C6661875}" dt="2021-11-17T21:16:32.111" v="3630" actId="1076"/>
          <ac:spMkLst>
            <pc:docMk/>
            <pc:sldMk cId="1153364666" sldId="350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EDF87497-CE22-455F-99D9-6FF8C6661875}" dt="2021-11-17T21:18:21.154" v="3786"/>
        <pc:sldMkLst>
          <pc:docMk/>
          <pc:sldMk cId="1040682455" sldId="351"/>
        </pc:sldMkLst>
      </pc:sldChg>
      <pc:sldChg chg="modSp add mod">
        <pc:chgData name="Margaret Fox" userId="892c1610-2351-4c35-b21d-3b293c8c172e" providerId="ADAL" clId="{EDF87497-CE22-455F-99D9-6FF8C6661875}" dt="2021-11-17T21:18:51.164" v="3939" actId="20577"/>
        <pc:sldMkLst>
          <pc:docMk/>
          <pc:sldMk cId="2077932830" sldId="351"/>
        </pc:sldMkLst>
        <pc:spChg chg="mod">
          <ac:chgData name="Margaret Fox" userId="892c1610-2351-4c35-b21d-3b293c8c172e" providerId="ADAL" clId="{EDF87497-CE22-455F-99D9-6FF8C6661875}" dt="2021-11-17T21:18:51.164" v="3939" actId="20577"/>
          <ac:spMkLst>
            <pc:docMk/>
            <pc:sldMk cId="2077932830" sldId="351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1A185259-43C4-4AB1-A2E2-DA0A9B92935A}"/>
    <pc:docChg chg="undo redo custSel addSld delSld modSld sldOrd modNotesMaster">
      <pc:chgData name="Margaret Fox" userId="892c1610-2351-4c35-b21d-3b293c8c172e" providerId="ADAL" clId="{1A185259-43C4-4AB1-A2E2-DA0A9B92935A}" dt="2021-11-10T21:13:20.356" v="4249" actId="20577"/>
      <pc:docMkLst>
        <pc:docMk/>
      </pc:docMkLst>
      <pc:sldChg chg="addSp delSp modSp mod">
        <pc:chgData name="Margaret Fox" userId="892c1610-2351-4c35-b21d-3b293c8c172e" providerId="ADAL" clId="{1A185259-43C4-4AB1-A2E2-DA0A9B92935A}" dt="2021-11-10T14:35:00.464" v="98" actId="21"/>
        <pc:sldMkLst>
          <pc:docMk/>
          <pc:sldMk cId="1260153591" sldId="257"/>
        </pc:sldMkLst>
        <pc:spChg chg="mod">
          <ac:chgData name="Margaret Fox" userId="892c1610-2351-4c35-b21d-3b293c8c172e" providerId="ADAL" clId="{1A185259-43C4-4AB1-A2E2-DA0A9B92935A}" dt="2021-11-10T14:34:45.758" v="96" actId="1076"/>
          <ac:spMkLst>
            <pc:docMk/>
            <pc:sldMk cId="1260153591" sldId="257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1A185259-43C4-4AB1-A2E2-DA0A9B92935A}" dt="2021-11-10T14:35:00.464" v="98" actId="21"/>
          <ac:picMkLst>
            <pc:docMk/>
            <pc:sldMk cId="1260153591" sldId="257"/>
            <ac:picMk id="1026" creationId="{4473A03D-63A8-4767-AA4F-194666D5D7A0}"/>
          </ac:picMkLst>
        </pc:picChg>
      </pc:sldChg>
      <pc:sldChg chg="modSp mod">
        <pc:chgData name="Margaret Fox" userId="892c1610-2351-4c35-b21d-3b293c8c172e" providerId="ADAL" clId="{1A185259-43C4-4AB1-A2E2-DA0A9B92935A}" dt="2021-11-10T14:37:41.779" v="330" actId="20577"/>
        <pc:sldMkLst>
          <pc:docMk/>
          <pc:sldMk cId="3285693065" sldId="262"/>
        </pc:sldMkLst>
        <pc:spChg chg="mod">
          <ac:chgData name="Margaret Fox" userId="892c1610-2351-4c35-b21d-3b293c8c172e" providerId="ADAL" clId="{1A185259-43C4-4AB1-A2E2-DA0A9B92935A}" dt="2021-11-10T14:37:41.779" v="330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 modNotesTx">
        <pc:chgData name="Margaret Fox" userId="892c1610-2351-4c35-b21d-3b293c8c172e" providerId="ADAL" clId="{1A185259-43C4-4AB1-A2E2-DA0A9B92935A}" dt="2021-11-10T21:13:20.356" v="4249" actId="20577"/>
        <pc:sldMkLst>
          <pc:docMk/>
          <pc:sldMk cId="1809337763" sldId="277"/>
        </pc:sldMkLst>
        <pc:spChg chg="mod">
          <ac:chgData name="Margaret Fox" userId="892c1610-2351-4c35-b21d-3b293c8c172e" providerId="ADAL" clId="{1A185259-43C4-4AB1-A2E2-DA0A9B92935A}" dt="2021-11-10T15:50:47.013" v="3225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A185259-43C4-4AB1-A2E2-DA0A9B92935A}" dt="2021-11-10T14:33:23.482" v="0" actId="20577"/>
        <pc:sldMkLst>
          <pc:docMk/>
          <pc:sldMk cId="1128444069" sldId="278"/>
        </pc:sldMkLst>
        <pc:spChg chg="mod">
          <ac:chgData name="Margaret Fox" userId="892c1610-2351-4c35-b21d-3b293c8c172e" providerId="ADAL" clId="{1A185259-43C4-4AB1-A2E2-DA0A9B92935A}" dt="2021-11-10T14:33:23.482" v="0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A185259-43C4-4AB1-A2E2-DA0A9B92935A}" dt="2021-11-10T18:42:19.266" v="4242" actId="20577"/>
        <pc:sldMkLst>
          <pc:docMk/>
          <pc:sldMk cId="1771820215" sldId="287"/>
        </pc:sldMkLst>
        <pc:spChg chg="mod">
          <ac:chgData name="Margaret Fox" userId="892c1610-2351-4c35-b21d-3b293c8c172e" providerId="ADAL" clId="{1A185259-43C4-4AB1-A2E2-DA0A9B92935A}" dt="2021-11-10T18:42:19.266" v="4242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1A185259-43C4-4AB1-A2E2-DA0A9B92935A}" dt="2021-11-10T14:39:50.854" v="368" actId="113"/>
        <pc:sldMkLst>
          <pc:docMk/>
          <pc:sldMk cId="2466888729" sldId="308"/>
        </pc:sldMkLst>
        <pc:spChg chg="mod">
          <ac:chgData name="Margaret Fox" userId="892c1610-2351-4c35-b21d-3b293c8c172e" providerId="ADAL" clId="{1A185259-43C4-4AB1-A2E2-DA0A9B92935A}" dt="2021-11-10T14:39:50.854" v="368" actId="113"/>
          <ac:spMkLst>
            <pc:docMk/>
            <pc:sldMk cId="2466888729" sldId="308"/>
            <ac:spMk id="2" creationId="{AAB9F923-3D98-49EE-927E-35748313EB37}"/>
          </ac:spMkLst>
        </pc:spChg>
      </pc:sldChg>
      <pc:sldChg chg="modSp mod modNotesTx">
        <pc:chgData name="Margaret Fox" userId="892c1610-2351-4c35-b21d-3b293c8c172e" providerId="ADAL" clId="{1A185259-43C4-4AB1-A2E2-DA0A9B92935A}" dt="2021-11-10T14:58:00.073" v="1497" actId="20577"/>
        <pc:sldMkLst>
          <pc:docMk/>
          <pc:sldMk cId="1974659097" sldId="310"/>
        </pc:sldMkLst>
        <pc:spChg chg="mod">
          <ac:chgData name="Margaret Fox" userId="892c1610-2351-4c35-b21d-3b293c8c172e" providerId="ADAL" clId="{1A185259-43C4-4AB1-A2E2-DA0A9B92935A}" dt="2021-11-10T14:56:37.475" v="1202" actId="313"/>
          <ac:spMkLst>
            <pc:docMk/>
            <pc:sldMk cId="1974659097" sldId="310"/>
            <ac:spMk id="2" creationId="{AAB9F923-3D98-49EE-927E-35748313EB37}"/>
          </ac:spMkLst>
        </pc:spChg>
      </pc:sldChg>
      <pc:sldChg chg="addSp modSp mod modNotesTx">
        <pc:chgData name="Margaret Fox" userId="892c1610-2351-4c35-b21d-3b293c8c172e" providerId="ADAL" clId="{1A185259-43C4-4AB1-A2E2-DA0A9B92935A}" dt="2021-11-10T15:25:19.294" v="2769" actId="1076"/>
        <pc:sldMkLst>
          <pc:docMk/>
          <pc:sldMk cId="1117480482" sldId="311"/>
        </pc:sldMkLst>
        <pc:spChg chg="mod">
          <ac:chgData name="Margaret Fox" userId="892c1610-2351-4c35-b21d-3b293c8c172e" providerId="ADAL" clId="{1A185259-43C4-4AB1-A2E2-DA0A9B92935A}" dt="2021-11-10T15:21:23.012" v="2628" actId="20577"/>
          <ac:spMkLst>
            <pc:docMk/>
            <pc:sldMk cId="1117480482" sldId="311"/>
            <ac:spMk id="2" creationId="{AAB9F923-3D98-49EE-927E-35748313EB37}"/>
          </ac:spMkLst>
        </pc:spChg>
        <pc:picChg chg="add mod">
          <ac:chgData name="Margaret Fox" userId="892c1610-2351-4c35-b21d-3b293c8c172e" providerId="ADAL" clId="{1A185259-43C4-4AB1-A2E2-DA0A9B92935A}" dt="2021-11-10T15:25:19.294" v="2769" actId="1076"/>
          <ac:picMkLst>
            <pc:docMk/>
            <pc:sldMk cId="1117480482" sldId="311"/>
            <ac:picMk id="4098" creationId="{19889F1A-A051-4E52-BF20-DE7EFAF727D0}"/>
          </ac:picMkLst>
        </pc:picChg>
      </pc:sldChg>
      <pc:sldChg chg="del">
        <pc:chgData name="Margaret Fox" userId="892c1610-2351-4c35-b21d-3b293c8c172e" providerId="ADAL" clId="{1A185259-43C4-4AB1-A2E2-DA0A9B92935A}" dt="2021-11-10T18:12:30.707" v="3226" actId="47"/>
        <pc:sldMkLst>
          <pc:docMk/>
          <pc:sldMk cId="2032702914" sldId="320"/>
        </pc:sldMkLst>
      </pc:sldChg>
      <pc:sldChg chg="del">
        <pc:chgData name="Margaret Fox" userId="892c1610-2351-4c35-b21d-3b293c8c172e" providerId="ADAL" clId="{1A185259-43C4-4AB1-A2E2-DA0A9B92935A}" dt="2021-11-10T18:12:41.666" v="3228" actId="47"/>
        <pc:sldMkLst>
          <pc:docMk/>
          <pc:sldMk cId="1245164664" sldId="321"/>
        </pc:sldMkLst>
      </pc:sldChg>
      <pc:sldChg chg="del">
        <pc:chgData name="Margaret Fox" userId="892c1610-2351-4c35-b21d-3b293c8c172e" providerId="ADAL" clId="{1A185259-43C4-4AB1-A2E2-DA0A9B92935A}" dt="2021-11-10T18:12:41.666" v="3228" actId="47"/>
        <pc:sldMkLst>
          <pc:docMk/>
          <pc:sldMk cId="2173630304" sldId="322"/>
        </pc:sldMkLst>
      </pc:sldChg>
      <pc:sldChg chg="del">
        <pc:chgData name="Margaret Fox" userId="892c1610-2351-4c35-b21d-3b293c8c172e" providerId="ADAL" clId="{1A185259-43C4-4AB1-A2E2-DA0A9B92935A}" dt="2021-11-10T18:12:41.666" v="3228" actId="47"/>
        <pc:sldMkLst>
          <pc:docMk/>
          <pc:sldMk cId="3595692726" sldId="323"/>
        </pc:sldMkLst>
      </pc:sldChg>
      <pc:sldChg chg="addSp delSp modSp mod modNotesTx">
        <pc:chgData name="Margaret Fox" userId="892c1610-2351-4c35-b21d-3b293c8c172e" providerId="ADAL" clId="{1A185259-43C4-4AB1-A2E2-DA0A9B92935A}" dt="2021-11-10T14:51:26.940" v="793" actId="20577"/>
        <pc:sldMkLst>
          <pc:docMk/>
          <pc:sldMk cId="445794503" sldId="326"/>
        </pc:sldMkLst>
        <pc:spChg chg="mod">
          <ac:chgData name="Margaret Fox" userId="892c1610-2351-4c35-b21d-3b293c8c172e" providerId="ADAL" clId="{1A185259-43C4-4AB1-A2E2-DA0A9B92935A}" dt="2021-11-10T14:49:24.536" v="698" actId="20577"/>
          <ac:spMkLst>
            <pc:docMk/>
            <pc:sldMk cId="445794503" sldId="326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1A185259-43C4-4AB1-A2E2-DA0A9B92935A}" dt="2021-11-10T14:44:09.445" v="396" actId="478"/>
          <ac:picMkLst>
            <pc:docMk/>
            <pc:sldMk cId="445794503" sldId="326"/>
            <ac:picMk id="3074" creationId="{BA97C278-DFBC-4773-836B-CD5BF580DA9D}"/>
          </ac:picMkLst>
        </pc:picChg>
        <pc:picChg chg="add mod">
          <ac:chgData name="Margaret Fox" userId="892c1610-2351-4c35-b21d-3b293c8c172e" providerId="ADAL" clId="{1A185259-43C4-4AB1-A2E2-DA0A9B92935A}" dt="2021-11-10T14:44:27.552" v="402" actId="732"/>
          <ac:picMkLst>
            <pc:docMk/>
            <pc:sldMk cId="445794503" sldId="326"/>
            <ac:picMk id="3076" creationId="{3E7770D6-A3DD-449A-BB12-18BAFCC32F90}"/>
          </ac:picMkLst>
        </pc:picChg>
      </pc:sldChg>
      <pc:sldChg chg="del">
        <pc:chgData name="Margaret Fox" userId="892c1610-2351-4c35-b21d-3b293c8c172e" providerId="ADAL" clId="{1A185259-43C4-4AB1-A2E2-DA0A9B92935A}" dt="2021-11-10T14:51:55.196" v="794" actId="47"/>
        <pc:sldMkLst>
          <pc:docMk/>
          <pc:sldMk cId="637305951" sldId="327"/>
        </pc:sldMkLst>
      </pc:sldChg>
      <pc:sldChg chg="del">
        <pc:chgData name="Margaret Fox" userId="892c1610-2351-4c35-b21d-3b293c8c172e" providerId="ADAL" clId="{1A185259-43C4-4AB1-A2E2-DA0A9B92935A}" dt="2021-11-10T14:51:58.885" v="795" actId="47"/>
        <pc:sldMkLst>
          <pc:docMk/>
          <pc:sldMk cId="3123773632" sldId="328"/>
        </pc:sldMkLst>
      </pc:sldChg>
      <pc:sldChg chg="del">
        <pc:chgData name="Margaret Fox" userId="892c1610-2351-4c35-b21d-3b293c8c172e" providerId="ADAL" clId="{1A185259-43C4-4AB1-A2E2-DA0A9B92935A}" dt="2021-11-10T18:12:34.492" v="3227" actId="47"/>
        <pc:sldMkLst>
          <pc:docMk/>
          <pc:sldMk cId="2577543020" sldId="329"/>
        </pc:sldMkLst>
      </pc:sldChg>
      <pc:sldChg chg="del">
        <pc:chgData name="Margaret Fox" userId="892c1610-2351-4c35-b21d-3b293c8c172e" providerId="ADAL" clId="{1A185259-43C4-4AB1-A2E2-DA0A9B92935A}" dt="2021-11-10T18:12:41.666" v="3228" actId="47"/>
        <pc:sldMkLst>
          <pc:docMk/>
          <pc:sldMk cId="1763709331" sldId="330"/>
        </pc:sldMkLst>
      </pc:sldChg>
      <pc:sldChg chg="addSp delSp modSp add mod">
        <pc:chgData name="Margaret Fox" userId="892c1610-2351-4c35-b21d-3b293c8c172e" providerId="ADAL" clId="{1A185259-43C4-4AB1-A2E2-DA0A9B92935A}" dt="2021-11-10T14:35:27.690" v="105"/>
        <pc:sldMkLst>
          <pc:docMk/>
          <pc:sldMk cId="2809317494" sldId="331"/>
        </pc:sldMkLst>
        <pc:spChg chg="del mod">
          <ac:chgData name="Margaret Fox" userId="892c1610-2351-4c35-b21d-3b293c8c172e" providerId="ADAL" clId="{1A185259-43C4-4AB1-A2E2-DA0A9B92935A}" dt="2021-11-10T14:35:27.690" v="105"/>
          <ac:spMkLst>
            <pc:docMk/>
            <pc:sldMk cId="2809317494" sldId="331"/>
            <ac:spMk id="2" creationId="{AAB9F923-3D98-49EE-927E-35748313EB37}"/>
          </ac:spMkLst>
        </pc:spChg>
        <pc:picChg chg="add mod">
          <ac:chgData name="Margaret Fox" userId="892c1610-2351-4c35-b21d-3b293c8c172e" providerId="ADAL" clId="{1A185259-43C4-4AB1-A2E2-DA0A9B92935A}" dt="2021-11-10T14:35:22.053" v="103" actId="14100"/>
          <ac:picMkLst>
            <pc:docMk/>
            <pc:sldMk cId="2809317494" sldId="331"/>
            <ac:picMk id="3" creationId="{7F0B90A3-6208-434E-A2EE-5D3A4743A080}"/>
          </ac:picMkLst>
        </pc:picChg>
      </pc:sldChg>
      <pc:sldChg chg="modSp add mod modNotesTx">
        <pc:chgData name="Margaret Fox" userId="892c1610-2351-4c35-b21d-3b293c8c172e" providerId="ADAL" clId="{1A185259-43C4-4AB1-A2E2-DA0A9B92935A}" dt="2021-11-10T21:11:07.079" v="4245" actId="20577"/>
        <pc:sldMkLst>
          <pc:docMk/>
          <pc:sldMk cId="2357995315" sldId="332"/>
        </pc:sldMkLst>
        <pc:spChg chg="mod">
          <ac:chgData name="Margaret Fox" userId="892c1610-2351-4c35-b21d-3b293c8c172e" providerId="ADAL" clId="{1A185259-43C4-4AB1-A2E2-DA0A9B92935A}" dt="2021-11-10T15:10:26.463" v="2078" actId="20577"/>
          <ac:spMkLst>
            <pc:docMk/>
            <pc:sldMk cId="2357995315" sldId="332"/>
            <ac:spMk id="2" creationId="{AAB9F923-3D98-49EE-927E-35748313EB37}"/>
          </ac:spMkLst>
        </pc:spChg>
      </pc:sldChg>
      <pc:sldChg chg="modSp add mod modNotesTx">
        <pc:chgData name="Margaret Fox" userId="892c1610-2351-4c35-b21d-3b293c8c172e" providerId="ADAL" clId="{1A185259-43C4-4AB1-A2E2-DA0A9B92935A}" dt="2021-11-10T21:11:09.206" v="4246" actId="20577"/>
        <pc:sldMkLst>
          <pc:docMk/>
          <pc:sldMk cId="273157310" sldId="333"/>
        </pc:sldMkLst>
        <pc:spChg chg="mod">
          <ac:chgData name="Margaret Fox" userId="892c1610-2351-4c35-b21d-3b293c8c172e" providerId="ADAL" clId="{1A185259-43C4-4AB1-A2E2-DA0A9B92935A}" dt="2021-11-10T15:11:53.041" v="2283" actId="20577"/>
          <ac:spMkLst>
            <pc:docMk/>
            <pc:sldMk cId="273157310" sldId="333"/>
            <ac:spMk id="2" creationId="{AAB9F923-3D98-49EE-927E-35748313EB37}"/>
          </ac:spMkLst>
        </pc:spChg>
      </pc:sldChg>
      <pc:sldChg chg="delSp modSp add mod modNotesTx">
        <pc:chgData name="Margaret Fox" userId="892c1610-2351-4c35-b21d-3b293c8c172e" providerId="ADAL" clId="{1A185259-43C4-4AB1-A2E2-DA0A9B92935A}" dt="2021-11-10T21:13:00.581" v="4247" actId="20577"/>
        <pc:sldMkLst>
          <pc:docMk/>
          <pc:sldMk cId="1409884127" sldId="334"/>
        </pc:sldMkLst>
        <pc:spChg chg="mod">
          <ac:chgData name="Margaret Fox" userId="892c1610-2351-4c35-b21d-3b293c8c172e" providerId="ADAL" clId="{1A185259-43C4-4AB1-A2E2-DA0A9B92935A}" dt="2021-11-10T18:15:13.382" v="3518" actId="20577"/>
          <ac:spMkLst>
            <pc:docMk/>
            <pc:sldMk cId="1409884127" sldId="334"/>
            <ac:spMk id="2" creationId="{AAB9F923-3D98-49EE-927E-35748313EB37}"/>
          </ac:spMkLst>
        </pc:spChg>
        <pc:picChg chg="del">
          <ac:chgData name="Margaret Fox" userId="892c1610-2351-4c35-b21d-3b293c8c172e" providerId="ADAL" clId="{1A185259-43C4-4AB1-A2E2-DA0A9B92935A}" dt="2021-11-10T15:25:55.762" v="2789" actId="478"/>
          <ac:picMkLst>
            <pc:docMk/>
            <pc:sldMk cId="1409884127" sldId="334"/>
            <ac:picMk id="4098" creationId="{19889F1A-A051-4E52-BF20-DE7EFAF727D0}"/>
          </ac:picMkLst>
        </pc:picChg>
      </pc:sldChg>
      <pc:sldChg chg="modSp add mod ord modNotesTx">
        <pc:chgData name="Margaret Fox" userId="892c1610-2351-4c35-b21d-3b293c8c172e" providerId="ADAL" clId="{1A185259-43C4-4AB1-A2E2-DA0A9B92935A}" dt="2021-11-10T21:13:04.693" v="4248" actId="20577"/>
        <pc:sldMkLst>
          <pc:docMk/>
          <pc:sldMk cId="1701177917" sldId="335"/>
        </pc:sldMkLst>
        <pc:spChg chg="mod">
          <ac:chgData name="Margaret Fox" userId="892c1610-2351-4c35-b21d-3b293c8c172e" providerId="ADAL" clId="{1A185259-43C4-4AB1-A2E2-DA0A9B92935A}" dt="2021-11-10T15:49:53.336" v="3153" actId="1076"/>
          <ac:spMkLst>
            <pc:docMk/>
            <pc:sldMk cId="1701177917" sldId="335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1A185259-43C4-4AB1-A2E2-DA0A9B92935A}" dt="2021-11-10T18:41:00.100" v="3900"/>
        <pc:sldMkLst>
          <pc:docMk/>
          <pc:sldMk cId="3379270206" sldId="336"/>
        </pc:sldMkLst>
        <pc:spChg chg="mod">
          <ac:chgData name="Margaret Fox" userId="892c1610-2351-4c35-b21d-3b293c8c172e" providerId="ADAL" clId="{1A185259-43C4-4AB1-A2E2-DA0A9B92935A}" dt="2021-11-10T18:35:39.620" v="3898" actId="20577"/>
          <ac:spMkLst>
            <pc:docMk/>
            <pc:sldMk cId="3379270206" sldId="336"/>
            <ac:spMk id="2" creationId="{AAB9F923-3D98-49EE-927E-35748313EB37}"/>
          </ac:spMkLst>
        </pc:spChg>
      </pc:sldChg>
      <pc:sldChg chg="modSp add mod modNotesTx">
        <pc:chgData name="Margaret Fox" userId="892c1610-2351-4c35-b21d-3b293c8c172e" providerId="ADAL" clId="{1A185259-43C4-4AB1-A2E2-DA0A9B92935A}" dt="2021-11-10T18:41:48.750" v="4044" actId="20577"/>
        <pc:sldMkLst>
          <pc:docMk/>
          <pc:sldMk cId="305725023" sldId="337"/>
        </pc:sldMkLst>
        <pc:spChg chg="mod">
          <ac:chgData name="Margaret Fox" userId="892c1610-2351-4c35-b21d-3b293c8c172e" providerId="ADAL" clId="{1A185259-43C4-4AB1-A2E2-DA0A9B92935A}" dt="2021-11-10T18:41:34.672" v="3976" actId="20577"/>
          <ac:spMkLst>
            <pc:docMk/>
            <pc:sldMk cId="305725023" sldId="337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6418665F-B4D4-0D4B-B1DF-D5ECB14E69B7}"/>
    <pc:docChg chg="undo custSel addSld delSld modSld sldOrd">
      <pc:chgData name="Margaret Fox" userId="892c1610-2351-4c35-b21d-3b293c8c172e" providerId="ADAL" clId="{6418665F-B4D4-0D4B-B1DF-D5ECB14E69B7}" dt="2021-10-27T12:04:17.830" v="1717" actId="20577"/>
      <pc:docMkLst>
        <pc:docMk/>
      </pc:docMkLst>
      <pc:sldChg chg="modSp mod">
        <pc:chgData name="Margaret Fox" userId="892c1610-2351-4c35-b21d-3b293c8c172e" providerId="ADAL" clId="{6418665F-B4D4-0D4B-B1DF-D5ECB14E69B7}" dt="2021-10-27T11:39:38.566" v="164" actId="14100"/>
        <pc:sldMkLst>
          <pc:docMk/>
          <pc:sldMk cId="1260153591" sldId="257"/>
        </pc:sldMkLst>
        <pc:spChg chg="mod">
          <ac:chgData name="Margaret Fox" userId="892c1610-2351-4c35-b21d-3b293c8c172e" providerId="ADAL" clId="{6418665F-B4D4-0D4B-B1DF-D5ECB14E69B7}" dt="2021-10-27T11:39:38.566" v="164" actId="14100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6418665F-B4D4-0D4B-B1DF-D5ECB14E69B7}" dt="2021-10-27T11:45:07.266" v="338" actId="20577"/>
        <pc:sldMkLst>
          <pc:docMk/>
          <pc:sldMk cId="3285693065" sldId="262"/>
        </pc:sldMkLst>
        <pc:spChg chg="mod">
          <ac:chgData name="Margaret Fox" userId="892c1610-2351-4c35-b21d-3b293c8c172e" providerId="ADAL" clId="{6418665F-B4D4-0D4B-B1DF-D5ECB14E69B7}" dt="2021-10-27T11:45:07.266" v="338" actId="20577"/>
          <ac:spMkLst>
            <pc:docMk/>
            <pc:sldMk cId="3285693065" sldId="262"/>
            <ac:spMk id="2" creationId="{AAB9F923-3D98-49EE-927E-35748313EB37}"/>
          </ac:spMkLst>
        </pc:spChg>
        <pc:picChg chg="mod">
          <ac:chgData name="Margaret Fox" userId="892c1610-2351-4c35-b21d-3b293c8c172e" providerId="ADAL" clId="{6418665F-B4D4-0D4B-B1DF-D5ECB14E69B7}" dt="2021-10-27T11:43:59.314" v="271" actId="1076"/>
          <ac:picMkLst>
            <pc:docMk/>
            <pc:sldMk cId="3285693065" sldId="262"/>
            <ac:picMk id="2050" creationId="{9E476F11-15D0-42A8-BDAC-FCD6AA8E73AE}"/>
          </ac:picMkLst>
        </pc:picChg>
      </pc:sldChg>
      <pc:sldChg chg="modSp mod">
        <pc:chgData name="Margaret Fox" userId="892c1610-2351-4c35-b21d-3b293c8c172e" providerId="ADAL" clId="{6418665F-B4D4-0D4B-B1DF-D5ECB14E69B7}" dt="2021-10-27T11:37:45.998" v="14" actId="20577"/>
        <pc:sldMkLst>
          <pc:docMk/>
          <pc:sldMk cId="1128444069" sldId="278"/>
        </pc:sldMkLst>
        <pc:spChg chg="mod">
          <ac:chgData name="Margaret Fox" userId="892c1610-2351-4c35-b21d-3b293c8c172e" providerId="ADAL" clId="{6418665F-B4D4-0D4B-B1DF-D5ECB14E69B7}" dt="2021-10-27T11:37:45.998" v="14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add del mod">
        <pc:chgData name="Margaret Fox" userId="892c1610-2351-4c35-b21d-3b293c8c172e" providerId="ADAL" clId="{6418665F-B4D4-0D4B-B1DF-D5ECB14E69B7}" dt="2021-10-27T11:49:41.382" v="565" actId="20577"/>
        <pc:sldMkLst>
          <pc:docMk/>
          <pc:sldMk cId="2466888729" sldId="308"/>
        </pc:sldMkLst>
        <pc:spChg chg="mod">
          <ac:chgData name="Margaret Fox" userId="892c1610-2351-4c35-b21d-3b293c8c172e" providerId="ADAL" clId="{6418665F-B4D4-0D4B-B1DF-D5ECB14E69B7}" dt="2021-10-27T11:49:41.382" v="565" actId="20577"/>
          <ac:spMkLst>
            <pc:docMk/>
            <pc:sldMk cId="2466888729" sldId="308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6418665F-B4D4-0D4B-B1DF-D5ECB14E69B7}" dt="2021-10-27T11:53:26.936" v="843" actId="2696"/>
        <pc:sldMkLst>
          <pc:docMk/>
          <pc:sldMk cId="3626841439" sldId="309"/>
        </pc:sldMkLst>
      </pc:sldChg>
      <pc:sldChg chg="delSp modSp mod ord">
        <pc:chgData name="Margaret Fox" userId="892c1610-2351-4c35-b21d-3b293c8c172e" providerId="ADAL" clId="{6418665F-B4D4-0D4B-B1DF-D5ECB14E69B7}" dt="2021-10-27T11:54:58.177" v="908" actId="313"/>
        <pc:sldMkLst>
          <pc:docMk/>
          <pc:sldMk cId="1974659097" sldId="310"/>
        </pc:sldMkLst>
        <pc:spChg chg="mod">
          <ac:chgData name="Margaret Fox" userId="892c1610-2351-4c35-b21d-3b293c8c172e" providerId="ADAL" clId="{6418665F-B4D4-0D4B-B1DF-D5ECB14E69B7}" dt="2021-10-27T11:54:58.177" v="908" actId="313"/>
          <ac:spMkLst>
            <pc:docMk/>
            <pc:sldMk cId="1974659097" sldId="310"/>
            <ac:spMk id="2" creationId="{AAB9F923-3D98-49EE-927E-35748313EB37}"/>
          </ac:spMkLst>
        </pc:spChg>
        <pc:picChg chg="del">
          <ac:chgData name="Margaret Fox" userId="892c1610-2351-4c35-b21d-3b293c8c172e" providerId="ADAL" clId="{6418665F-B4D4-0D4B-B1DF-D5ECB14E69B7}" dt="2021-10-27T11:50:07.231" v="567" actId="478"/>
          <ac:picMkLst>
            <pc:docMk/>
            <pc:sldMk cId="1974659097" sldId="310"/>
            <ac:picMk id="1026" creationId="{9D3FBBC3-B372-4E3B-9F40-A337E066AC9E}"/>
          </ac:picMkLst>
        </pc:picChg>
      </pc:sldChg>
      <pc:sldChg chg="addSp delSp modSp mod modNotesTx">
        <pc:chgData name="Margaret Fox" userId="892c1610-2351-4c35-b21d-3b293c8c172e" providerId="ADAL" clId="{6418665F-B4D4-0D4B-B1DF-D5ECB14E69B7}" dt="2021-10-27T12:00:03.713" v="1370"/>
        <pc:sldMkLst>
          <pc:docMk/>
          <pc:sldMk cId="1117480482" sldId="311"/>
        </pc:sldMkLst>
        <pc:spChg chg="mod">
          <ac:chgData name="Margaret Fox" userId="892c1610-2351-4c35-b21d-3b293c8c172e" providerId="ADAL" clId="{6418665F-B4D4-0D4B-B1DF-D5ECB14E69B7}" dt="2021-10-27T11:59:51.335" v="1368" actId="20577"/>
          <ac:spMkLst>
            <pc:docMk/>
            <pc:sldMk cId="1117480482" sldId="311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6418665F-B4D4-0D4B-B1DF-D5ECB14E69B7}" dt="2021-10-27T12:00:03.713" v="1370"/>
          <ac:picMkLst>
            <pc:docMk/>
            <pc:sldMk cId="1117480482" sldId="311"/>
            <ac:picMk id="4" creationId="{524012B5-5C4E-FB45-9107-F4F945D0A815}"/>
          </ac:picMkLst>
        </pc:picChg>
      </pc:sldChg>
      <pc:sldChg chg="modSp del mod">
        <pc:chgData name="Margaret Fox" userId="892c1610-2351-4c35-b21d-3b293c8c172e" providerId="ADAL" clId="{6418665F-B4D4-0D4B-B1DF-D5ECB14E69B7}" dt="2021-10-27T11:37:52.889" v="21" actId="2696"/>
        <pc:sldMkLst>
          <pc:docMk/>
          <pc:sldMk cId="625769159" sldId="314"/>
        </pc:sldMkLst>
        <pc:spChg chg="mod">
          <ac:chgData name="Margaret Fox" userId="892c1610-2351-4c35-b21d-3b293c8c172e" providerId="ADAL" clId="{6418665F-B4D4-0D4B-B1DF-D5ECB14E69B7}" dt="2021-10-27T11:37:49.866" v="20" actId="20577"/>
          <ac:spMkLst>
            <pc:docMk/>
            <pc:sldMk cId="625769159" sldId="314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6418665F-B4D4-0D4B-B1DF-D5ECB14E69B7}" dt="2021-10-27T11:38:16.870" v="50" actId="2696"/>
        <pc:sldMkLst>
          <pc:docMk/>
          <pc:sldMk cId="1696810628" sldId="317"/>
        </pc:sldMkLst>
      </pc:sldChg>
      <pc:sldChg chg="del">
        <pc:chgData name="Margaret Fox" userId="892c1610-2351-4c35-b21d-3b293c8c172e" providerId="ADAL" clId="{6418665F-B4D4-0D4B-B1DF-D5ECB14E69B7}" dt="2021-10-27T11:38:32.407" v="51" actId="2696"/>
        <pc:sldMkLst>
          <pc:docMk/>
          <pc:sldMk cId="2180226212" sldId="318"/>
        </pc:sldMkLst>
      </pc:sldChg>
      <pc:sldChg chg="modSp add mod">
        <pc:chgData name="Margaret Fox" userId="892c1610-2351-4c35-b21d-3b293c8c172e" providerId="ADAL" clId="{6418665F-B4D4-0D4B-B1DF-D5ECB14E69B7}" dt="2021-10-27T11:38:05.392" v="49" actId="20577"/>
        <pc:sldMkLst>
          <pc:docMk/>
          <pc:sldMk cId="3008954777" sldId="319"/>
        </pc:sldMkLst>
        <pc:spChg chg="mod">
          <ac:chgData name="Margaret Fox" userId="892c1610-2351-4c35-b21d-3b293c8c172e" providerId="ADAL" clId="{6418665F-B4D4-0D4B-B1DF-D5ECB14E69B7}" dt="2021-10-27T11:38:05.392" v="49" actId="20577"/>
          <ac:spMkLst>
            <pc:docMk/>
            <pc:sldMk cId="3008954777" sldId="319"/>
            <ac:spMk id="2" creationId="{AAB9F923-3D98-49EE-927E-35748313EB37}"/>
          </ac:spMkLst>
        </pc:spChg>
      </pc:sldChg>
      <pc:sldChg chg="modSp add mod modNotesTx">
        <pc:chgData name="Margaret Fox" userId="892c1610-2351-4c35-b21d-3b293c8c172e" providerId="ADAL" clId="{6418665F-B4D4-0D4B-B1DF-D5ECB14E69B7}" dt="2021-10-27T12:04:17.830" v="1717" actId="20577"/>
        <pc:sldMkLst>
          <pc:docMk/>
          <pc:sldMk cId="2032702914" sldId="320"/>
        </pc:sldMkLst>
        <pc:spChg chg="mod">
          <ac:chgData name="Margaret Fox" userId="892c1610-2351-4c35-b21d-3b293c8c172e" providerId="ADAL" clId="{6418665F-B4D4-0D4B-B1DF-D5ECB14E69B7}" dt="2021-10-27T12:04:17.830" v="1717" actId="20577"/>
          <ac:spMkLst>
            <pc:docMk/>
            <pc:sldMk cId="2032702914" sldId="320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1309B161-7BD1-4CFC-AB6F-2CB569657C01}"/>
    <pc:docChg chg="undo custSel addSld delSld modSld sldOrd">
      <pc:chgData name="Margaret Fox" userId="892c1610-2351-4c35-b21d-3b293c8c172e" providerId="ADAL" clId="{1309B161-7BD1-4CFC-AB6F-2CB569657C01}" dt="2022-02-02T16:01:31.448" v="5208" actId="20577"/>
      <pc:docMkLst>
        <pc:docMk/>
      </pc:docMkLst>
      <pc:sldChg chg="modSp mod ord">
        <pc:chgData name="Margaret Fox" userId="892c1610-2351-4c35-b21d-3b293c8c172e" providerId="ADAL" clId="{1309B161-7BD1-4CFC-AB6F-2CB569657C01}" dt="2022-02-02T15:32:26.705" v="3446"/>
        <pc:sldMkLst>
          <pc:docMk/>
          <pc:sldMk cId="3285693065" sldId="262"/>
        </pc:sldMkLst>
        <pc:spChg chg="mod">
          <ac:chgData name="Margaret Fox" userId="892c1610-2351-4c35-b21d-3b293c8c172e" providerId="ADAL" clId="{1309B161-7BD1-4CFC-AB6F-2CB569657C01}" dt="2022-02-02T14:12:17.609" v="106" actId="113"/>
          <ac:spMkLst>
            <pc:docMk/>
            <pc:sldMk cId="3285693065" sldId="262"/>
            <ac:spMk id="2" creationId="{AAB9F923-3D98-49EE-927E-35748313EB37}"/>
          </ac:spMkLst>
        </pc:spChg>
      </pc:sldChg>
      <pc:sldChg chg="delSp modSp mod">
        <pc:chgData name="Margaret Fox" userId="892c1610-2351-4c35-b21d-3b293c8c172e" providerId="ADAL" clId="{1309B161-7BD1-4CFC-AB6F-2CB569657C01}" dt="2022-02-02T15:40:47.182" v="4418" actId="20577"/>
        <pc:sldMkLst>
          <pc:docMk/>
          <pc:sldMk cId="1809337763" sldId="277"/>
        </pc:sldMkLst>
        <pc:spChg chg="mod">
          <ac:chgData name="Margaret Fox" userId="892c1610-2351-4c35-b21d-3b293c8c172e" providerId="ADAL" clId="{1309B161-7BD1-4CFC-AB6F-2CB569657C01}" dt="2022-02-02T15:40:47.182" v="4418" actId="20577"/>
          <ac:spMkLst>
            <pc:docMk/>
            <pc:sldMk cId="1809337763" sldId="277"/>
            <ac:spMk id="2" creationId="{AAB9F923-3D98-49EE-927E-35748313EB37}"/>
          </ac:spMkLst>
        </pc:spChg>
        <pc:spChg chg="del">
          <ac:chgData name="Margaret Fox" userId="892c1610-2351-4c35-b21d-3b293c8c172e" providerId="ADAL" clId="{1309B161-7BD1-4CFC-AB6F-2CB569657C01}" dt="2022-02-02T15:40:41.194" v="4413" actId="478"/>
          <ac:spMkLst>
            <pc:docMk/>
            <pc:sldMk cId="1809337763" sldId="277"/>
            <ac:spMk id="4" creationId="{91CC7658-5DC3-4E28-AE1B-DF9C19710715}"/>
          </ac:spMkLst>
        </pc:spChg>
        <pc:spChg chg="del">
          <ac:chgData name="Margaret Fox" userId="892c1610-2351-4c35-b21d-3b293c8c172e" providerId="ADAL" clId="{1309B161-7BD1-4CFC-AB6F-2CB569657C01}" dt="2022-02-02T15:40:40.521" v="4412" actId="478"/>
          <ac:spMkLst>
            <pc:docMk/>
            <pc:sldMk cId="1809337763" sldId="277"/>
            <ac:spMk id="5" creationId="{DC235C81-8A85-47CF-ACD5-B8ACB22BCD0A}"/>
          </ac:spMkLst>
        </pc:spChg>
      </pc:sldChg>
      <pc:sldChg chg="modSp mod">
        <pc:chgData name="Margaret Fox" userId="892c1610-2351-4c35-b21d-3b293c8c172e" providerId="ADAL" clId="{1309B161-7BD1-4CFC-AB6F-2CB569657C01}" dt="2022-02-02T14:10:21.783" v="7" actId="5793"/>
        <pc:sldMkLst>
          <pc:docMk/>
          <pc:sldMk cId="1128444069" sldId="278"/>
        </pc:sldMkLst>
        <pc:spChg chg="mod">
          <ac:chgData name="Margaret Fox" userId="892c1610-2351-4c35-b21d-3b293c8c172e" providerId="ADAL" clId="{1309B161-7BD1-4CFC-AB6F-2CB569657C01}" dt="2022-02-02T14:10:21.783" v="7" actId="5793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 ord">
        <pc:chgData name="Margaret Fox" userId="892c1610-2351-4c35-b21d-3b293c8c172e" providerId="ADAL" clId="{1309B161-7BD1-4CFC-AB6F-2CB569657C01}" dt="2022-02-02T15:30:04.867" v="3384"/>
        <pc:sldMkLst>
          <pc:docMk/>
          <pc:sldMk cId="2077932830" sldId="351"/>
        </pc:sldMkLst>
        <pc:spChg chg="mod">
          <ac:chgData name="Margaret Fox" userId="892c1610-2351-4c35-b21d-3b293c8c172e" providerId="ADAL" clId="{1309B161-7BD1-4CFC-AB6F-2CB569657C01}" dt="2022-02-02T14:34:26.219" v="1614" actId="20577"/>
          <ac:spMkLst>
            <pc:docMk/>
            <pc:sldMk cId="2077932830" sldId="351"/>
            <ac:spMk id="2" creationId="{AAB9F923-3D98-49EE-927E-35748313EB37}"/>
          </ac:spMkLst>
        </pc:spChg>
      </pc:sldChg>
      <pc:sldChg chg="addSp delSp modSp mod ord">
        <pc:chgData name="Margaret Fox" userId="892c1610-2351-4c35-b21d-3b293c8c172e" providerId="ADAL" clId="{1309B161-7BD1-4CFC-AB6F-2CB569657C01}" dt="2022-02-02T14:59:34.707" v="2377"/>
        <pc:sldMkLst>
          <pc:docMk/>
          <pc:sldMk cId="554324149" sldId="353"/>
        </pc:sldMkLst>
        <pc:spChg chg="mod">
          <ac:chgData name="Margaret Fox" userId="892c1610-2351-4c35-b21d-3b293c8c172e" providerId="ADAL" clId="{1309B161-7BD1-4CFC-AB6F-2CB569657C01}" dt="2022-02-02T14:17:54.117" v="725" actId="122"/>
          <ac:spMkLst>
            <pc:docMk/>
            <pc:sldMk cId="554324149" sldId="353"/>
            <ac:spMk id="2" creationId="{AAB9F923-3D98-49EE-927E-35748313EB37}"/>
          </ac:spMkLst>
        </pc:spChg>
        <pc:graphicFrameChg chg="add mod modGraphic">
          <ac:chgData name="Margaret Fox" userId="892c1610-2351-4c35-b21d-3b293c8c172e" providerId="ADAL" clId="{1309B161-7BD1-4CFC-AB6F-2CB569657C01}" dt="2022-02-02T14:30:03.084" v="1299" actId="20577"/>
          <ac:graphicFrameMkLst>
            <pc:docMk/>
            <pc:sldMk cId="554324149" sldId="353"/>
            <ac:graphicFrameMk id="3" creationId="{0760D36C-91F2-438F-BFF6-62128BAF031F}"/>
          </ac:graphicFrameMkLst>
        </pc:graphicFrameChg>
        <pc:picChg chg="del">
          <ac:chgData name="Margaret Fox" userId="892c1610-2351-4c35-b21d-3b293c8c172e" providerId="ADAL" clId="{1309B161-7BD1-4CFC-AB6F-2CB569657C01}" dt="2022-02-02T14:17:33.211" v="719" actId="478"/>
          <ac:picMkLst>
            <pc:docMk/>
            <pc:sldMk cId="554324149" sldId="353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1309B161-7BD1-4CFC-AB6F-2CB569657C01}" dt="2022-02-02T15:31:15.384" v="3386" actId="47"/>
        <pc:sldMkLst>
          <pc:docMk/>
          <pc:sldMk cId="3719398790" sldId="362"/>
        </pc:sldMkLst>
      </pc:sldChg>
      <pc:sldChg chg="modSp mod">
        <pc:chgData name="Margaret Fox" userId="892c1610-2351-4c35-b21d-3b293c8c172e" providerId="ADAL" clId="{1309B161-7BD1-4CFC-AB6F-2CB569657C01}" dt="2022-02-02T14:36:18.466" v="1754" actId="20577"/>
        <pc:sldMkLst>
          <pc:docMk/>
          <pc:sldMk cId="802137255" sldId="368"/>
        </pc:sldMkLst>
        <pc:spChg chg="mod">
          <ac:chgData name="Margaret Fox" userId="892c1610-2351-4c35-b21d-3b293c8c172e" providerId="ADAL" clId="{1309B161-7BD1-4CFC-AB6F-2CB569657C01}" dt="2022-02-02T14:36:18.466" v="1754" actId="20577"/>
          <ac:spMkLst>
            <pc:docMk/>
            <pc:sldMk cId="802137255" sldId="368"/>
            <ac:spMk id="2" creationId="{AAB9F923-3D98-49EE-927E-35748313EB37}"/>
          </ac:spMkLst>
        </pc:spChg>
      </pc:sldChg>
      <pc:sldChg chg="modSp mod modNotesTx">
        <pc:chgData name="Margaret Fox" userId="892c1610-2351-4c35-b21d-3b293c8c172e" providerId="ADAL" clId="{1309B161-7BD1-4CFC-AB6F-2CB569657C01}" dt="2022-02-02T15:28:38.775" v="3267" actId="20577"/>
        <pc:sldMkLst>
          <pc:docMk/>
          <pc:sldMk cId="75710195" sldId="369"/>
        </pc:sldMkLst>
        <pc:spChg chg="mod">
          <ac:chgData name="Margaret Fox" userId="892c1610-2351-4c35-b21d-3b293c8c172e" providerId="ADAL" clId="{1309B161-7BD1-4CFC-AB6F-2CB569657C01}" dt="2022-02-02T15:28:38.775" v="3267" actId="20577"/>
          <ac:spMkLst>
            <pc:docMk/>
            <pc:sldMk cId="75710195" sldId="369"/>
            <ac:spMk id="2" creationId="{AAB9F923-3D98-49EE-927E-35748313EB37}"/>
          </ac:spMkLst>
        </pc:spChg>
      </pc:sldChg>
      <pc:sldChg chg="modSp mod modNotesTx">
        <pc:chgData name="Margaret Fox" userId="892c1610-2351-4c35-b21d-3b293c8c172e" providerId="ADAL" clId="{1309B161-7BD1-4CFC-AB6F-2CB569657C01}" dt="2022-02-02T15:29:33.094" v="3382" actId="20577"/>
        <pc:sldMkLst>
          <pc:docMk/>
          <pc:sldMk cId="3391215321" sldId="370"/>
        </pc:sldMkLst>
        <pc:spChg chg="mod">
          <ac:chgData name="Margaret Fox" userId="892c1610-2351-4c35-b21d-3b293c8c172e" providerId="ADAL" clId="{1309B161-7BD1-4CFC-AB6F-2CB569657C01}" dt="2022-02-02T15:29:33.094" v="3382" actId="20577"/>
          <ac:spMkLst>
            <pc:docMk/>
            <pc:sldMk cId="3391215321" sldId="370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1309B161-7BD1-4CFC-AB6F-2CB569657C01}" dt="2022-02-02T15:22:54.213" v="3113" actId="47"/>
        <pc:sldMkLst>
          <pc:docMk/>
          <pc:sldMk cId="2339776281" sldId="371"/>
        </pc:sldMkLst>
      </pc:sldChg>
      <pc:sldChg chg="del">
        <pc:chgData name="Margaret Fox" userId="892c1610-2351-4c35-b21d-3b293c8c172e" providerId="ADAL" clId="{1309B161-7BD1-4CFC-AB6F-2CB569657C01}" dt="2022-02-02T15:23:05.280" v="3114" actId="47"/>
        <pc:sldMkLst>
          <pc:docMk/>
          <pc:sldMk cId="1900446373" sldId="372"/>
        </pc:sldMkLst>
      </pc:sldChg>
      <pc:sldChg chg="del">
        <pc:chgData name="Margaret Fox" userId="892c1610-2351-4c35-b21d-3b293c8c172e" providerId="ADAL" clId="{1309B161-7BD1-4CFC-AB6F-2CB569657C01}" dt="2022-02-02T15:23:05.280" v="3114" actId="47"/>
        <pc:sldMkLst>
          <pc:docMk/>
          <pc:sldMk cId="3822828589" sldId="373"/>
        </pc:sldMkLst>
      </pc:sldChg>
      <pc:sldChg chg="modSp mod">
        <pc:chgData name="Margaret Fox" userId="892c1610-2351-4c35-b21d-3b293c8c172e" providerId="ADAL" clId="{1309B161-7BD1-4CFC-AB6F-2CB569657C01}" dt="2022-02-02T15:32:17.685" v="3444" actId="20577"/>
        <pc:sldMkLst>
          <pc:docMk/>
          <pc:sldMk cId="2773300615" sldId="375"/>
        </pc:sldMkLst>
        <pc:spChg chg="mod">
          <ac:chgData name="Margaret Fox" userId="892c1610-2351-4c35-b21d-3b293c8c172e" providerId="ADAL" clId="{1309B161-7BD1-4CFC-AB6F-2CB569657C01}" dt="2022-02-02T15:32:17.685" v="3444" actId="20577"/>
          <ac:spMkLst>
            <pc:docMk/>
            <pc:sldMk cId="2773300615" sldId="375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1309B161-7BD1-4CFC-AB6F-2CB569657C01}" dt="2022-02-02T15:08:53.234" v="2698" actId="20577"/>
        <pc:sldMkLst>
          <pc:docMk/>
          <pc:sldMk cId="955110588" sldId="376"/>
        </pc:sldMkLst>
        <pc:spChg chg="mod">
          <ac:chgData name="Margaret Fox" userId="892c1610-2351-4c35-b21d-3b293c8c172e" providerId="ADAL" clId="{1309B161-7BD1-4CFC-AB6F-2CB569657C01}" dt="2022-02-02T15:08:53.234" v="2698" actId="20577"/>
          <ac:spMkLst>
            <pc:docMk/>
            <pc:sldMk cId="955110588" sldId="376"/>
            <ac:spMk id="2" creationId="{AAB9F923-3D98-49EE-927E-35748313EB37}"/>
          </ac:spMkLst>
        </pc:spChg>
        <pc:picChg chg="add mod">
          <ac:chgData name="Margaret Fox" userId="892c1610-2351-4c35-b21d-3b293c8c172e" providerId="ADAL" clId="{1309B161-7BD1-4CFC-AB6F-2CB569657C01}" dt="2022-02-02T14:53:56.705" v="1845" actId="1076"/>
          <ac:picMkLst>
            <pc:docMk/>
            <pc:sldMk cId="955110588" sldId="376"/>
            <ac:picMk id="1026" creationId="{39361571-530B-46F1-8AA6-9A385186B927}"/>
          </ac:picMkLst>
        </pc:picChg>
        <pc:picChg chg="del">
          <ac:chgData name="Margaret Fox" userId="892c1610-2351-4c35-b21d-3b293c8c172e" providerId="ADAL" clId="{1309B161-7BD1-4CFC-AB6F-2CB569657C01}" dt="2022-02-02T14:53:44.206" v="1841" actId="478"/>
          <ac:picMkLst>
            <pc:docMk/>
            <pc:sldMk cId="955110588" sldId="376"/>
            <ac:picMk id="2050" creationId="{9E476F11-15D0-42A8-BDAC-FCD6AA8E73AE}"/>
          </ac:picMkLst>
        </pc:picChg>
      </pc:sldChg>
      <pc:sldChg chg="modSp mod">
        <pc:chgData name="Margaret Fox" userId="892c1610-2351-4c35-b21d-3b293c8c172e" providerId="ADAL" clId="{1309B161-7BD1-4CFC-AB6F-2CB569657C01}" dt="2022-02-02T15:36:41.398" v="3783" actId="20577"/>
        <pc:sldMkLst>
          <pc:docMk/>
          <pc:sldMk cId="999701682" sldId="378"/>
        </pc:sldMkLst>
        <pc:spChg chg="mod">
          <ac:chgData name="Margaret Fox" userId="892c1610-2351-4c35-b21d-3b293c8c172e" providerId="ADAL" clId="{1309B161-7BD1-4CFC-AB6F-2CB569657C01}" dt="2022-02-02T15:36:41.398" v="3783" actId="20577"/>
          <ac:spMkLst>
            <pc:docMk/>
            <pc:sldMk cId="999701682" sldId="378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1309B161-7BD1-4CFC-AB6F-2CB569657C01}" dt="2022-02-02T14:57:50.705" v="2195" actId="47"/>
        <pc:sldMkLst>
          <pc:docMk/>
          <pc:sldMk cId="3958151922" sldId="379"/>
        </pc:sldMkLst>
      </pc:sldChg>
      <pc:sldChg chg="del">
        <pc:chgData name="Margaret Fox" userId="892c1610-2351-4c35-b21d-3b293c8c172e" providerId="ADAL" clId="{1309B161-7BD1-4CFC-AB6F-2CB569657C01}" dt="2022-02-02T15:22:54.213" v="3113" actId="47"/>
        <pc:sldMkLst>
          <pc:docMk/>
          <pc:sldMk cId="1200373546" sldId="380"/>
        </pc:sldMkLst>
      </pc:sldChg>
      <pc:sldChg chg="del">
        <pc:chgData name="Margaret Fox" userId="892c1610-2351-4c35-b21d-3b293c8c172e" providerId="ADAL" clId="{1309B161-7BD1-4CFC-AB6F-2CB569657C01}" dt="2022-02-02T15:22:54.213" v="3113" actId="47"/>
        <pc:sldMkLst>
          <pc:docMk/>
          <pc:sldMk cId="3701336943" sldId="381"/>
        </pc:sldMkLst>
      </pc:sldChg>
      <pc:sldChg chg="del">
        <pc:chgData name="Margaret Fox" userId="892c1610-2351-4c35-b21d-3b293c8c172e" providerId="ADAL" clId="{1309B161-7BD1-4CFC-AB6F-2CB569657C01}" dt="2022-02-02T15:23:05.280" v="3114" actId="47"/>
        <pc:sldMkLst>
          <pc:docMk/>
          <pc:sldMk cId="440949944" sldId="382"/>
        </pc:sldMkLst>
      </pc:sldChg>
      <pc:sldChg chg="del">
        <pc:chgData name="Margaret Fox" userId="892c1610-2351-4c35-b21d-3b293c8c172e" providerId="ADAL" clId="{1309B161-7BD1-4CFC-AB6F-2CB569657C01}" dt="2022-02-02T15:30:15.059" v="3385" actId="47"/>
        <pc:sldMkLst>
          <pc:docMk/>
          <pc:sldMk cId="777861788" sldId="383"/>
        </pc:sldMkLst>
      </pc:sldChg>
      <pc:sldChg chg="del">
        <pc:chgData name="Margaret Fox" userId="892c1610-2351-4c35-b21d-3b293c8c172e" providerId="ADAL" clId="{1309B161-7BD1-4CFC-AB6F-2CB569657C01}" dt="2022-02-02T15:23:05.280" v="3114" actId="47"/>
        <pc:sldMkLst>
          <pc:docMk/>
          <pc:sldMk cId="3189242028" sldId="385"/>
        </pc:sldMkLst>
      </pc:sldChg>
      <pc:sldChg chg="del">
        <pc:chgData name="Margaret Fox" userId="892c1610-2351-4c35-b21d-3b293c8c172e" providerId="ADAL" clId="{1309B161-7BD1-4CFC-AB6F-2CB569657C01}" dt="2022-02-02T15:23:05.280" v="3114" actId="47"/>
        <pc:sldMkLst>
          <pc:docMk/>
          <pc:sldMk cId="866155778" sldId="386"/>
        </pc:sldMkLst>
      </pc:sldChg>
      <pc:sldChg chg="del">
        <pc:chgData name="Margaret Fox" userId="892c1610-2351-4c35-b21d-3b293c8c172e" providerId="ADAL" clId="{1309B161-7BD1-4CFC-AB6F-2CB569657C01}" dt="2022-02-02T15:23:05.280" v="3114" actId="47"/>
        <pc:sldMkLst>
          <pc:docMk/>
          <pc:sldMk cId="4163044135" sldId="387"/>
        </pc:sldMkLst>
      </pc:sldChg>
      <pc:sldChg chg="del">
        <pc:chgData name="Margaret Fox" userId="892c1610-2351-4c35-b21d-3b293c8c172e" providerId="ADAL" clId="{1309B161-7BD1-4CFC-AB6F-2CB569657C01}" dt="2022-02-02T15:23:05.280" v="3114" actId="47"/>
        <pc:sldMkLst>
          <pc:docMk/>
          <pc:sldMk cId="485771251" sldId="388"/>
        </pc:sldMkLst>
      </pc:sldChg>
      <pc:sldChg chg="modSp add mod ord">
        <pc:chgData name="Margaret Fox" userId="892c1610-2351-4c35-b21d-3b293c8c172e" providerId="ADAL" clId="{1309B161-7BD1-4CFC-AB6F-2CB569657C01}" dt="2022-02-02T15:31:38.154" v="3388"/>
        <pc:sldMkLst>
          <pc:docMk/>
          <pc:sldMk cId="1619207925" sldId="389"/>
        </pc:sldMkLst>
        <pc:spChg chg="mod">
          <ac:chgData name="Margaret Fox" userId="892c1610-2351-4c35-b21d-3b293c8c172e" providerId="ADAL" clId="{1309B161-7BD1-4CFC-AB6F-2CB569657C01}" dt="2022-02-02T14:15:06.980" v="447" actId="20577"/>
          <ac:spMkLst>
            <pc:docMk/>
            <pc:sldMk cId="1619207925" sldId="389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1309B161-7BD1-4CFC-AB6F-2CB569657C01}" dt="2022-02-02T15:31:38.154" v="3388"/>
        <pc:sldMkLst>
          <pc:docMk/>
          <pc:sldMk cId="560303785" sldId="390"/>
        </pc:sldMkLst>
        <pc:spChg chg="mod">
          <ac:chgData name="Margaret Fox" userId="892c1610-2351-4c35-b21d-3b293c8c172e" providerId="ADAL" clId="{1309B161-7BD1-4CFC-AB6F-2CB569657C01}" dt="2022-02-02T14:16:05.385" v="676" actId="20577"/>
          <ac:spMkLst>
            <pc:docMk/>
            <pc:sldMk cId="560303785" sldId="390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1309B161-7BD1-4CFC-AB6F-2CB569657C01}" dt="2022-02-02T14:57:02.694" v="2062" actId="47"/>
        <pc:sldMkLst>
          <pc:docMk/>
          <pc:sldMk cId="4287549826" sldId="391"/>
        </pc:sldMkLst>
      </pc:sldChg>
      <pc:sldChg chg="modSp add mod modNotesTx">
        <pc:chgData name="Margaret Fox" userId="892c1610-2351-4c35-b21d-3b293c8c172e" providerId="ADAL" clId="{1309B161-7BD1-4CFC-AB6F-2CB569657C01}" dt="2022-02-02T15:28:31.559" v="3266" actId="20577"/>
        <pc:sldMkLst>
          <pc:docMk/>
          <pc:sldMk cId="1021176895" sldId="392"/>
        </pc:sldMkLst>
        <pc:spChg chg="mod">
          <ac:chgData name="Margaret Fox" userId="892c1610-2351-4c35-b21d-3b293c8c172e" providerId="ADAL" clId="{1309B161-7BD1-4CFC-AB6F-2CB569657C01}" dt="2022-02-02T15:28:31.559" v="3266" actId="20577"/>
          <ac:spMkLst>
            <pc:docMk/>
            <pc:sldMk cId="1021176895" sldId="392"/>
            <ac:spMk id="2" creationId="{AAB9F923-3D98-49EE-927E-35748313EB37}"/>
          </ac:spMkLst>
        </pc:spChg>
      </pc:sldChg>
      <pc:sldChg chg="addSp delSp modSp add mod ord">
        <pc:chgData name="Margaret Fox" userId="892c1610-2351-4c35-b21d-3b293c8c172e" providerId="ADAL" clId="{1309B161-7BD1-4CFC-AB6F-2CB569657C01}" dt="2022-02-02T15:08:49.308" v="2697" actId="20577"/>
        <pc:sldMkLst>
          <pc:docMk/>
          <pc:sldMk cId="2053925392" sldId="393"/>
        </pc:sldMkLst>
        <pc:spChg chg="mod">
          <ac:chgData name="Margaret Fox" userId="892c1610-2351-4c35-b21d-3b293c8c172e" providerId="ADAL" clId="{1309B161-7BD1-4CFC-AB6F-2CB569657C01}" dt="2022-02-02T15:08:49.308" v="2697" actId="20577"/>
          <ac:spMkLst>
            <pc:docMk/>
            <pc:sldMk cId="2053925392" sldId="393"/>
            <ac:spMk id="2" creationId="{AAB9F923-3D98-49EE-927E-35748313EB37}"/>
          </ac:spMkLst>
        </pc:spChg>
        <pc:picChg chg="del">
          <ac:chgData name="Margaret Fox" userId="892c1610-2351-4c35-b21d-3b293c8c172e" providerId="ADAL" clId="{1309B161-7BD1-4CFC-AB6F-2CB569657C01}" dt="2022-02-02T14:56:10.957" v="2039" actId="478"/>
          <ac:picMkLst>
            <pc:docMk/>
            <pc:sldMk cId="2053925392" sldId="393"/>
            <ac:picMk id="1026" creationId="{39361571-530B-46F1-8AA6-9A385186B927}"/>
          </ac:picMkLst>
        </pc:picChg>
        <pc:picChg chg="add mod">
          <ac:chgData name="Margaret Fox" userId="892c1610-2351-4c35-b21d-3b293c8c172e" providerId="ADAL" clId="{1309B161-7BD1-4CFC-AB6F-2CB569657C01}" dt="2022-02-02T14:56:27.864" v="2043" actId="1076"/>
          <ac:picMkLst>
            <pc:docMk/>
            <pc:sldMk cId="2053925392" sldId="393"/>
            <ac:picMk id="3074" creationId="{8EC92907-3FDF-44B7-9688-00FA11018FFD}"/>
          </ac:picMkLst>
        </pc:picChg>
      </pc:sldChg>
      <pc:sldChg chg="addSp delSp modSp add mod ord">
        <pc:chgData name="Margaret Fox" userId="892c1610-2351-4c35-b21d-3b293c8c172e" providerId="ADAL" clId="{1309B161-7BD1-4CFC-AB6F-2CB569657C01}" dt="2022-02-02T15:08:56.763" v="2699" actId="20577"/>
        <pc:sldMkLst>
          <pc:docMk/>
          <pc:sldMk cId="1383473343" sldId="394"/>
        </pc:sldMkLst>
        <pc:spChg chg="mod">
          <ac:chgData name="Margaret Fox" userId="892c1610-2351-4c35-b21d-3b293c8c172e" providerId="ADAL" clId="{1309B161-7BD1-4CFC-AB6F-2CB569657C01}" dt="2022-02-02T15:08:56.763" v="2699" actId="20577"/>
          <ac:spMkLst>
            <pc:docMk/>
            <pc:sldMk cId="1383473343" sldId="394"/>
            <ac:spMk id="2" creationId="{AAB9F923-3D98-49EE-927E-35748313EB37}"/>
          </ac:spMkLst>
        </pc:spChg>
        <pc:picChg chg="del">
          <ac:chgData name="Margaret Fox" userId="892c1610-2351-4c35-b21d-3b293c8c172e" providerId="ADAL" clId="{1309B161-7BD1-4CFC-AB6F-2CB569657C01}" dt="2022-02-02T14:56:45.389" v="2057" actId="478"/>
          <ac:picMkLst>
            <pc:docMk/>
            <pc:sldMk cId="1383473343" sldId="394"/>
            <ac:picMk id="1026" creationId="{39361571-530B-46F1-8AA6-9A385186B927}"/>
          </ac:picMkLst>
        </pc:picChg>
        <pc:picChg chg="add mod">
          <ac:chgData name="Margaret Fox" userId="892c1610-2351-4c35-b21d-3b293c8c172e" providerId="ADAL" clId="{1309B161-7BD1-4CFC-AB6F-2CB569657C01}" dt="2022-02-02T14:56:57.208" v="2061" actId="1076"/>
          <ac:picMkLst>
            <pc:docMk/>
            <pc:sldMk cId="1383473343" sldId="394"/>
            <ac:picMk id="2050" creationId="{52BF856B-E098-44E9-9F26-43DE257AF1E3}"/>
          </ac:picMkLst>
        </pc:picChg>
      </pc:sldChg>
      <pc:sldChg chg="addSp delSp modSp add mod">
        <pc:chgData name="Margaret Fox" userId="892c1610-2351-4c35-b21d-3b293c8c172e" providerId="ADAL" clId="{1309B161-7BD1-4CFC-AB6F-2CB569657C01}" dt="2022-02-02T15:35:39.461" v="3567"/>
        <pc:sldMkLst>
          <pc:docMk/>
          <pc:sldMk cId="694064029" sldId="395"/>
        </pc:sldMkLst>
        <pc:spChg chg="mod">
          <ac:chgData name="Margaret Fox" userId="892c1610-2351-4c35-b21d-3b293c8c172e" providerId="ADAL" clId="{1309B161-7BD1-4CFC-AB6F-2CB569657C01}" dt="2022-02-02T15:33:03.487" v="3474" actId="20577"/>
          <ac:spMkLst>
            <pc:docMk/>
            <pc:sldMk cId="694064029" sldId="395"/>
            <ac:spMk id="2" creationId="{AAB9F923-3D98-49EE-927E-35748313EB37}"/>
          </ac:spMkLst>
        </pc:spChg>
        <pc:spChg chg="add mod">
          <ac:chgData name="Margaret Fox" userId="892c1610-2351-4c35-b21d-3b293c8c172e" providerId="ADAL" clId="{1309B161-7BD1-4CFC-AB6F-2CB569657C01}" dt="2022-02-02T15:34:12.263" v="3491" actId="1076"/>
          <ac:spMkLst>
            <pc:docMk/>
            <pc:sldMk cId="694064029" sldId="395"/>
            <ac:spMk id="3" creationId="{A1B15F08-752B-46FF-A521-54064028F5C1}"/>
          </ac:spMkLst>
        </pc:spChg>
        <pc:spChg chg="add mod">
          <ac:chgData name="Margaret Fox" userId="892c1610-2351-4c35-b21d-3b293c8c172e" providerId="ADAL" clId="{1309B161-7BD1-4CFC-AB6F-2CB569657C01}" dt="2022-02-02T15:34:47.711" v="3518" actId="1076"/>
          <ac:spMkLst>
            <pc:docMk/>
            <pc:sldMk cId="694064029" sldId="395"/>
            <ac:spMk id="4" creationId="{9E2CD8D4-7E66-47D2-B0E2-DF05C6CE72AF}"/>
          </ac:spMkLst>
        </pc:spChg>
        <pc:spChg chg="add mod">
          <ac:chgData name="Margaret Fox" userId="892c1610-2351-4c35-b21d-3b293c8c172e" providerId="ADAL" clId="{1309B161-7BD1-4CFC-AB6F-2CB569657C01}" dt="2022-02-02T15:35:09.383" v="3541" actId="14100"/>
          <ac:spMkLst>
            <pc:docMk/>
            <pc:sldMk cId="694064029" sldId="395"/>
            <ac:spMk id="6" creationId="{1526A8BA-797C-45BA-BE5B-6399D6D90F6A}"/>
          </ac:spMkLst>
        </pc:spChg>
        <pc:spChg chg="add mod">
          <ac:chgData name="Margaret Fox" userId="892c1610-2351-4c35-b21d-3b293c8c172e" providerId="ADAL" clId="{1309B161-7BD1-4CFC-AB6F-2CB569657C01}" dt="2022-02-02T15:35:29.215" v="3565" actId="1076"/>
          <ac:spMkLst>
            <pc:docMk/>
            <pc:sldMk cId="694064029" sldId="395"/>
            <ac:spMk id="7" creationId="{34513C2C-9461-4E0D-BB23-88D39F62A22D}"/>
          </ac:spMkLst>
        </pc:spChg>
        <pc:spChg chg="add del mod">
          <ac:chgData name="Margaret Fox" userId="892c1610-2351-4c35-b21d-3b293c8c172e" providerId="ADAL" clId="{1309B161-7BD1-4CFC-AB6F-2CB569657C01}" dt="2022-02-02T15:35:39.461" v="3567"/>
          <ac:spMkLst>
            <pc:docMk/>
            <pc:sldMk cId="694064029" sldId="395"/>
            <ac:spMk id="8" creationId="{E773936D-B717-482B-A13D-7F8C7F94A971}"/>
          </ac:spMkLst>
        </pc:spChg>
        <pc:picChg chg="mod">
          <ac:chgData name="Margaret Fox" userId="892c1610-2351-4c35-b21d-3b293c8c172e" providerId="ADAL" clId="{1309B161-7BD1-4CFC-AB6F-2CB569657C01}" dt="2022-02-02T15:34:07.855" v="3490" actId="1076"/>
          <ac:picMkLst>
            <pc:docMk/>
            <pc:sldMk cId="694064029" sldId="395"/>
            <ac:picMk id="2050" creationId="{9E476F11-15D0-42A8-BDAC-FCD6AA8E73AE}"/>
          </ac:picMkLst>
        </pc:picChg>
      </pc:sldChg>
      <pc:sldChg chg="add">
        <pc:chgData name="Margaret Fox" userId="892c1610-2351-4c35-b21d-3b293c8c172e" providerId="ADAL" clId="{1309B161-7BD1-4CFC-AB6F-2CB569657C01}" dt="2022-02-02T15:35:51.184" v="3574"/>
        <pc:sldMkLst>
          <pc:docMk/>
          <pc:sldMk cId="920590241" sldId="396"/>
        </pc:sldMkLst>
      </pc:sldChg>
      <pc:sldChg chg="delSp modSp add del mod">
        <pc:chgData name="Margaret Fox" userId="892c1610-2351-4c35-b21d-3b293c8c172e" providerId="ADAL" clId="{1309B161-7BD1-4CFC-AB6F-2CB569657C01}" dt="2022-02-02T15:35:48.994" v="3573" actId="47"/>
        <pc:sldMkLst>
          <pc:docMk/>
          <pc:sldMk cId="4093548825" sldId="396"/>
        </pc:sldMkLst>
        <pc:spChg chg="del mod">
          <ac:chgData name="Margaret Fox" userId="892c1610-2351-4c35-b21d-3b293c8c172e" providerId="ADAL" clId="{1309B161-7BD1-4CFC-AB6F-2CB569657C01}" dt="2022-02-02T15:35:48.441" v="3572"/>
          <ac:spMkLst>
            <pc:docMk/>
            <pc:sldMk cId="4093548825" sldId="396"/>
            <ac:spMk id="4" creationId="{9E2CD8D4-7E66-47D2-B0E2-DF05C6CE72AF}"/>
          </ac:spMkLst>
        </pc:spChg>
        <pc:picChg chg="mod">
          <ac:chgData name="Margaret Fox" userId="892c1610-2351-4c35-b21d-3b293c8c172e" providerId="ADAL" clId="{1309B161-7BD1-4CFC-AB6F-2CB569657C01}" dt="2022-02-02T15:35:45.030" v="3570" actId="1076"/>
          <ac:picMkLst>
            <pc:docMk/>
            <pc:sldMk cId="4093548825" sldId="396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1309B161-7BD1-4CFC-AB6F-2CB569657C01}" dt="2022-02-02T15:39:12.256" v="4151" actId="20577"/>
        <pc:sldMkLst>
          <pc:docMk/>
          <pc:sldMk cId="3535684234" sldId="397"/>
        </pc:sldMkLst>
        <pc:spChg chg="mod">
          <ac:chgData name="Margaret Fox" userId="892c1610-2351-4c35-b21d-3b293c8c172e" providerId="ADAL" clId="{1309B161-7BD1-4CFC-AB6F-2CB569657C01}" dt="2022-02-02T15:39:12.256" v="4151" actId="20577"/>
          <ac:spMkLst>
            <pc:docMk/>
            <pc:sldMk cId="3535684234" sldId="39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1309B161-7BD1-4CFC-AB6F-2CB569657C01}" dt="2022-02-02T15:40:19.483" v="4384" actId="20577"/>
        <pc:sldMkLst>
          <pc:docMk/>
          <pc:sldMk cId="2176513833" sldId="398"/>
        </pc:sldMkLst>
        <pc:spChg chg="mod">
          <ac:chgData name="Margaret Fox" userId="892c1610-2351-4c35-b21d-3b293c8c172e" providerId="ADAL" clId="{1309B161-7BD1-4CFC-AB6F-2CB569657C01}" dt="2022-02-02T15:40:19.483" v="4384" actId="20577"/>
          <ac:spMkLst>
            <pc:docMk/>
            <pc:sldMk cId="2176513833" sldId="398"/>
            <ac:spMk id="2" creationId="{AAB9F923-3D98-49EE-927E-35748313EB37}"/>
          </ac:spMkLst>
        </pc:spChg>
      </pc:sldChg>
      <pc:sldChg chg="addSp delSp modSp add mod">
        <pc:chgData name="Margaret Fox" userId="892c1610-2351-4c35-b21d-3b293c8c172e" providerId="ADAL" clId="{1309B161-7BD1-4CFC-AB6F-2CB569657C01}" dt="2022-02-02T15:49:50.214" v="4662"/>
        <pc:sldMkLst>
          <pc:docMk/>
          <pc:sldMk cId="3616302038" sldId="399"/>
        </pc:sldMkLst>
        <pc:spChg chg="mod">
          <ac:chgData name="Margaret Fox" userId="892c1610-2351-4c35-b21d-3b293c8c172e" providerId="ADAL" clId="{1309B161-7BD1-4CFC-AB6F-2CB569657C01}" dt="2022-02-02T15:48:02.596" v="4654" actId="20577"/>
          <ac:spMkLst>
            <pc:docMk/>
            <pc:sldMk cId="3616302038" sldId="399"/>
            <ac:spMk id="2" creationId="{AAB9F923-3D98-49EE-927E-35748313EB37}"/>
          </ac:spMkLst>
        </pc:spChg>
        <pc:spChg chg="add mod">
          <ac:chgData name="Margaret Fox" userId="892c1610-2351-4c35-b21d-3b293c8c172e" providerId="ADAL" clId="{1309B161-7BD1-4CFC-AB6F-2CB569657C01}" dt="2022-02-02T15:48:25.952" v="4660" actId="14100"/>
          <ac:spMkLst>
            <pc:docMk/>
            <pc:sldMk cId="3616302038" sldId="399"/>
            <ac:spMk id="3" creationId="{2623878E-6CA8-412D-913D-E88F565393E7}"/>
          </ac:spMkLst>
        </pc:spChg>
        <pc:spChg chg="add del mod">
          <ac:chgData name="Margaret Fox" userId="892c1610-2351-4c35-b21d-3b293c8c172e" providerId="ADAL" clId="{1309B161-7BD1-4CFC-AB6F-2CB569657C01}" dt="2022-02-02T15:49:50.214" v="4662"/>
          <ac:spMkLst>
            <pc:docMk/>
            <pc:sldMk cId="3616302038" sldId="399"/>
            <ac:spMk id="6" creationId="{81B37F7C-ECBD-4288-B0E2-552DF46B15AF}"/>
          </ac:spMkLst>
        </pc:spChg>
        <pc:picChg chg="mod">
          <ac:chgData name="Margaret Fox" userId="892c1610-2351-4c35-b21d-3b293c8c172e" providerId="ADAL" clId="{1309B161-7BD1-4CFC-AB6F-2CB569657C01}" dt="2022-02-02T15:47:36.252" v="4643" actId="1076"/>
          <ac:picMkLst>
            <pc:docMk/>
            <pc:sldMk cId="3616302038" sldId="399"/>
            <ac:picMk id="2050" creationId="{9E476F11-15D0-42A8-BDAC-FCD6AA8E73AE}"/>
          </ac:picMkLst>
        </pc:picChg>
        <pc:picChg chg="add mod">
          <ac:chgData name="Margaret Fox" userId="892c1610-2351-4c35-b21d-3b293c8c172e" providerId="ADAL" clId="{1309B161-7BD1-4CFC-AB6F-2CB569657C01}" dt="2022-02-02T15:47:44.564" v="4645" actId="14100"/>
          <ac:picMkLst>
            <pc:docMk/>
            <pc:sldMk cId="3616302038" sldId="399"/>
            <ac:picMk id="4098" creationId="{E42DF5A1-242C-447F-A267-79DC099AC768}"/>
          </ac:picMkLst>
        </pc:picChg>
      </pc:sldChg>
      <pc:sldChg chg="addSp delSp modSp add mod">
        <pc:chgData name="Margaret Fox" userId="892c1610-2351-4c35-b21d-3b293c8c172e" providerId="ADAL" clId="{1309B161-7BD1-4CFC-AB6F-2CB569657C01}" dt="2022-02-02T15:51:18.721" v="4730" actId="14100"/>
        <pc:sldMkLst>
          <pc:docMk/>
          <pc:sldMk cId="1036713672" sldId="400"/>
        </pc:sldMkLst>
        <pc:spChg chg="mod">
          <ac:chgData name="Margaret Fox" userId="892c1610-2351-4c35-b21d-3b293c8c172e" providerId="ADAL" clId="{1309B161-7BD1-4CFC-AB6F-2CB569657C01}" dt="2022-02-02T15:49:59.328" v="4671" actId="14100"/>
          <ac:spMkLst>
            <pc:docMk/>
            <pc:sldMk cId="1036713672" sldId="400"/>
            <ac:spMk id="2" creationId="{AAB9F923-3D98-49EE-927E-35748313EB37}"/>
          </ac:spMkLst>
        </pc:spChg>
        <pc:spChg chg="mod">
          <ac:chgData name="Margaret Fox" userId="892c1610-2351-4c35-b21d-3b293c8c172e" providerId="ADAL" clId="{1309B161-7BD1-4CFC-AB6F-2CB569657C01}" dt="2022-02-02T15:51:12.379" v="4727" actId="1076"/>
          <ac:spMkLst>
            <pc:docMk/>
            <pc:sldMk cId="1036713672" sldId="400"/>
            <ac:spMk id="3" creationId="{2623878E-6CA8-412D-913D-E88F565393E7}"/>
          </ac:spMkLst>
        </pc:spChg>
        <pc:picChg chg="del">
          <ac:chgData name="Margaret Fox" userId="892c1610-2351-4c35-b21d-3b293c8c172e" providerId="ADAL" clId="{1309B161-7BD1-4CFC-AB6F-2CB569657C01}" dt="2022-02-02T15:50:04.611" v="4672" actId="478"/>
          <ac:picMkLst>
            <pc:docMk/>
            <pc:sldMk cId="1036713672" sldId="400"/>
            <ac:picMk id="4098" creationId="{E42DF5A1-242C-447F-A267-79DC099AC768}"/>
          </ac:picMkLst>
        </pc:picChg>
        <pc:picChg chg="add mod">
          <ac:chgData name="Margaret Fox" userId="892c1610-2351-4c35-b21d-3b293c8c172e" providerId="ADAL" clId="{1309B161-7BD1-4CFC-AB6F-2CB569657C01}" dt="2022-02-02T15:51:18.721" v="4730" actId="14100"/>
          <ac:picMkLst>
            <pc:docMk/>
            <pc:sldMk cId="1036713672" sldId="400"/>
            <ac:picMk id="5122" creationId="{CE1A0CC1-04F0-48BB-9A5C-676E477E1495}"/>
          </ac:picMkLst>
        </pc:picChg>
      </pc:sldChg>
      <pc:sldChg chg="delSp modSp add mod">
        <pc:chgData name="Margaret Fox" userId="892c1610-2351-4c35-b21d-3b293c8c172e" providerId="ADAL" clId="{1309B161-7BD1-4CFC-AB6F-2CB569657C01}" dt="2022-02-02T16:01:31.448" v="5208" actId="20577"/>
        <pc:sldMkLst>
          <pc:docMk/>
          <pc:sldMk cId="2265611898" sldId="401"/>
        </pc:sldMkLst>
        <pc:spChg chg="mod">
          <ac:chgData name="Margaret Fox" userId="892c1610-2351-4c35-b21d-3b293c8c172e" providerId="ADAL" clId="{1309B161-7BD1-4CFC-AB6F-2CB569657C01}" dt="2022-02-02T15:58:13.751" v="4756" actId="20577"/>
          <ac:spMkLst>
            <pc:docMk/>
            <pc:sldMk cId="2265611898" sldId="401"/>
            <ac:spMk id="2" creationId="{AAB9F923-3D98-49EE-927E-35748313EB37}"/>
          </ac:spMkLst>
        </pc:spChg>
        <pc:spChg chg="mod">
          <ac:chgData name="Margaret Fox" userId="892c1610-2351-4c35-b21d-3b293c8c172e" providerId="ADAL" clId="{1309B161-7BD1-4CFC-AB6F-2CB569657C01}" dt="2022-02-02T16:01:31.448" v="5208" actId="20577"/>
          <ac:spMkLst>
            <pc:docMk/>
            <pc:sldMk cId="2265611898" sldId="401"/>
            <ac:spMk id="3" creationId="{2623878E-6CA8-412D-913D-E88F565393E7}"/>
          </ac:spMkLst>
        </pc:spChg>
        <pc:picChg chg="del">
          <ac:chgData name="Margaret Fox" userId="892c1610-2351-4c35-b21d-3b293c8c172e" providerId="ADAL" clId="{1309B161-7BD1-4CFC-AB6F-2CB569657C01}" dt="2022-02-02T15:57:12.141" v="4751" actId="478"/>
          <ac:picMkLst>
            <pc:docMk/>
            <pc:sldMk cId="2265611898" sldId="401"/>
            <ac:picMk id="5122" creationId="{CE1A0CC1-04F0-48BB-9A5C-676E477E1495}"/>
          </ac:picMkLst>
        </pc:picChg>
      </pc:sldChg>
    </pc:docChg>
  </pc:docChgLst>
  <pc:docChgLst>
    <pc:chgData name="Margaret Fox" userId="892c1610-2351-4c35-b21d-3b293c8c172e" providerId="ADAL" clId="{4574A786-5D2F-41B0-A44B-2C060F5A3BA6}"/>
    <pc:docChg chg="undo custSel addSld delSld modSld">
      <pc:chgData name="Margaret Fox" userId="892c1610-2351-4c35-b21d-3b293c8c172e" providerId="ADAL" clId="{4574A786-5D2F-41B0-A44B-2C060F5A3BA6}" dt="2021-11-03T21:18:09.877" v="5033" actId="20577"/>
      <pc:docMkLst>
        <pc:docMk/>
      </pc:docMkLst>
      <pc:sldChg chg="modSp mod">
        <pc:chgData name="Margaret Fox" userId="892c1610-2351-4c35-b21d-3b293c8c172e" providerId="ADAL" clId="{4574A786-5D2F-41B0-A44B-2C060F5A3BA6}" dt="2021-11-03T19:54:17.239" v="95" actId="20577"/>
        <pc:sldMkLst>
          <pc:docMk/>
          <pc:sldMk cId="1260153591" sldId="257"/>
        </pc:sldMkLst>
        <pc:spChg chg="mod">
          <ac:chgData name="Margaret Fox" userId="892c1610-2351-4c35-b21d-3b293c8c172e" providerId="ADAL" clId="{4574A786-5D2F-41B0-A44B-2C060F5A3BA6}" dt="2021-11-03T19:54:17.239" v="95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19:57:45.102" v="200" actId="1076"/>
        <pc:sldMkLst>
          <pc:docMk/>
          <pc:sldMk cId="3285693065" sldId="262"/>
        </pc:sldMkLst>
        <pc:spChg chg="mod">
          <ac:chgData name="Margaret Fox" userId="892c1610-2351-4c35-b21d-3b293c8c172e" providerId="ADAL" clId="{4574A786-5D2F-41B0-A44B-2C060F5A3BA6}" dt="2021-11-03T19:57:45.102" v="200" actId="1076"/>
          <ac:spMkLst>
            <pc:docMk/>
            <pc:sldMk cId="3285693065" sldId="262"/>
            <ac:spMk id="2" creationId="{AAB9F923-3D98-49EE-927E-35748313EB37}"/>
          </ac:spMkLst>
        </pc:spChg>
        <pc:picChg chg="mod">
          <ac:chgData name="Margaret Fox" userId="892c1610-2351-4c35-b21d-3b293c8c172e" providerId="ADAL" clId="{4574A786-5D2F-41B0-A44B-2C060F5A3BA6}" dt="2021-11-03T19:57:41.465" v="199" actId="1076"/>
          <ac:picMkLst>
            <pc:docMk/>
            <pc:sldMk cId="3285693065" sldId="262"/>
            <ac:picMk id="2050" creationId="{9E476F11-15D0-42A8-BDAC-FCD6AA8E73AE}"/>
          </ac:picMkLst>
        </pc:picChg>
      </pc:sldChg>
      <pc:sldChg chg="modSp mod">
        <pc:chgData name="Margaret Fox" userId="892c1610-2351-4c35-b21d-3b293c8c172e" providerId="ADAL" clId="{4574A786-5D2F-41B0-A44B-2C060F5A3BA6}" dt="2021-11-03T21:16:56.197" v="4963" actId="20577"/>
        <pc:sldMkLst>
          <pc:docMk/>
          <pc:sldMk cId="1809337763" sldId="277"/>
        </pc:sldMkLst>
        <pc:spChg chg="mod">
          <ac:chgData name="Margaret Fox" userId="892c1610-2351-4c35-b21d-3b293c8c172e" providerId="ADAL" clId="{4574A786-5D2F-41B0-A44B-2C060F5A3BA6}" dt="2021-11-03T21:16:56.197" v="4963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19:53:46.407" v="14" actId="20577"/>
        <pc:sldMkLst>
          <pc:docMk/>
          <pc:sldMk cId="1128444069" sldId="278"/>
        </pc:sldMkLst>
        <pc:spChg chg="mod">
          <ac:chgData name="Margaret Fox" userId="892c1610-2351-4c35-b21d-3b293c8c172e" providerId="ADAL" clId="{4574A786-5D2F-41B0-A44B-2C060F5A3BA6}" dt="2021-11-03T19:53:46.407" v="14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21:18:09.877" v="5033" actId="20577"/>
        <pc:sldMkLst>
          <pc:docMk/>
          <pc:sldMk cId="1771820215" sldId="287"/>
        </pc:sldMkLst>
        <pc:spChg chg="mod">
          <ac:chgData name="Margaret Fox" userId="892c1610-2351-4c35-b21d-3b293c8c172e" providerId="ADAL" clId="{4574A786-5D2F-41B0-A44B-2C060F5A3BA6}" dt="2021-11-03T21:18:09.877" v="5033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4574A786-5D2F-41B0-A44B-2C060F5A3BA6}" dt="2021-11-03T19:59:39.514" v="470"/>
        <pc:sldMkLst>
          <pc:docMk/>
          <pc:sldMk cId="2466888729" sldId="308"/>
        </pc:sldMkLst>
        <pc:spChg chg="mod">
          <ac:chgData name="Margaret Fox" userId="892c1610-2351-4c35-b21d-3b293c8c172e" providerId="ADAL" clId="{4574A786-5D2F-41B0-A44B-2C060F5A3BA6}" dt="2021-11-03T19:59:28.857" v="468" actId="113"/>
          <ac:spMkLst>
            <pc:docMk/>
            <pc:sldMk cId="2466888729" sldId="308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4574A786-5D2F-41B0-A44B-2C060F5A3BA6}" dt="2021-11-03T19:59:39.514" v="470"/>
          <ac:picMkLst>
            <pc:docMk/>
            <pc:sldMk cId="2466888729" sldId="308"/>
            <ac:picMk id="4" creationId="{8A9CB5F8-41E7-467F-A9DD-6AABA99C2F25}"/>
          </ac:picMkLst>
        </pc:picChg>
      </pc:sldChg>
      <pc:sldChg chg="modSp mod">
        <pc:chgData name="Margaret Fox" userId="892c1610-2351-4c35-b21d-3b293c8c172e" providerId="ADAL" clId="{4574A786-5D2F-41B0-A44B-2C060F5A3BA6}" dt="2021-11-03T20:03:36.717" v="1263" actId="20577"/>
        <pc:sldMkLst>
          <pc:docMk/>
          <pc:sldMk cId="1974659097" sldId="310"/>
        </pc:sldMkLst>
        <pc:spChg chg="mod">
          <ac:chgData name="Margaret Fox" userId="892c1610-2351-4c35-b21d-3b293c8c172e" providerId="ADAL" clId="{4574A786-5D2F-41B0-A44B-2C060F5A3BA6}" dt="2021-11-03T20:03:36.717" v="1263" actId="20577"/>
          <ac:spMkLst>
            <pc:docMk/>
            <pc:sldMk cId="1974659097" sldId="310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20:17:49.788" v="2708" actId="20577"/>
        <pc:sldMkLst>
          <pc:docMk/>
          <pc:sldMk cId="1117480482" sldId="311"/>
        </pc:sldMkLst>
        <pc:spChg chg="mod">
          <ac:chgData name="Margaret Fox" userId="892c1610-2351-4c35-b21d-3b293c8c172e" providerId="ADAL" clId="{4574A786-5D2F-41B0-A44B-2C060F5A3BA6}" dt="2021-11-03T20:17:49.788" v="2708" actId="20577"/>
          <ac:spMkLst>
            <pc:docMk/>
            <pc:sldMk cId="1117480482" sldId="311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4574A786-5D2F-41B0-A44B-2C060F5A3BA6}" dt="2021-11-03T21:11:20.060" v="4618" actId="47"/>
        <pc:sldMkLst>
          <pc:docMk/>
          <pc:sldMk cId="3996046552" sldId="312"/>
        </pc:sldMkLst>
      </pc:sldChg>
      <pc:sldChg chg="del">
        <pc:chgData name="Margaret Fox" userId="892c1610-2351-4c35-b21d-3b293c8c172e" providerId="ADAL" clId="{4574A786-5D2F-41B0-A44B-2C060F5A3BA6}" dt="2021-11-03T19:53:48.615" v="15" actId="47"/>
        <pc:sldMkLst>
          <pc:docMk/>
          <pc:sldMk cId="3008954777" sldId="319"/>
        </pc:sldMkLst>
      </pc:sldChg>
      <pc:sldChg chg="addSp modSp mod">
        <pc:chgData name="Margaret Fox" userId="892c1610-2351-4c35-b21d-3b293c8c172e" providerId="ADAL" clId="{4574A786-5D2F-41B0-A44B-2C060F5A3BA6}" dt="2021-11-03T20:44:10.004" v="4048" actId="1076"/>
        <pc:sldMkLst>
          <pc:docMk/>
          <pc:sldMk cId="2032702914" sldId="320"/>
        </pc:sldMkLst>
        <pc:spChg chg="mod">
          <ac:chgData name="Margaret Fox" userId="892c1610-2351-4c35-b21d-3b293c8c172e" providerId="ADAL" clId="{4574A786-5D2F-41B0-A44B-2C060F5A3BA6}" dt="2021-11-03T20:34:10.251" v="3175" actId="20577"/>
          <ac:spMkLst>
            <pc:docMk/>
            <pc:sldMk cId="2032702914" sldId="320"/>
            <ac:spMk id="2" creationId="{AAB9F923-3D98-49EE-927E-35748313EB37}"/>
          </ac:spMkLst>
        </pc:spChg>
        <pc:picChg chg="add mod">
          <ac:chgData name="Margaret Fox" userId="892c1610-2351-4c35-b21d-3b293c8c172e" providerId="ADAL" clId="{4574A786-5D2F-41B0-A44B-2C060F5A3BA6}" dt="2021-11-03T20:44:10.004" v="4048" actId="1076"/>
          <ac:picMkLst>
            <pc:docMk/>
            <pc:sldMk cId="2032702914" sldId="320"/>
            <ac:picMk id="1026" creationId="{28B05483-0530-4048-B8A3-3D58108908A3}"/>
          </ac:picMkLst>
        </pc:picChg>
      </pc:sldChg>
      <pc:sldChg chg="modSp mod">
        <pc:chgData name="Margaret Fox" userId="892c1610-2351-4c35-b21d-3b293c8c172e" providerId="ADAL" clId="{4574A786-5D2F-41B0-A44B-2C060F5A3BA6}" dt="2021-11-03T20:41:57.034" v="4043" actId="20577"/>
        <pc:sldMkLst>
          <pc:docMk/>
          <pc:sldMk cId="1245164664" sldId="321"/>
        </pc:sldMkLst>
        <pc:spChg chg="mod">
          <ac:chgData name="Margaret Fox" userId="892c1610-2351-4c35-b21d-3b293c8c172e" providerId="ADAL" clId="{4574A786-5D2F-41B0-A44B-2C060F5A3BA6}" dt="2021-11-03T20:41:57.034" v="4043" actId="20577"/>
          <ac:spMkLst>
            <pc:docMk/>
            <pc:sldMk cId="1245164664" sldId="32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20:55:54.983" v="4186" actId="20577"/>
        <pc:sldMkLst>
          <pc:docMk/>
          <pc:sldMk cId="2173630304" sldId="322"/>
        </pc:sldMkLst>
        <pc:spChg chg="mod">
          <ac:chgData name="Margaret Fox" userId="892c1610-2351-4c35-b21d-3b293c8c172e" providerId="ADAL" clId="{4574A786-5D2F-41B0-A44B-2C060F5A3BA6}" dt="2021-11-03T20:55:54.983" v="4186" actId="20577"/>
          <ac:spMkLst>
            <pc:docMk/>
            <pc:sldMk cId="2173630304" sldId="32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4574A786-5D2F-41B0-A44B-2C060F5A3BA6}" dt="2021-11-03T21:05:59.447" v="4587" actId="20577"/>
        <pc:sldMkLst>
          <pc:docMk/>
          <pc:sldMk cId="3595692726" sldId="323"/>
        </pc:sldMkLst>
        <pc:spChg chg="mod">
          <ac:chgData name="Margaret Fox" userId="892c1610-2351-4c35-b21d-3b293c8c172e" providerId="ADAL" clId="{4574A786-5D2F-41B0-A44B-2C060F5A3BA6}" dt="2021-11-03T21:05:59.447" v="4587" actId="20577"/>
          <ac:spMkLst>
            <pc:docMk/>
            <pc:sldMk cId="3595692726" sldId="323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4574A786-5D2F-41B0-A44B-2C060F5A3BA6}" dt="2021-11-03T21:10:41.778" v="4616" actId="47"/>
        <pc:sldMkLst>
          <pc:docMk/>
          <pc:sldMk cId="177095039" sldId="324"/>
        </pc:sldMkLst>
      </pc:sldChg>
      <pc:sldChg chg="del">
        <pc:chgData name="Margaret Fox" userId="892c1610-2351-4c35-b21d-3b293c8c172e" providerId="ADAL" clId="{4574A786-5D2F-41B0-A44B-2C060F5A3BA6}" dt="2021-11-03T21:10:43.391" v="4617" actId="47"/>
        <pc:sldMkLst>
          <pc:docMk/>
          <pc:sldMk cId="2859815796" sldId="325"/>
        </pc:sldMkLst>
      </pc:sldChg>
      <pc:sldChg chg="modSp add mod">
        <pc:chgData name="Margaret Fox" userId="892c1610-2351-4c35-b21d-3b293c8c172e" providerId="ADAL" clId="{4574A786-5D2F-41B0-A44B-2C060F5A3BA6}" dt="2021-11-03T20:02:34.762" v="968" actId="113"/>
        <pc:sldMkLst>
          <pc:docMk/>
          <pc:sldMk cId="445794503" sldId="326"/>
        </pc:sldMkLst>
        <pc:spChg chg="mod">
          <ac:chgData name="Margaret Fox" userId="892c1610-2351-4c35-b21d-3b293c8c172e" providerId="ADAL" clId="{4574A786-5D2F-41B0-A44B-2C060F5A3BA6}" dt="2021-11-03T20:02:34.762" v="968" actId="113"/>
          <ac:spMkLst>
            <pc:docMk/>
            <pc:sldMk cId="445794503" sldId="326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4574A786-5D2F-41B0-A44B-2C060F5A3BA6}" dt="2021-11-03T20:10:57.756" v="2424" actId="1076"/>
        <pc:sldMkLst>
          <pc:docMk/>
          <pc:sldMk cId="637305951" sldId="327"/>
        </pc:sldMkLst>
        <pc:spChg chg="mod">
          <ac:chgData name="Margaret Fox" userId="892c1610-2351-4c35-b21d-3b293c8c172e" providerId="ADAL" clId="{4574A786-5D2F-41B0-A44B-2C060F5A3BA6}" dt="2021-11-03T20:10:57.756" v="2424" actId="1076"/>
          <ac:spMkLst>
            <pc:docMk/>
            <pc:sldMk cId="637305951" sldId="32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4574A786-5D2F-41B0-A44B-2C060F5A3BA6}" dt="2021-11-03T20:10:37.624" v="2423" actId="20577"/>
        <pc:sldMkLst>
          <pc:docMk/>
          <pc:sldMk cId="3123773632" sldId="328"/>
        </pc:sldMkLst>
        <pc:spChg chg="mod">
          <ac:chgData name="Margaret Fox" userId="892c1610-2351-4c35-b21d-3b293c8c172e" providerId="ADAL" clId="{4574A786-5D2F-41B0-A44B-2C060F5A3BA6}" dt="2021-11-03T20:10:37.624" v="2423" actId="20577"/>
          <ac:spMkLst>
            <pc:docMk/>
            <pc:sldMk cId="3123773632" sldId="328"/>
            <ac:spMk id="2" creationId="{AAB9F923-3D98-49EE-927E-35748313EB37}"/>
          </ac:spMkLst>
        </pc:spChg>
      </pc:sldChg>
      <pc:sldChg chg="addSp modSp add mod">
        <pc:chgData name="Margaret Fox" userId="892c1610-2351-4c35-b21d-3b293c8c172e" providerId="ADAL" clId="{4574A786-5D2F-41B0-A44B-2C060F5A3BA6}" dt="2021-11-03T20:45:37.772" v="4060" actId="20577"/>
        <pc:sldMkLst>
          <pc:docMk/>
          <pc:sldMk cId="2577543020" sldId="329"/>
        </pc:sldMkLst>
        <pc:spChg chg="mod">
          <ac:chgData name="Margaret Fox" userId="892c1610-2351-4c35-b21d-3b293c8c172e" providerId="ADAL" clId="{4574A786-5D2F-41B0-A44B-2C060F5A3BA6}" dt="2021-11-03T20:45:37.772" v="4060" actId="20577"/>
          <ac:spMkLst>
            <pc:docMk/>
            <pc:sldMk cId="2577543020" sldId="329"/>
            <ac:spMk id="2" creationId="{AAB9F923-3D98-49EE-927E-35748313EB37}"/>
          </ac:spMkLst>
        </pc:spChg>
        <pc:picChg chg="add mod">
          <ac:chgData name="Margaret Fox" userId="892c1610-2351-4c35-b21d-3b293c8c172e" providerId="ADAL" clId="{4574A786-5D2F-41B0-A44B-2C060F5A3BA6}" dt="2021-11-03T20:45:23.964" v="4056" actId="1076"/>
          <ac:picMkLst>
            <pc:docMk/>
            <pc:sldMk cId="2577543020" sldId="329"/>
            <ac:picMk id="3" creationId="{15D0856E-7E4C-4768-84BF-C977CB941BD4}"/>
          </ac:picMkLst>
        </pc:picChg>
      </pc:sldChg>
      <pc:sldChg chg="add del">
        <pc:chgData name="Margaret Fox" userId="892c1610-2351-4c35-b21d-3b293c8c172e" providerId="ADAL" clId="{4574A786-5D2F-41B0-A44B-2C060F5A3BA6}" dt="2021-11-03T20:44:46.829" v="4050"/>
        <pc:sldMkLst>
          <pc:docMk/>
          <pc:sldMk cId="45255569" sldId="330"/>
        </pc:sldMkLst>
      </pc:sldChg>
      <pc:sldChg chg="modSp add mod">
        <pc:chgData name="Margaret Fox" userId="892c1610-2351-4c35-b21d-3b293c8c172e" providerId="ADAL" clId="{4574A786-5D2F-41B0-A44B-2C060F5A3BA6}" dt="2021-11-03T21:16:01.813" v="4952" actId="20577"/>
        <pc:sldMkLst>
          <pc:docMk/>
          <pc:sldMk cId="1763709331" sldId="330"/>
        </pc:sldMkLst>
        <pc:spChg chg="mod">
          <ac:chgData name="Margaret Fox" userId="892c1610-2351-4c35-b21d-3b293c8c172e" providerId="ADAL" clId="{4574A786-5D2F-41B0-A44B-2C060F5A3BA6}" dt="2021-11-03T21:16:01.813" v="4952" actId="20577"/>
          <ac:spMkLst>
            <pc:docMk/>
            <pc:sldMk cId="1763709331" sldId="330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6A38BC81-1F9A-2342-BB6F-A0F0F50A12E1}"/>
    <pc:docChg chg="undo custSel addSld delSld modSld modShowInfo">
      <pc:chgData name="Margaret Fox" userId="892c1610-2351-4c35-b21d-3b293c8c172e" providerId="ADAL" clId="{6A38BC81-1F9A-2342-BB6F-A0F0F50A12E1}" dt="2021-10-20T21:38:01.608" v="296" actId="2744"/>
      <pc:docMkLst>
        <pc:docMk/>
      </pc:docMkLst>
      <pc:sldChg chg="modSp mod">
        <pc:chgData name="Margaret Fox" userId="892c1610-2351-4c35-b21d-3b293c8c172e" providerId="ADAL" clId="{6A38BC81-1F9A-2342-BB6F-A0F0F50A12E1}" dt="2021-10-20T21:37:12.054" v="295" actId="20577"/>
        <pc:sldMkLst>
          <pc:docMk/>
          <pc:sldMk cId="1771820215" sldId="287"/>
        </pc:sldMkLst>
        <pc:spChg chg="mod">
          <ac:chgData name="Margaret Fox" userId="892c1610-2351-4c35-b21d-3b293c8c172e" providerId="ADAL" clId="{6A38BC81-1F9A-2342-BB6F-A0F0F50A12E1}" dt="2021-10-20T21:37:12.054" v="295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6A38BC81-1F9A-2342-BB6F-A0F0F50A12E1}" dt="2021-10-20T21:25:29.262" v="97" actId="20577"/>
        <pc:sldMkLst>
          <pc:docMk/>
          <pc:sldMk cId="3996046552" sldId="312"/>
        </pc:sldMkLst>
        <pc:spChg chg="mod">
          <ac:chgData name="Margaret Fox" userId="892c1610-2351-4c35-b21d-3b293c8c172e" providerId="ADAL" clId="{6A38BC81-1F9A-2342-BB6F-A0F0F50A12E1}" dt="2021-10-20T21:25:29.262" v="97" actId="20577"/>
          <ac:spMkLst>
            <pc:docMk/>
            <pc:sldMk cId="3996046552" sldId="312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6A38BC81-1F9A-2342-BB6F-A0F0F50A12E1}" dt="2021-10-20T21:25:34.664" v="98" actId="2696"/>
        <pc:sldMkLst>
          <pc:docMk/>
          <pc:sldMk cId="3881256304" sldId="313"/>
        </pc:sldMkLst>
      </pc:sldChg>
      <pc:sldChg chg="modSp add mod">
        <pc:chgData name="Margaret Fox" userId="892c1610-2351-4c35-b21d-3b293c8c172e" providerId="ADAL" clId="{6A38BC81-1F9A-2342-BB6F-A0F0F50A12E1}" dt="2021-10-20T21:24:25.274" v="23" actId="20577"/>
        <pc:sldMkLst>
          <pc:docMk/>
          <pc:sldMk cId="1696810628" sldId="317"/>
        </pc:sldMkLst>
        <pc:spChg chg="mod">
          <ac:chgData name="Margaret Fox" userId="892c1610-2351-4c35-b21d-3b293c8c172e" providerId="ADAL" clId="{6A38BC81-1F9A-2342-BB6F-A0F0F50A12E1}" dt="2021-10-20T21:24:25.274" v="23" actId="20577"/>
          <ac:spMkLst>
            <pc:docMk/>
            <pc:sldMk cId="1696810628" sldId="31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6A38BC81-1F9A-2342-BB6F-A0F0F50A12E1}" dt="2021-10-20T21:27:59.684" v="133" actId="313"/>
        <pc:sldMkLst>
          <pc:docMk/>
          <pc:sldMk cId="2180226212" sldId="318"/>
        </pc:sldMkLst>
        <pc:spChg chg="mod">
          <ac:chgData name="Margaret Fox" userId="892c1610-2351-4c35-b21d-3b293c8c172e" providerId="ADAL" clId="{6A38BC81-1F9A-2342-BB6F-A0F0F50A12E1}" dt="2021-10-20T21:27:59.684" v="133" actId="313"/>
          <ac:spMkLst>
            <pc:docMk/>
            <pc:sldMk cId="2180226212" sldId="318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D3B9E005-9B60-4A32-A9DA-65D4D51562BB}"/>
    <pc:docChg chg="undo custSel addSld delSld modSld sldOrd">
      <pc:chgData name="Margaret Fox" userId="892c1610-2351-4c35-b21d-3b293c8c172e" providerId="ADAL" clId="{D3B9E005-9B60-4A32-A9DA-65D4D51562BB}" dt="2022-01-12T16:48:30.982" v="4258" actId="20577"/>
      <pc:docMkLst>
        <pc:docMk/>
      </pc:docMkLst>
      <pc:sldChg chg="modSp mod">
        <pc:chgData name="Margaret Fox" userId="892c1610-2351-4c35-b21d-3b293c8c172e" providerId="ADAL" clId="{D3B9E005-9B60-4A32-A9DA-65D4D51562BB}" dt="2022-01-12T15:22:16.085" v="35" actId="20577"/>
        <pc:sldMkLst>
          <pc:docMk/>
          <pc:sldMk cId="1260153591" sldId="257"/>
        </pc:sldMkLst>
        <pc:spChg chg="mod">
          <ac:chgData name="Margaret Fox" userId="892c1610-2351-4c35-b21d-3b293c8c172e" providerId="ADAL" clId="{D3B9E005-9B60-4A32-A9DA-65D4D51562BB}" dt="2022-01-12T15:22:16.085" v="35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5:22:48.163" v="79" actId="20577"/>
        <pc:sldMkLst>
          <pc:docMk/>
          <pc:sldMk cId="3285693065" sldId="262"/>
        </pc:sldMkLst>
        <pc:spChg chg="mod">
          <ac:chgData name="Margaret Fox" userId="892c1610-2351-4c35-b21d-3b293c8c172e" providerId="ADAL" clId="{D3B9E005-9B60-4A32-A9DA-65D4D51562BB}" dt="2022-01-12T15:22:48.163" v="79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5:22:03.351" v="9" actId="20577"/>
        <pc:sldMkLst>
          <pc:docMk/>
          <pc:sldMk cId="1128444069" sldId="278"/>
        </pc:sldMkLst>
        <pc:spChg chg="mod">
          <ac:chgData name="Margaret Fox" userId="892c1610-2351-4c35-b21d-3b293c8c172e" providerId="ADAL" clId="{D3B9E005-9B60-4A32-A9DA-65D4D51562BB}" dt="2022-01-12T15:22:03.351" v="9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5:27:05.107" v="259" actId="20577"/>
        <pc:sldMkLst>
          <pc:docMk/>
          <pc:sldMk cId="2077932830" sldId="351"/>
        </pc:sldMkLst>
        <pc:spChg chg="mod">
          <ac:chgData name="Margaret Fox" userId="892c1610-2351-4c35-b21d-3b293c8c172e" providerId="ADAL" clId="{D3B9E005-9B60-4A32-A9DA-65D4D51562BB}" dt="2022-01-12T15:27:05.107" v="259" actId="20577"/>
          <ac:spMkLst>
            <pc:docMk/>
            <pc:sldMk cId="2077932830" sldId="351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D3B9E005-9B60-4A32-A9DA-65D4D51562BB}" dt="2022-01-12T16:46:06.120" v="3984" actId="47"/>
        <pc:sldMkLst>
          <pc:docMk/>
          <pc:sldMk cId="1448114857" sldId="352"/>
        </pc:sldMkLst>
      </pc:sldChg>
      <pc:sldChg chg="modSp mod">
        <pc:chgData name="Margaret Fox" userId="892c1610-2351-4c35-b21d-3b293c8c172e" providerId="ADAL" clId="{D3B9E005-9B60-4A32-A9DA-65D4D51562BB}" dt="2022-01-12T15:32:02.499" v="871" actId="5793"/>
        <pc:sldMkLst>
          <pc:docMk/>
          <pc:sldMk cId="554324149" sldId="353"/>
        </pc:sldMkLst>
        <pc:spChg chg="mod">
          <ac:chgData name="Margaret Fox" userId="892c1610-2351-4c35-b21d-3b293c8c172e" providerId="ADAL" clId="{D3B9E005-9B60-4A32-A9DA-65D4D51562BB}" dt="2022-01-12T15:32:02.499" v="871" actId="5793"/>
          <ac:spMkLst>
            <pc:docMk/>
            <pc:sldMk cId="554324149" sldId="353"/>
            <ac:spMk id="2" creationId="{AAB9F923-3D98-49EE-927E-35748313EB37}"/>
          </ac:spMkLst>
        </pc:spChg>
      </pc:sldChg>
      <pc:sldChg chg="modSp mod ord">
        <pc:chgData name="Margaret Fox" userId="892c1610-2351-4c35-b21d-3b293c8c172e" providerId="ADAL" clId="{D3B9E005-9B60-4A32-A9DA-65D4D51562BB}" dt="2022-01-12T16:16:12.288" v="3162" actId="20577"/>
        <pc:sldMkLst>
          <pc:docMk/>
          <pc:sldMk cId="3044047525" sldId="354"/>
        </pc:sldMkLst>
        <pc:spChg chg="mod">
          <ac:chgData name="Margaret Fox" userId="892c1610-2351-4c35-b21d-3b293c8c172e" providerId="ADAL" clId="{D3B9E005-9B60-4A32-A9DA-65D4D51562BB}" dt="2022-01-12T16:16:12.288" v="3162" actId="20577"/>
          <ac:spMkLst>
            <pc:docMk/>
            <pc:sldMk cId="3044047525" sldId="354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6:29:28.122" v="3446" actId="20577"/>
        <pc:sldMkLst>
          <pc:docMk/>
          <pc:sldMk cId="1364605714" sldId="355"/>
        </pc:sldMkLst>
        <pc:spChg chg="mod">
          <ac:chgData name="Margaret Fox" userId="892c1610-2351-4c35-b21d-3b293c8c172e" providerId="ADAL" clId="{D3B9E005-9B60-4A32-A9DA-65D4D51562BB}" dt="2022-01-12T16:29:28.122" v="3446" actId="20577"/>
          <ac:spMkLst>
            <pc:docMk/>
            <pc:sldMk cId="1364605714" sldId="355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D3B9E005-9B60-4A32-A9DA-65D4D51562BB}" dt="2022-01-12T16:33:08.638" v="3831" actId="20577"/>
        <pc:sldMkLst>
          <pc:docMk/>
          <pc:sldMk cId="1023788377" sldId="356"/>
        </pc:sldMkLst>
        <pc:spChg chg="mod">
          <ac:chgData name="Margaret Fox" userId="892c1610-2351-4c35-b21d-3b293c8c172e" providerId="ADAL" clId="{D3B9E005-9B60-4A32-A9DA-65D4D51562BB}" dt="2022-01-12T16:33:08.638" v="3831" actId="20577"/>
          <ac:spMkLst>
            <pc:docMk/>
            <pc:sldMk cId="1023788377" sldId="356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D3B9E005-9B60-4A32-A9DA-65D4D51562BB}" dt="2022-01-12T16:34:39.108" v="3832" actId="47"/>
        <pc:sldMkLst>
          <pc:docMk/>
          <pc:sldMk cId="1031588951" sldId="357"/>
        </pc:sldMkLst>
      </pc:sldChg>
      <pc:sldChg chg="del">
        <pc:chgData name="Margaret Fox" userId="892c1610-2351-4c35-b21d-3b293c8c172e" providerId="ADAL" clId="{D3B9E005-9B60-4A32-A9DA-65D4D51562BB}" dt="2022-01-12T16:46:10.408" v="3985" actId="47"/>
        <pc:sldMkLst>
          <pc:docMk/>
          <pc:sldMk cId="171526698" sldId="358"/>
        </pc:sldMkLst>
      </pc:sldChg>
      <pc:sldChg chg="addSp delSp modSp del mod">
        <pc:chgData name="Margaret Fox" userId="892c1610-2351-4c35-b21d-3b293c8c172e" providerId="ADAL" clId="{D3B9E005-9B60-4A32-A9DA-65D4D51562BB}" dt="2022-01-12T16:45:59.697" v="3981" actId="47"/>
        <pc:sldMkLst>
          <pc:docMk/>
          <pc:sldMk cId="3687638195" sldId="359"/>
        </pc:sldMkLst>
        <pc:spChg chg="mod">
          <ac:chgData name="Margaret Fox" userId="892c1610-2351-4c35-b21d-3b293c8c172e" providerId="ADAL" clId="{D3B9E005-9B60-4A32-A9DA-65D4D51562BB}" dt="2022-01-12T16:38:45.922" v="3966" actId="122"/>
          <ac:spMkLst>
            <pc:docMk/>
            <pc:sldMk cId="3687638195" sldId="359"/>
            <ac:spMk id="2" creationId="{AAB9F923-3D98-49EE-927E-35748313EB37}"/>
          </ac:spMkLst>
        </pc:spChg>
        <pc:spChg chg="add del">
          <ac:chgData name="Margaret Fox" userId="892c1610-2351-4c35-b21d-3b293c8c172e" providerId="ADAL" clId="{D3B9E005-9B60-4A32-A9DA-65D4D51562BB}" dt="2022-01-12T16:35:48.399" v="3928"/>
          <ac:spMkLst>
            <pc:docMk/>
            <pc:sldMk cId="3687638195" sldId="359"/>
            <ac:spMk id="3" creationId="{FDFE58F1-1107-4C92-8B85-5C7126DD1564}"/>
          </ac:spMkLst>
        </pc:spChg>
        <pc:spChg chg="add del">
          <ac:chgData name="Margaret Fox" userId="892c1610-2351-4c35-b21d-3b293c8c172e" providerId="ADAL" clId="{D3B9E005-9B60-4A32-A9DA-65D4D51562BB}" dt="2022-01-12T16:35:54.811" v="3930"/>
          <ac:spMkLst>
            <pc:docMk/>
            <pc:sldMk cId="3687638195" sldId="359"/>
            <ac:spMk id="4" creationId="{84254E7B-00AD-4FC7-9A4F-7B599581BC97}"/>
          </ac:spMkLst>
        </pc:spChg>
        <pc:spChg chg="add del">
          <ac:chgData name="Margaret Fox" userId="892c1610-2351-4c35-b21d-3b293c8c172e" providerId="ADAL" clId="{D3B9E005-9B60-4A32-A9DA-65D4D51562BB}" dt="2022-01-12T16:37:59.419" v="3959"/>
          <ac:spMkLst>
            <pc:docMk/>
            <pc:sldMk cId="3687638195" sldId="359"/>
            <ac:spMk id="5" creationId="{42756016-96C8-4CB4-B718-B55914B1B46C}"/>
          </ac:spMkLst>
        </pc:spChg>
        <pc:picChg chg="add mod">
          <ac:chgData name="Margaret Fox" userId="892c1610-2351-4c35-b21d-3b293c8c172e" providerId="ADAL" clId="{D3B9E005-9B60-4A32-A9DA-65D4D51562BB}" dt="2022-01-12T16:40:11.817" v="3971" actId="14100"/>
          <ac:picMkLst>
            <pc:docMk/>
            <pc:sldMk cId="3687638195" sldId="359"/>
            <ac:picMk id="1029" creationId="{20A9E6B8-ECA3-435B-A3F0-E051FB66B4AB}"/>
          </ac:picMkLst>
        </pc:picChg>
      </pc:sldChg>
      <pc:sldChg chg="del">
        <pc:chgData name="Margaret Fox" userId="892c1610-2351-4c35-b21d-3b293c8c172e" providerId="ADAL" clId="{D3B9E005-9B60-4A32-A9DA-65D4D51562BB}" dt="2022-01-12T16:46:03.028" v="3982" actId="47"/>
        <pc:sldMkLst>
          <pc:docMk/>
          <pc:sldMk cId="23870523" sldId="360"/>
        </pc:sldMkLst>
      </pc:sldChg>
      <pc:sldChg chg="del">
        <pc:chgData name="Margaret Fox" userId="892c1610-2351-4c35-b21d-3b293c8c172e" providerId="ADAL" clId="{D3B9E005-9B60-4A32-A9DA-65D4D51562BB}" dt="2022-01-12T16:46:04.787" v="3983" actId="47"/>
        <pc:sldMkLst>
          <pc:docMk/>
          <pc:sldMk cId="1244774497" sldId="361"/>
        </pc:sldMkLst>
      </pc:sldChg>
      <pc:sldChg chg="modSp add mod">
        <pc:chgData name="Margaret Fox" userId="892c1610-2351-4c35-b21d-3b293c8c172e" providerId="ADAL" clId="{D3B9E005-9B60-4A32-A9DA-65D4D51562BB}" dt="2022-01-12T15:33:47.403" v="1174" actId="313"/>
        <pc:sldMkLst>
          <pc:docMk/>
          <pc:sldMk cId="3719398790" sldId="362"/>
        </pc:sldMkLst>
        <pc:spChg chg="mod">
          <ac:chgData name="Margaret Fox" userId="892c1610-2351-4c35-b21d-3b293c8c172e" providerId="ADAL" clId="{D3B9E005-9B60-4A32-A9DA-65D4D51562BB}" dt="2022-01-12T15:33:47.403" v="1174" actId="313"/>
          <ac:spMkLst>
            <pc:docMk/>
            <pc:sldMk cId="3719398790" sldId="36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3B9E005-9B60-4A32-A9DA-65D4D51562BB}" dt="2022-01-12T16:15:11.100" v="3110" actId="20577"/>
        <pc:sldMkLst>
          <pc:docMk/>
          <pc:sldMk cId="4143872747" sldId="363"/>
        </pc:sldMkLst>
        <pc:spChg chg="mod">
          <ac:chgData name="Margaret Fox" userId="892c1610-2351-4c35-b21d-3b293c8c172e" providerId="ADAL" clId="{D3B9E005-9B60-4A32-A9DA-65D4D51562BB}" dt="2022-01-12T16:15:11.100" v="3110" actId="20577"/>
          <ac:spMkLst>
            <pc:docMk/>
            <pc:sldMk cId="4143872747" sldId="36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D3B9E005-9B60-4A32-A9DA-65D4D51562BB}" dt="2022-01-12T16:16:37.413" v="3166" actId="113"/>
        <pc:sldMkLst>
          <pc:docMk/>
          <pc:sldMk cId="2647800926" sldId="364"/>
        </pc:sldMkLst>
        <pc:spChg chg="mod">
          <ac:chgData name="Margaret Fox" userId="892c1610-2351-4c35-b21d-3b293c8c172e" providerId="ADAL" clId="{D3B9E005-9B60-4A32-A9DA-65D4D51562BB}" dt="2022-01-12T16:16:37.413" v="3166" actId="113"/>
          <ac:spMkLst>
            <pc:docMk/>
            <pc:sldMk cId="2647800926" sldId="364"/>
            <ac:spMk id="2" creationId="{AAB9F923-3D98-49EE-927E-35748313EB37}"/>
          </ac:spMkLst>
        </pc:spChg>
      </pc:sldChg>
      <pc:sldChg chg="addSp delSp modSp add mod">
        <pc:chgData name="Margaret Fox" userId="892c1610-2351-4c35-b21d-3b293c8c172e" providerId="ADAL" clId="{D3B9E005-9B60-4A32-A9DA-65D4D51562BB}" dt="2022-01-12T16:45:53.335" v="3980" actId="1076"/>
        <pc:sldMkLst>
          <pc:docMk/>
          <pc:sldMk cId="714788982" sldId="365"/>
        </pc:sldMkLst>
        <pc:spChg chg="mod">
          <ac:chgData name="Margaret Fox" userId="892c1610-2351-4c35-b21d-3b293c8c172e" providerId="ADAL" clId="{D3B9E005-9B60-4A32-A9DA-65D4D51562BB}" dt="2022-01-12T16:44:52.684" v="3973" actId="20577"/>
          <ac:spMkLst>
            <pc:docMk/>
            <pc:sldMk cId="714788982" sldId="365"/>
            <ac:spMk id="2" creationId="{AAB9F923-3D98-49EE-927E-35748313EB37}"/>
          </ac:spMkLst>
        </pc:spChg>
        <pc:graphicFrameChg chg="add mod">
          <ac:chgData name="Margaret Fox" userId="892c1610-2351-4c35-b21d-3b293c8c172e" providerId="ADAL" clId="{D3B9E005-9B60-4A32-A9DA-65D4D51562BB}" dt="2022-01-12T16:45:53.335" v="3980" actId="1076"/>
          <ac:graphicFrameMkLst>
            <pc:docMk/>
            <pc:sldMk cId="714788982" sldId="365"/>
            <ac:graphicFrameMk id="3" creationId="{65B3C0A3-396F-4C23-8C25-8A67814E80EA}"/>
          </ac:graphicFrameMkLst>
        </pc:graphicFrameChg>
        <pc:picChg chg="del">
          <ac:chgData name="Margaret Fox" userId="892c1610-2351-4c35-b21d-3b293c8c172e" providerId="ADAL" clId="{D3B9E005-9B60-4A32-A9DA-65D4D51562BB}" dt="2022-01-12T16:44:53.348" v="3974" actId="478"/>
          <ac:picMkLst>
            <pc:docMk/>
            <pc:sldMk cId="714788982" sldId="365"/>
            <ac:picMk id="1029" creationId="{20A9E6B8-ECA3-435B-A3F0-E051FB66B4AB}"/>
          </ac:picMkLst>
        </pc:picChg>
      </pc:sldChg>
      <pc:sldChg chg="modSp add del mod">
        <pc:chgData name="Margaret Fox" userId="892c1610-2351-4c35-b21d-3b293c8c172e" providerId="ADAL" clId="{D3B9E005-9B60-4A32-A9DA-65D4D51562BB}" dt="2022-01-12T16:27:48.858" v="3192" actId="47"/>
        <pc:sldMkLst>
          <pc:docMk/>
          <pc:sldMk cId="1047516093" sldId="365"/>
        </pc:sldMkLst>
        <pc:spChg chg="mod">
          <ac:chgData name="Margaret Fox" userId="892c1610-2351-4c35-b21d-3b293c8c172e" providerId="ADAL" clId="{D3B9E005-9B60-4A32-A9DA-65D4D51562BB}" dt="2022-01-12T16:17:30.147" v="3191" actId="20577"/>
          <ac:spMkLst>
            <pc:docMk/>
            <pc:sldMk cId="1047516093" sldId="365"/>
            <ac:spMk id="2" creationId="{AAB9F923-3D98-49EE-927E-35748313EB37}"/>
          </ac:spMkLst>
        </pc:spChg>
      </pc:sldChg>
      <pc:sldChg chg="modSp add del mod">
        <pc:chgData name="Margaret Fox" userId="892c1610-2351-4c35-b21d-3b293c8c172e" providerId="ADAL" clId="{D3B9E005-9B60-4A32-A9DA-65D4D51562BB}" dt="2022-01-12T16:17:09.991" v="3168" actId="47"/>
        <pc:sldMkLst>
          <pc:docMk/>
          <pc:sldMk cId="3198558789" sldId="365"/>
        </pc:sldMkLst>
        <pc:spChg chg="mod">
          <ac:chgData name="Margaret Fox" userId="892c1610-2351-4c35-b21d-3b293c8c172e" providerId="ADAL" clId="{D3B9E005-9B60-4A32-A9DA-65D4D51562BB}" dt="2022-01-12T15:45:19.151" v="2830" actId="20577"/>
          <ac:spMkLst>
            <pc:docMk/>
            <pc:sldMk cId="3198558789" sldId="365"/>
            <ac:spMk id="2" creationId="{AAB9F923-3D98-49EE-927E-35748313EB37}"/>
          </ac:spMkLst>
        </pc:spChg>
        <pc:picChg chg="mod">
          <ac:chgData name="Margaret Fox" userId="892c1610-2351-4c35-b21d-3b293c8c172e" providerId="ADAL" clId="{D3B9E005-9B60-4A32-A9DA-65D4D51562BB}" dt="2022-01-12T16:17:07.335" v="3167" actId="1076"/>
          <ac:picMkLst>
            <pc:docMk/>
            <pc:sldMk cId="3198558789" sldId="365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D3B9E005-9B60-4A32-A9DA-65D4D51562BB}" dt="2022-01-12T16:48:30.982" v="4258" actId="20577"/>
        <pc:sldMkLst>
          <pc:docMk/>
          <pc:sldMk cId="690981044" sldId="366"/>
        </pc:sldMkLst>
        <pc:spChg chg="mod">
          <ac:chgData name="Margaret Fox" userId="892c1610-2351-4c35-b21d-3b293c8c172e" providerId="ADAL" clId="{D3B9E005-9B60-4A32-A9DA-65D4D51562BB}" dt="2022-01-12T16:48:30.982" v="4258" actId="20577"/>
          <ac:spMkLst>
            <pc:docMk/>
            <pc:sldMk cId="690981044" sldId="366"/>
            <ac:spMk id="2" creationId="{AAB9F923-3D98-49EE-927E-35748313EB37}"/>
          </ac:spMkLst>
        </pc:spChg>
        <pc:picChg chg="mod">
          <ac:chgData name="Margaret Fox" userId="892c1610-2351-4c35-b21d-3b293c8c172e" providerId="ADAL" clId="{D3B9E005-9B60-4A32-A9DA-65D4D51562BB}" dt="2022-01-12T16:46:27.570" v="3988" actId="1076"/>
          <ac:picMkLst>
            <pc:docMk/>
            <pc:sldMk cId="690981044" sldId="366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D3B9E005-9B60-4A32-A9DA-65D4D51562BB}" dt="2022-01-12T16:48:12.353" v="4195" actId="20577"/>
        <pc:sldMkLst>
          <pc:docMk/>
          <pc:sldMk cId="102731782" sldId="367"/>
        </pc:sldMkLst>
        <pc:spChg chg="mod">
          <ac:chgData name="Margaret Fox" userId="892c1610-2351-4c35-b21d-3b293c8c172e" providerId="ADAL" clId="{D3B9E005-9B60-4A32-A9DA-65D4D51562BB}" dt="2022-01-12T16:48:12.353" v="4195" actId="20577"/>
          <ac:spMkLst>
            <pc:docMk/>
            <pc:sldMk cId="102731782" sldId="367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17B63D1F-FD3D-C64C-858E-1E06734F7B59}"/>
    <pc:docChg chg="modSld">
      <pc:chgData name="Margaret Fox" userId="892c1610-2351-4c35-b21d-3b293c8c172e" providerId="ADAL" clId="{17B63D1F-FD3D-C64C-858E-1E06734F7B59}" dt="2022-01-12T22:41:54.091" v="50" actId="20577"/>
      <pc:docMkLst>
        <pc:docMk/>
      </pc:docMkLst>
      <pc:sldChg chg="modSp mod">
        <pc:chgData name="Margaret Fox" userId="892c1610-2351-4c35-b21d-3b293c8c172e" providerId="ADAL" clId="{17B63D1F-FD3D-C64C-858E-1E06734F7B59}" dt="2022-01-12T22:41:54.091" v="50" actId="20577"/>
        <pc:sldMkLst>
          <pc:docMk/>
          <pc:sldMk cId="1809337763" sldId="277"/>
        </pc:sldMkLst>
        <pc:spChg chg="mod">
          <ac:chgData name="Margaret Fox" userId="892c1610-2351-4c35-b21d-3b293c8c172e" providerId="ADAL" clId="{17B63D1F-FD3D-C64C-858E-1E06734F7B59}" dt="2022-01-12T22:41:54.091" v="50" actId="20577"/>
          <ac:spMkLst>
            <pc:docMk/>
            <pc:sldMk cId="1809337763" sldId="277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8A8715C4-53B3-4ECA-ADBD-2425079E35A8}"/>
    <pc:docChg chg="custSel addSld delSld modSld">
      <pc:chgData name="Margaret Fox" userId="892c1610-2351-4c35-b21d-3b293c8c172e" providerId="ADAL" clId="{8A8715C4-53B3-4ECA-ADBD-2425079E35A8}" dt="2022-01-19T15:48:31.689" v="2655" actId="1076"/>
      <pc:docMkLst>
        <pc:docMk/>
      </pc:docMkLst>
      <pc:sldChg chg="modSp mod">
        <pc:chgData name="Margaret Fox" userId="892c1610-2351-4c35-b21d-3b293c8c172e" providerId="ADAL" clId="{8A8715C4-53B3-4ECA-ADBD-2425079E35A8}" dt="2022-01-19T14:59:29.047" v="12" actId="20577"/>
        <pc:sldMkLst>
          <pc:docMk/>
          <pc:sldMk cId="1260153591" sldId="257"/>
        </pc:sldMkLst>
        <pc:spChg chg="mod">
          <ac:chgData name="Margaret Fox" userId="892c1610-2351-4c35-b21d-3b293c8c172e" providerId="ADAL" clId="{8A8715C4-53B3-4ECA-ADBD-2425079E35A8}" dt="2022-01-19T14:59:29.047" v="12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8A8715C4-53B3-4ECA-ADBD-2425079E35A8}" dt="2022-01-19T15:47:58.959" v="2646" actId="20577"/>
        <pc:sldMkLst>
          <pc:docMk/>
          <pc:sldMk cId="3285693065" sldId="262"/>
        </pc:sldMkLst>
        <pc:spChg chg="mod">
          <ac:chgData name="Margaret Fox" userId="892c1610-2351-4c35-b21d-3b293c8c172e" providerId="ADAL" clId="{8A8715C4-53B3-4ECA-ADBD-2425079E35A8}" dt="2022-01-19T15:47:58.959" v="2646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8A8715C4-53B3-4ECA-ADBD-2425079E35A8}" dt="2022-01-19T14:59:19.688" v="0" actId="20577"/>
        <pc:sldMkLst>
          <pc:docMk/>
          <pc:sldMk cId="1128444069" sldId="278"/>
        </pc:sldMkLst>
        <pc:spChg chg="mod">
          <ac:chgData name="Margaret Fox" userId="892c1610-2351-4c35-b21d-3b293c8c172e" providerId="ADAL" clId="{8A8715C4-53B3-4ECA-ADBD-2425079E35A8}" dt="2022-01-19T14:59:19.688" v="0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8A8715C4-53B3-4ECA-ADBD-2425079E35A8}" dt="2022-01-19T15:05:25.161" v="268" actId="20577"/>
        <pc:sldMkLst>
          <pc:docMk/>
          <pc:sldMk cId="2077932830" sldId="351"/>
        </pc:sldMkLst>
        <pc:spChg chg="mod">
          <ac:chgData name="Margaret Fox" userId="892c1610-2351-4c35-b21d-3b293c8c172e" providerId="ADAL" clId="{8A8715C4-53B3-4ECA-ADBD-2425079E35A8}" dt="2022-01-19T15:05:25.161" v="268" actId="20577"/>
          <ac:spMkLst>
            <pc:docMk/>
            <pc:sldMk cId="2077932830" sldId="35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8A8715C4-53B3-4ECA-ADBD-2425079E35A8}" dt="2022-01-19T15:25:43.973" v="993" actId="20577"/>
        <pc:sldMkLst>
          <pc:docMk/>
          <pc:sldMk cId="554324149" sldId="353"/>
        </pc:sldMkLst>
        <pc:spChg chg="mod">
          <ac:chgData name="Margaret Fox" userId="892c1610-2351-4c35-b21d-3b293c8c172e" providerId="ADAL" clId="{8A8715C4-53B3-4ECA-ADBD-2425079E35A8}" dt="2022-01-19T15:25:43.973" v="993" actId="20577"/>
          <ac:spMkLst>
            <pc:docMk/>
            <pc:sldMk cId="554324149" sldId="353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8A8715C4-53B3-4ECA-ADBD-2425079E35A8}" dt="2022-01-19T15:45:17.398" v="2639" actId="47"/>
        <pc:sldMkLst>
          <pc:docMk/>
          <pc:sldMk cId="3044047525" sldId="354"/>
        </pc:sldMkLst>
      </pc:sldChg>
      <pc:sldChg chg="del">
        <pc:chgData name="Margaret Fox" userId="892c1610-2351-4c35-b21d-3b293c8c172e" providerId="ADAL" clId="{8A8715C4-53B3-4ECA-ADBD-2425079E35A8}" dt="2022-01-19T15:45:22.554" v="2641" actId="47"/>
        <pc:sldMkLst>
          <pc:docMk/>
          <pc:sldMk cId="1364605714" sldId="355"/>
        </pc:sldMkLst>
      </pc:sldChg>
      <pc:sldChg chg="del">
        <pc:chgData name="Margaret Fox" userId="892c1610-2351-4c35-b21d-3b293c8c172e" providerId="ADAL" clId="{8A8715C4-53B3-4ECA-ADBD-2425079E35A8}" dt="2022-01-19T15:45:23.992" v="2642" actId="47"/>
        <pc:sldMkLst>
          <pc:docMk/>
          <pc:sldMk cId="1023788377" sldId="356"/>
        </pc:sldMkLst>
      </pc:sldChg>
      <pc:sldChg chg="modSp mod">
        <pc:chgData name="Margaret Fox" userId="892c1610-2351-4c35-b21d-3b293c8c172e" providerId="ADAL" clId="{8A8715C4-53B3-4ECA-ADBD-2425079E35A8}" dt="2022-01-19T15:35:32.918" v="1896" actId="20577"/>
        <pc:sldMkLst>
          <pc:docMk/>
          <pc:sldMk cId="3719398790" sldId="362"/>
        </pc:sldMkLst>
        <pc:spChg chg="mod">
          <ac:chgData name="Margaret Fox" userId="892c1610-2351-4c35-b21d-3b293c8c172e" providerId="ADAL" clId="{8A8715C4-53B3-4ECA-ADBD-2425079E35A8}" dt="2022-01-19T15:35:32.918" v="1896" actId="20577"/>
          <ac:spMkLst>
            <pc:docMk/>
            <pc:sldMk cId="3719398790" sldId="362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8A8715C4-53B3-4ECA-ADBD-2425079E35A8}" dt="2022-01-19T15:45:15.632" v="2638" actId="47"/>
        <pc:sldMkLst>
          <pc:docMk/>
          <pc:sldMk cId="4143872747" sldId="363"/>
        </pc:sldMkLst>
      </pc:sldChg>
      <pc:sldChg chg="del">
        <pc:chgData name="Margaret Fox" userId="892c1610-2351-4c35-b21d-3b293c8c172e" providerId="ADAL" clId="{8A8715C4-53B3-4ECA-ADBD-2425079E35A8}" dt="2022-01-19T15:45:20.210" v="2640" actId="47"/>
        <pc:sldMkLst>
          <pc:docMk/>
          <pc:sldMk cId="2647800926" sldId="364"/>
        </pc:sldMkLst>
      </pc:sldChg>
      <pc:sldChg chg="del">
        <pc:chgData name="Margaret Fox" userId="892c1610-2351-4c35-b21d-3b293c8c172e" providerId="ADAL" clId="{8A8715C4-53B3-4ECA-ADBD-2425079E35A8}" dt="2022-01-19T15:45:25.601" v="2643" actId="47"/>
        <pc:sldMkLst>
          <pc:docMk/>
          <pc:sldMk cId="714788982" sldId="365"/>
        </pc:sldMkLst>
      </pc:sldChg>
      <pc:sldChg chg="del">
        <pc:chgData name="Margaret Fox" userId="892c1610-2351-4c35-b21d-3b293c8c172e" providerId="ADAL" clId="{8A8715C4-53B3-4ECA-ADBD-2425079E35A8}" dt="2022-01-19T15:45:28.742" v="2644" actId="47"/>
        <pc:sldMkLst>
          <pc:docMk/>
          <pc:sldMk cId="690981044" sldId="366"/>
        </pc:sldMkLst>
      </pc:sldChg>
      <pc:sldChg chg="del">
        <pc:chgData name="Margaret Fox" userId="892c1610-2351-4c35-b21d-3b293c8c172e" providerId="ADAL" clId="{8A8715C4-53B3-4ECA-ADBD-2425079E35A8}" dt="2022-01-19T15:45:30.679" v="2645" actId="47"/>
        <pc:sldMkLst>
          <pc:docMk/>
          <pc:sldMk cId="102731782" sldId="367"/>
        </pc:sldMkLst>
      </pc:sldChg>
      <pc:sldChg chg="modSp add mod">
        <pc:chgData name="Margaret Fox" userId="892c1610-2351-4c35-b21d-3b293c8c172e" providerId="ADAL" clId="{8A8715C4-53B3-4ECA-ADBD-2425079E35A8}" dt="2022-01-19T15:29:59.820" v="1446" actId="20577"/>
        <pc:sldMkLst>
          <pc:docMk/>
          <pc:sldMk cId="802137255" sldId="368"/>
        </pc:sldMkLst>
        <pc:spChg chg="mod">
          <ac:chgData name="Margaret Fox" userId="892c1610-2351-4c35-b21d-3b293c8c172e" providerId="ADAL" clId="{8A8715C4-53B3-4ECA-ADBD-2425079E35A8}" dt="2022-01-19T15:29:59.820" v="1446" actId="20577"/>
          <ac:spMkLst>
            <pc:docMk/>
            <pc:sldMk cId="802137255" sldId="368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8A8715C4-53B3-4ECA-ADBD-2425079E35A8}" dt="2022-01-19T15:26:34.099" v="1048" actId="20577"/>
        <pc:sldMkLst>
          <pc:docMk/>
          <pc:sldMk cId="75710195" sldId="369"/>
        </pc:sldMkLst>
        <pc:spChg chg="mod">
          <ac:chgData name="Margaret Fox" userId="892c1610-2351-4c35-b21d-3b293c8c172e" providerId="ADAL" clId="{8A8715C4-53B3-4ECA-ADBD-2425079E35A8}" dt="2022-01-19T15:26:34.099" v="1048" actId="20577"/>
          <ac:spMkLst>
            <pc:docMk/>
            <pc:sldMk cId="75710195" sldId="36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8A8715C4-53B3-4ECA-ADBD-2425079E35A8}" dt="2022-01-19T15:29:36.070" v="1384" actId="313"/>
        <pc:sldMkLst>
          <pc:docMk/>
          <pc:sldMk cId="3391215321" sldId="370"/>
        </pc:sldMkLst>
        <pc:spChg chg="mod">
          <ac:chgData name="Margaret Fox" userId="892c1610-2351-4c35-b21d-3b293c8c172e" providerId="ADAL" clId="{8A8715C4-53B3-4ECA-ADBD-2425079E35A8}" dt="2022-01-19T15:29:36.070" v="1384" actId="313"/>
          <ac:spMkLst>
            <pc:docMk/>
            <pc:sldMk cId="3391215321" sldId="37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8A8715C4-53B3-4ECA-ADBD-2425079E35A8}" dt="2022-01-19T15:33:28.229" v="1633" actId="20577"/>
        <pc:sldMkLst>
          <pc:docMk/>
          <pc:sldMk cId="2339776281" sldId="371"/>
        </pc:sldMkLst>
        <pc:spChg chg="mod">
          <ac:chgData name="Margaret Fox" userId="892c1610-2351-4c35-b21d-3b293c8c172e" providerId="ADAL" clId="{8A8715C4-53B3-4ECA-ADBD-2425079E35A8}" dt="2022-01-19T15:33:28.229" v="1633" actId="20577"/>
          <ac:spMkLst>
            <pc:docMk/>
            <pc:sldMk cId="2339776281" sldId="37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8A8715C4-53B3-4ECA-ADBD-2425079E35A8}" dt="2022-01-19T15:37:46.377" v="2179" actId="20577"/>
        <pc:sldMkLst>
          <pc:docMk/>
          <pc:sldMk cId="1900446373" sldId="372"/>
        </pc:sldMkLst>
        <pc:spChg chg="mod">
          <ac:chgData name="Margaret Fox" userId="892c1610-2351-4c35-b21d-3b293c8c172e" providerId="ADAL" clId="{8A8715C4-53B3-4ECA-ADBD-2425079E35A8}" dt="2022-01-19T15:37:46.377" v="2179" actId="20577"/>
          <ac:spMkLst>
            <pc:docMk/>
            <pc:sldMk cId="1900446373" sldId="37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8A8715C4-53B3-4ECA-ADBD-2425079E35A8}" dt="2022-01-19T15:40:16.222" v="2349" actId="20577"/>
        <pc:sldMkLst>
          <pc:docMk/>
          <pc:sldMk cId="3822828589" sldId="373"/>
        </pc:sldMkLst>
        <pc:spChg chg="mod">
          <ac:chgData name="Margaret Fox" userId="892c1610-2351-4c35-b21d-3b293c8c172e" providerId="ADAL" clId="{8A8715C4-53B3-4ECA-ADBD-2425079E35A8}" dt="2022-01-19T15:40:16.222" v="2349" actId="20577"/>
          <ac:spMkLst>
            <pc:docMk/>
            <pc:sldMk cId="3822828589" sldId="37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8A8715C4-53B3-4ECA-ADBD-2425079E35A8}" dt="2022-01-19T15:45:07.570" v="2637" actId="20577"/>
        <pc:sldMkLst>
          <pc:docMk/>
          <pc:sldMk cId="990030597" sldId="374"/>
        </pc:sldMkLst>
        <pc:spChg chg="mod">
          <ac:chgData name="Margaret Fox" userId="892c1610-2351-4c35-b21d-3b293c8c172e" providerId="ADAL" clId="{8A8715C4-53B3-4ECA-ADBD-2425079E35A8}" dt="2022-01-19T15:45:07.570" v="2637" actId="20577"/>
          <ac:spMkLst>
            <pc:docMk/>
            <pc:sldMk cId="990030597" sldId="374"/>
            <ac:spMk id="2" creationId="{AAB9F923-3D98-49EE-927E-35748313EB37}"/>
          </ac:spMkLst>
        </pc:spChg>
      </pc:sldChg>
      <pc:sldChg chg="addSp delSp modSp add mod">
        <pc:chgData name="Margaret Fox" userId="892c1610-2351-4c35-b21d-3b293c8c172e" providerId="ADAL" clId="{8A8715C4-53B3-4ECA-ADBD-2425079E35A8}" dt="2022-01-19T15:48:31.689" v="2655" actId="1076"/>
        <pc:sldMkLst>
          <pc:docMk/>
          <pc:sldMk cId="707019860" sldId="375"/>
        </pc:sldMkLst>
        <pc:spChg chg="del mod">
          <ac:chgData name="Margaret Fox" userId="892c1610-2351-4c35-b21d-3b293c8c172e" providerId="ADAL" clId="{8A8715C4-53B3-4ECA-ADBD-2425079E35A8}" dt="2022-01-19T15:48:14.499" v="2650" actId="478"/>
          <ac:spMkLst>
            <pc:docMk/>
            <pc:sldMk cId="707019860" sldId="375"/>
            <ac:spMk id="2" creationId="{AAB9F923-3D98-49EE-927E-35748313EB37}"/>
          </ac:spMkLst>
        </pc:spChg>
        <pc:picChg chg="add mod">
          <ac:chgData name="Margaret Fox" userId="892c1610-2351-4c35-b21d-3b293c8c172e" providerId="ADAL" clId="{8A8715C4-53B3-4ECA-ADBD-2425079E35A8}" dt="2022-01-19T15:48:31.689" v="2655" actId="1076"/>
          <ac:picMkLst>
            <pc:docMk/>
            <pc:sldMk cId="707019860" sldId="375"/>
            <ac:picMk id="3" creationId="{4313F771-6ACC-45C6-AD35-8632841E6105}"/>
          </ac:picMkLst>
        </pc:picChg>
      </pc:sldChg>
    </pc:docChg>
  </pc:docChgLst>
  <pc:docChgLst>
    <pc:chgData name="Margaret Fox" userId="892c1610-2351-4c35-b21d-3b293c8c172e" providerId="ADAL" clId="{0CE3A784-C784-DC47-AACF-B2101F1943E4}"/>
    <pc:docChg chg="undo custSel addSld delSld modSld">
      <pc:chgData name="Margaret Fox" userId="892c1610-2351-4c35-b21d-3b293c8c172e" providerId="ADAL" clId="{0CE3A784-C784-DC47-AACF-B2101F1943E4}" dt="2021-10-13T00:31:44.505" v="3574" actId="2696"/>
      <pc:docMkLst>
        <pc:docMk/>
      </pc:docMkLst>
      <pc:sldChg chg="modSp mod">
        <pc:chgData name="Margaret Fox" userId="892c1610-2351-4c35-b21d-3b293c8c172e" providerId="ADAL" clId="{0CE3A784-C784-DC47-AACF-B2101F1943E4}" dt="2021-10-12T23:51:55.356" v="15" actId="20577"/>
        <pc:sldMkLst>
          <pc:docMk/>
          <pc:sldMk cId="1260153591" sldId="257"/>
        </pc:sldMkLst>
        <pc:spChg chg="mod">
          <ac:chgData name="Margaret Fox" userId="892c1610-2351-4c35-b21d-3b293c8c172e" providerId="ADAL" clId="{0CE3A784-C784-DC47-AACF-B2101F1943E4}" dt="2021-10-12T23:51:55.356" v="15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CE3A784-C784-DC47-AACF-B2101F1943E4}" dt="2021-10-13T00:18:40.385" v="2803" actId="20577"/>
        <pc:sldMkLst>
          <pc:docMk/>
          <pc:sldMk cId="1885176252" sldId="258"/>
        </pc:sldMkLst>
        <pc:spChg chg="mod">
          <ac:chgData name="Margaret Fox" userId="892c1610-2351-4c35-b21d-3b293c8c172e" providerId="ADAL" clId="{0CE3A784-C784-DC47-AACF-B2101F1943E4}" dt="2021-10-13T00:18:40.385" v="2803" actId="20577"/>
          <ac:spMkLst>
            <pc:docMk/>
            <pc:sldMk cId="1885176252" sldId="258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0CE3A784-C784-DC47-AACF-B2101F1943E4}" dt="2021-10-13T00:26:08.796" v="3103" actId="1076"/>
        <pc:sldMkLst>
          <pc:docMk/>
          <pc:sldMk cId="2586962450" sldId="259"/>
        </pc:sldMkLst>
        <pc:spChg chg="mod">
          <ac:chgData name="Margaret Fox" userId="892c1610-2351-4c35-b21d-3b293c8c172e" providerId="ADAL" clId="{0CE3A784-C784-DC47-AACF-B2101F1943E4}" dt="2021-10-13T00:24:12.424" v="3091" actId="21"/>
          <ac:spMkLst>
            <pc:docMk/>
            <pc:sldMk cId="2586962450" sldId="259"/>
            <ac:spMk id="2" creationId="{AAB9F923-3D98-49EE-927E-35748313EB37}"/>
          </ac:spMkLst>
        </pc:spChg>
        <pc:spChg chg="add mod">
          <ac:chgData name="Margaret Fox" userId="892c1610-2351-4c35-b21d-3b293c8c172e" providerId="ADAL" clId="{0CE3A784-C784-DC47-AACF-B2101F1943E4}" dt="2021-10-13T00:25:50.094" v="3100" actId="255"/>
          <ac:spMkLst>
            <pc:docMk/>
            <pc:sldMk cId="2586962450" sldId="259"/>
            <ac:spMk id="4" creationId="{1D48D5B2-2B65-D04B-B4B1-7803BA7F8E4C}"/>
          </ac:spMkLst>
        </pc:spChg>
        <pc:picChg chg="del">
          <ac:chgData name="Margaret Fox" userId="892c1610-2351-4c35-b21d-3b293c8c172e" providerId="ADAL" clId="{0CE3A784-C784-DC47-AACF-B2101F1943E4}" dt="2021-10-13T00:21:38.012" v="2835" actId="478"/>
          <ac:picMkLst>
            <pc:docMk/>
            <pc:sldMk cId="2586962450" sldId="259"/>
            <ac:picMk id="3" creationId="{EE90A307-CB6B-4B7B-832A-C417E447B38B}"/>
          </ac:picMkLst>
        </pc:picChg>
        <pc:picChg chg="add mod">
          <ac:chgData name="Margaret Fox" userId="892c1610-2351-4c35-b21d-3b293c8c172e" providerId="ADAL" clId="{0CE3A784-C784-DC47-AACF-B2101F1943E4}" dt="2021-10-13T00:26:08.796" v="3103" actId="1076"/>
          <ac:picMkLst>
            <pc:docMk/>
            <pc:sldMk cId="2586962450" sldId="259"/>
            <ac:picMk id="7" creationId="{F8C93160-2951-2343-97D4-3FD8B8F81378}"/>
          </ac:picMkLst>
        </pc:picChg>
      </pc:sldChg>
      <pc:sldChg chg="modSp mod">
        <pc:chgData name="Margaret Fox" userId="892c1610-2351-4c35-b21d-3b293c8c172e" providerId="ADAL" clId="{0CE3A784-C784-DC47-AACF-B2101F1943E4}" dt="2021-10-12T23:56:20.659" v="215" actId="20577"/>
        <pc:sldMkLst>
          <pc:docMk/>
          <pc:sldMk cId="3285693065" sldId="262"/>
        </pc:sldMkLst>
        <pc:spChg chg="mod">
          <ac:chgData name="Margaret Fox" userId="892c1610-2351-4c35-b21d-3b293c8c172e" providerId="ADAL" clId="{0CE3A784-C784-DC47-AACF-B2101F1943E4}" dt="2021-10-12T23:56:20.659" v="215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CE3A784-C784-DC47-AACF-B2101F1943E4}" dt="2021-10-12T23:51:26.796" v="7" actId="20577"/>
        <pc:sldMkLst>
          <pc:docMk/>
          <pc:sldMk cId="1128444069" sldId="278"/>
        </pc:sldMkLst>
        <pc:spChg chg="mod">
          <ac:chgData name="Margaret Fox" userId="892c1610-2351-4c35-b21d-3b293c8c172e" providerId="ADAL" clId="{0CE3A784-C784-DC47-AACF-B2101F1943E4}" dt="2021-10-12T23:51:26.796" v="7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0CE3A784-C784-DC47-AACF-B2101F1943E4}" dt="2021-10-13T00:31:38.761" v="3573" actId="2696"/>
        <pc:sldMkLst>
          <pc:docMk/>
          <pc:sldMk cId="2118827932" sldId="279"/>
        </pc:sldMkLst>
      </pc:sldChg>
      <pc:sldChg chg="del">
        <pc:chgData name="Margaret Fox" userId="892c1610-2351-4c35-b21d-3b293c8c172e" providerId="ADAL" clId="{0CE3A784-C784-DC47-AACF-B2101F1943E4}" dt="2021-10-12T23:51:33.483" v="8" actId="2696"/>
        <pc:sldMkLst>
          <pc:docMk/>
          <pc:sldMk cId="104100806" sldId="289"/>
        </pc:sldMkLst>
      </pc:sldChg>
      <pc:sldChg chg="addSp delSp modSp mod">
        <pc:chgData name="Margaret Fox" userId="892c1610-2351-4c35-b21d-3b293c8c172e" providerId="ADAL" clId="{0CE3A784-C784-DC47-AACF-B2101F1943E4}" dt="2021-10-13T00:24:03.881" v="3090" actId="21"/>
        <pc:sldMkLst>
          <pc:docMk/>
          <pc:sldMk cId="3252564777" sldId="290"/>
        </pc:sldMkLst>
        <pc:spChg chg="mod">
          <ac:chgData name="Margaret Fox" userId="892c1610-2351-4c35-b21d-3b293c8c172e" providerId="ADAL" clId="{0CE3A784-C784-DC47-AACF-B2101F1943E4}" dt="2021-10-13T00:15:27.091" v="2587" actId="255"/>
          <ac:spMkLst>
            <pc:docMk/>
            <pc:sldMk cId="3252564777" sldId="290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0CE3A784-C784-DC47-AACF-B2101F1943E4}" dt="2021-10-13T00:24:03.881" v="3090" actId="21"/>
          <ac:picMkLst>
            <pc:docMk/>
            <pc:sldMk cId="3252564777" sldId="290"/>
            <ac:picMk id="1026" creationId="{C5726821-B730-C54D-B56E-EAD0A372D1C4}"/>
          </ac:picMkLst>
        </pc:picChg>
      </pc:sldChg>
      <pc:sldChg chg="addSp delSp modSp mod">
        <pc:chgData name="Margaret Fox" userId="892c1610-2351-4c35-b21d-3b293c8c172e" providerId="ADAL" clId="{0CE3A784-C784-DC47-AACF-B2101F1943E4}" dt="2021-10-13T00:28:32.021" v="3269"/>
        <pc:sldMkLst>
          <pc:docMk/>
          <pc:sldMk cId="1622323328" sldId="293"/>
        </pc:sldMkLst>
        <pc:spChg chg="mod">
          <ac:chgData name="Margaret Fox" userId="892c1610-2351-4c35-b21d-3b293c8c172e" providerId="ADAL" clId="{0CE3A784-C784-DC47-AACF-B2101F1943E4}" dt="2021-10-13T00:28:24.470" v="3267" actId="1076"/>
          <ac:spMkLst>
            <pc:docMk/>
            <pc:sldMk cId="1622323328" sldId="293"/>
            <ac:spMk id="2" creationId="{AAB9F923-3D98-49EE-927E-35748313EB37}"/>
          </ac:spMkLst>
        </pc:spChg>
        <pc:picChg chg="del">
          <ac:chgData name="Margaret Fox" userId="892c1610-2351-4c35-b21d-3b293c8c172e" providerId="ADAL" clId="{0CE3A784-C784-DC47-AACF-B2101F1943E4}" dt="2021-10-13T00:27:16.035" v="3120" actId="478"/>
          <ac:picMkLst>
            <pc:docMk/>
            <pc:sldMk cId="1622323328" sldId="293"/>
            <ac:picMk id="4" creationId="{42515F7D-69F7-4957-8AE4-7ECCEA45AFBF}"/>
          </ac:picMkLst>
        </pc:picChg>
        <pc:picChg chg="add del mod">
          <ac:chgData name="Margaret Fox" userId="892c1610-2351-4c35-b21d-3b293c8c172e" providerId="ADAL" clId="{0CE3A784-C784-DC47-AACF-B2101F1943E4}" dt="2021-10-13T00:28:32.021" v="3269"/>
          <ac:picMkLst>
            <pc:docMk/>
            <pc:sldMk cId="1622323328" sldId="293"/>
            <ac:picMk id="5" creationId="{F5BD4F75-D971-5642-8276-4FD17E8BDB6B}"/>
          </ac:picMkLst>
        </pc:picChg>
      </pc:sldChg>
      <pc:sldChg chg="del">
        <pc:chgData name="Margaret Fox" userId="892c1610-2351-4c35-b21d-3b293c8c172e" providerId="ADAL" clId="{0CE3A784-C784-DC47-AACF-B2101F1943E4}" dt="2021-10-13T00:31:44.505" v="3574" actId="2696"/>
        <pc:sldMkLst>
          <pc:docMk/>
          <pc:sldMk cId="882035194" sldId="294"/>
        </pc:sldMkLst>
      </pc:sldChg>
      <pc:sldChg chg="del">
        <pc:chgData name="Margaret Fox" userId="892c1610-2351-4c35-b21d-3b293c8c172e" providerId="ADAL" clId="{0CE3A784-C784-DC47-AACF-B2101F1943E4}" dt="2021-10-13T00:31:34.625" v="3572" actId="2696"/>
        <pc:sldMkLst>
          <pc:docMk/>
          <pc:sldMk cId="225176874" sldId="295"/>
        </pc:sldMkLst>
      </pc:sldChg>
      <pc:sldChg chg="addSp delSp modSp add mod">
        <pc:chgData name="Margaret Fox" userId="892c1610-2351-4c35-b21d-3b293c8c172e" providerId="ADAL" clId="{0CE3A784-C784-DC47-AACF-B2101F1943E4}" dt="2021-10-13T00:01:54.559" v="869"/>
        <pc:sldMkLst>
          <pc:docMk/>
          <pc:sldMk cId="1477906069" sldId="296"/>
        </pc:sldMkLst>
        <pc:spChg chg="mod">
          <ac:chgData name="Margaret Fox" userId="892c1610-2351-4c35-b21d-3b293c8c172e" providerId="ADAL" clId="{0CE3A784-C784-DC47-AACF-B2101F1943E4}" dt="2021-10-13T00:01:45.573" v="867" actId="1076"/>
          <ac:spMkLst>
            <pc:docMk/>
            <pc:sldMk cId="1477906069" sldId="296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0CE3A784-C784-DC47-AACF-B2101F1943E4}" dt="2021-10-13T00:00:12.543" v="651"/>
          <ac:picMkLst>
            <pc:docMk/>
            <pc:sldMk cId="1477906069" sldId="296"/>
            <ac:picMk id="4" creationId="{633D599B-4ACE-2142-BAAB-CF31247D5B09}"/>
          </ac:picMkLst>
        </pc:picChg>
        <pc:picChg chg="add del mod">
          <ac:chgData name="Margaret Fox" userId="892c1610-2351-4c35-b21d-3b293c8c172e" providerId="ADAL" clId="{0CE3A784-C784-DC47-AACF-B2101F1943E4}" dt="2021-10-13T00:01:54.559" v="869"/>
          <ac:picMkLst>
            <pc:docMk/>
            <pc:sldMk cId="1477906069" sldId="296"/>
            <ac:picMk id="5" creationId="{F5206EB9-D7F4-E540-8172-76F51D441A2B}"/>
          </ac:picMkLst>
        </pc:picChg>
      </pc:sldChg>
      <pc:sldChg chg="modSp add del mod">
        <pc:chgData name="Margaret Fox" userId="892c1610-2351-4c35-b21d-3b293c8c172e" providerId="ADAL" clId="{0CE3A784-C784-DC47-AACF-B2101F1943E4}" dt="2021-10-13T00:02:03.458" v="872" actId="2696"/>
        <pc:sldMkLst>
          <pc:docMk/>
          <pc:sldMk cId="3403601704" sldId="297"/>
        </pc:sldMkLst>
        <pc:spChg chg="mod">
          <ac:chgData name="Margaret Fox" userId="892c1610-2351-4c35-b21d-3b293c8c172e" providerId="ADAL" clId="{0CE3A784-C784-DC47-AACF-B2101F1943E4}" dt="2021-10-13T00:02:00.974" v="871" actId="21"/>
          <ac:spMkLst>
            <pc:docMk/>
            <pc:sldMk cId="3403601704" sldId="29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08:18.872" v="1868" actId="20577"/>
        <pc:sldMkLst>
          <pc:docMk/>
          <pc:sldMk cId="3433489096" sldId="298"/>
        </pc:sldMkLst>
        <pc:spChg chg="mod">
          <ac:chgData name="Margaret Fox" userId="892c1610-2351-4c35-b21d-3b293c8c172e" providerId="ADAL" clId="{0CE3A784-C784-DC47-AACF-B2101F1943E4}" dt="2021-10-13T00:08:18.872" v="1868" actId="20577"/>
          <ac:spMkLst>
            <pc:docMk/>
            <pc:sldMk cId="3433489096" sldId="298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08:22.971" v="1873" actId="20577"/>
        <pc:sldMkLst>
          <pc:docMk/>
          <pc:sldMk cId="1555310607" sldId="299"/>
        </pc:sldMkLst>
        <pc:spChg chg="mod">
          <ac:chgData name="Margaret Fox" userId="892c1610-2351-4c35-b21d-3b293c8c172e" providerId="ADAL" clId="{0CE3A784-C784-DC47-AACF-B2101F1943E4}" dt="2021-10-13T00:08:22.971" v="1873" actId="20577"/>
          <ac:spMkLst>
            <pc:docMk/>
            <pc:sldMk cId="1555310607" sldId="299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CE3A784-C784-DC47-AACF-B2101F1943E4}" dt="2021-10-13T00:13:57.452" v="2553" actId="20577"/>
        <pc:sldMkLst>
          <pc:docMk/>
          <pc:sldMk cId="3494816798" sldId="300"/>
        </pc:sldMkLst>
        <pc:spChg chg="mod">
          <ac:chgData name="Margaret Fox" userId="892c1610-2351-4c35-b21d-3b293c8c172e" providerId="ADAL" clId="{0CE3A784-C784-DC47-AACF-B2101F1943E4}" dt="2021-10-13T00:13:57.452" v="2553" actId="20577"/>
          <ac:spMkLst>
            <pc:docMk/>
            <pc:sldMk cId="3494816798" sldId="300"/>
            <ac:spMk id="2" creationId="{AAB9F923-3D98-49EE-927E-35748313EB37}"/>
          </ac:spMkLst>
        </pc:spChg>
        <pc:picChg chg="mod">
          <ac:chgData name="Margaret Fox" userId="892c1610-2351-4c35-b21d-3b293c8c172e" providerId="ADAL" clId="{0CE3A784-C784-DC47-AACF-B2101F1943E4}" dt="2021-10-13T00:13:49.181" v="2552" actId="1076"/>
          <ac:picMkLst>
            <pc:docMk/>
            <pc:sldMk cId="3494816798" sldId="300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0CE3A784-C784-DC47-AACF-B2101F1943E4}" dt="2021-10-13T00:30:58.374" v="3571" actId="20577"/>
        <pc:sldMkLst>
          <pc:docMk/>
          <pc:sldMk cId="2779301137" sldId="301"/>
        </pc:sldMkLst>
        <pc:spChg chg="mod">
          <ac:chgData name="Margaret Fox" userId="892c1610-2351-4c35-b21d-3b293c8c172e" providerId="ADAL" clId="{0CE3A784-C784-DC47-AACF-B2101F1943E4}" dt="2021-10-13T00:30:58.374" v="3571" actId="20577"/>
          <ac:spMkLst>
            <pc:docMk/>
            <pc:sldMk cId="2779301137" sldId="301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31177FFD-A067-4E38-9F28-ABE5DA12FB4C}"/>
    <pc:docChg chg="undo custSel addSld delSld modSld sldOrd">
      <pc:chgData name="Margaret Fox" userId="892c1610-2351-4c35-b21d-3b293c8c172e" providerId="ADAL" clId="{31177FFD-A067-4E38-9F28-ABE5DA12FB4C}" dt="2022-01-26T21:15:06.841" v="6000" actId="20577"/>
      <pc:docMkLst>
        <pc:docMk/>
      </pc:docMkLst>
      <pc:sldChg chg="addSp delSp modSp del mod">
        <pc:chgData name="Margaret Fox" userId="892c1610-2351-4c35-b21d-3b293c8c172e" providerId="ADAL" clId="{31177FFD-A067-4E38-9F28-ABE5DA12FB4C}" dt="2022-01-26T20:56:16.132" v="4900" actId="47"/>
        <pc:sldMkLst>
          <pc:docMk/>
          <pc:sldMk cId="1260153591" sldId="257"/>
        </pc:sldMkLst>
        <pc:spChg chg="mod">
          <ac:chgData name="Margaret Fox" userId="892c1610-2351-4c35-b21d-3b293c8c172e" providerId="ADAL" clId="{31177FFD-A067-4E38-9F28-ABE5DA12FB4C}" dt="2022-01-26T16:59:09.667" v="40" actId="20577"/>
          <ac:spMkLst>
            <pc:docMk/>
            <pc:sldMk cId="1260153591" sldId="257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31177FFD-A067-4E38-9F28-ABE5DA12FB4C}" dt="2022-01-26T20:40:20.173" v="3727" actId="21"/>
          <ac:picMkLst>
            <pc:docMk/>
            <pc:sldMk cId="1260153591" sldId="257"/>
            <ac:picMk id="1026" creationId="{123BB0F0-DDE1-4E9E-A183-6A2D25E20812}"/>
          </ac:picMkLst>
        </pc:picChg>
        <pc:picChg chg="add del mod">
          <ac:chgData name="Margaret Fox" userId="892c1610-2351-4c35-b21d-3b293c8c172e" providerId="ADAL" clId="{31177FFD-A067-4E38-9F28-ABE5DA12FB4C}" dt="2022-01-26T20:40:20.173" v="3727" actId="21"/>
          <ac:picMkLst>
            <pc:docMk/>
            <pc:sldMk cId="1260153591" sldId="257"/>
            <ac:picMk id="1028" creationId="{6B0BABB7-408B-4394-A9DA-7162002D699D}"/>
          </ac:picMkLst>
        </pc:picChg>
        <pc:picChg chg="mod">
          <ac:chgData name="Margaret Fox" userId="892c1610-2351-4c35-b21d-3b293c8c172e" providerId="ADAL" clId="{31177FFD-A067-4E38-9F28-ABE5DA12FB4C}" dt="2022-01-26T16:58:24.715" v="35" actId="14100"/>
          <ac:picMkLst>
            <pc:docMk/>
            <pc:sldMk cId="1260153591" sldId="257"/>
            <ac:picMk id="2050" creationId="{9E476F11-15D0-42A8-BDAC-FCD6AA8E73AE}"/>
          </ac:picMkLst>
        </pc:picChg>
      </pc:sldChg>
      <pc:sldChg chg="modSp mod">
        <pc:chgData name="Margaret Fox" userId="892c1610-2351-4c35-b21d-3b293c8c172e" providerId="ADAL" clId="{31177FFD-A067-4E38-9F28-ABE5DA12FB4C}" dt="2022-01-26T17:00:11.781" v="107" actId="20577"/>
        <pc:sldMkLst>
          <pc:docMk/>
          <pc:sldMk cId="3285693065" sldId="262"/>
        </pc:sldMkLst>
        <pc:spChg chg="mod">
          <ac:chgData name="Margaret Fox" userId="892c1610-2351-4c35-b21d-3b293c8c172e" providerId="ADAL" clId="{31177FFD-A067-4E38-9F28-ABE5DA12FB4C}" dt="2022-01-26T17:00:11.781" v="107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addSp delSp modSp mod">
        <pc:chgData name="Margaret Fox" userId="892c1610-2351-4c35-b21d-3b293c8c172e" providerId="ADAL" clId="{31177FFD-A067-4E38-9F28-ABE5DA12FB4C}" dt="2022-01-26T17:11:17.206" v="574" actId="20577"/>
        <pc:sldMkLst>
          <pc:docMk/>
          <pc:sldMk cId="1809337763" sldId="277"/>
        </pc:sldMkLst>
        <pc:spChg chg="mod">
          <ac:chgData name="Margaret Fox" userId="892c1610-2351-4c35-b21d-3b293c8c172e" providerId="ADAL" clId="{31177FFD-A067-4E38-9F28-ABE5DA12FB4C}" dt="2022-01-26T17:11:17.206" v="574" actId="20577"/>
          <ac:spMkLst>
            <pc:docMk/>
            <pc:sldMk cId="1809337763" sldId="277"/>
            <ac:spMk id="2" creationId="{AAB9F923-3D98-49EE-927E-35748313EB37}"/>
          </ac:spMkLst>
        </pc:spChg>
        <pc:spChg chg="add del">
          <ac:chgData name="Margaret Fox" userId="892c1610-2351-4c35-b21d-3b293c8c172e" providerId="ADAL" clId="{31177FFD-A067-4E38-9F28-ABE5DA12FB4C}" dt="2022-01-26T17:09:05.466" v="548" actId="11529"/>
          <ac:spMkLst>
            <pc:docMk/>
            <pc:sldMk cId="1809337763" sldId="277"/>
            <ac:spMk id="3" creationId="{3FBD6024-BAE0-4C43-BC02-A6AC783D1CC5}"/>
          </ac:spMkLst>
        </pc:spChg>
        <pc:spChg chg="add mod">
          <ac:chgData name="Margaret Fox" userId="892c1610-2351-4c35-b21d-3b293c8c172e" providerId="ADAL" clId="{31177FFD-A067-4E38-9F28-ABE5DA12FB4C}" dt="2022-01-26T17:09:43.342" v="553" actId="1076"/>
          <ac:spMkLst>
            <pc:docMk/>
            <pc:sldMk cId="1809337763" sldId="277"/>
            <ac:spMk id="4" creationId="{91CC7658-5DC3-4E28-AE1B-DF9C19710715}"/>
          </ac:spMkLst>
        </pc:spChg>
        <pc:spChg chg="add mod">
          <ac:chgData name="Margaret Fox" userId="892c1610-2351-4c35-b21d-3b293c8c172e" providerId="ADAL" clId="{31177FFD-A067-4E38-9F28-ABE5DA12FB4C}" dt="2022-01-26T17:10:15.214" v="559" actId="1076"/>
          <ac:spMkLst>
            <pc:docMk/>
            <pc:sldMk cId="1809337763" sldId="277"/>
            <ac:spMk id="5" creationId="{DC235C81-8A85-47CF-ACD5-B8ACB22BCD0A}"/>
          </ac:spMkLst>
        </pc:spChg>
      </pc:sldChg>
      <pc:sldChg chg="modSp mod">
        <pc:chgData name="Margaret Fox" userId="892c1610-2351-4c35-b21d-3b293c8c172e" providerId="ADAL" clId="{31177FFD-A067-4E38-9F28-ABE5DA12FB4C}" dt="2022-01-26T17:05:19.204" v="493" actId="20577"/>
        <pc:sldMkLst>
          <pc:docMk/>
          <pc:sldMk cId="2077932830" sldId="351"/>
        </pc:sldMkLst>
        <pc:spChg chg="mod">
          <ac:chgData name="Margaret Fox" userId="892c1610-2351-4c35-b21d-3b293c8c172e" providerId="ADAL" clId="{31177FFD-A067-4E38-9F28-ABE5DA12FB4C}" dt="2022-01-26T17:05:19.204" v="493" actId="20577"/>
          <ac:spMkLst>
            <pc:docMk/>
            <pc:sldMk cId="2077932830" sldId="35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31177FFD-A067-4E38-9F28-ABE5DA12FB4C}" dt="2022-01-26T17:18:08.192" v="874" actId="20577"/>
        <pc:sldMkLst>
          <pc:docMk/>
          <pc:sldMk cId="554324149" sldId="353"/>
        </pc:sldMkLst>
        <pc:spChg chg="mod">
          <ac:chgData name="Margaret Fox" userId="892c1610-2351-4c35-b21d-3b293c8c172e" providerId="ADAL" clId="{31177FFD-A067-4E38-9F28-ABE5DA12FB4C}" dt="2022-01-26T17:18:08.192" v="874" actId="20577"/>
          <ac:spMkLst>
            <pc:docMk/>
            <pc:sldMk cId="554324149" sldId="353"/>
            <ac:spMk id="2" creationId="{AAB9F923-3D98-49EE-927E-35748313EB37}"/>
          </ac:spMkLst>
        </pc:spChg>
      </pc:sldChg>
      <pc:sldChg chg="addSp modSp mod">
        <pc:chgData name="Margaret Fox" userId="892c1610-2351-4c35-b21d-3b293c8c172e" providerId="ADAL" clId="{31177FFD-A067-4E38-9F28-ABE5DA12FB4C}" dt="2022-01-26T20:41:18.557" v="3744" actId="1076"/>
        <pc:sldMkLst>
          <pc:docMk/>
          <pc:sldMk cId="3719398790" sldId="362"/>
        </pc:sldMkLst>
        <pc:spChg chg="mod">
          <ac:chgData name="Margaret Fox" userId="892c1610-2351-4c35-b21d-3b293c8c172e" providerId="ADAL" clId="{31177FFD-A067-4E38-9F28-ABE5DA12FB4C}" dt="2022-01-26T20:41:18.557" v="3744" actId="1076"/>
          <ac:spMkLst>
            <pc:docMk/>
            <pc:sldMk cId="3719398790" sldId="362"/>
            <ac:spMk id="2" creationId="{AAB9F923-3D98-49EE-927E-35748313EB37}"/>
          </ac:spMkLst>
        </pc:spChg>
        <pc:picChg chg="add mod">
          <ac:chgData name="Margaret Fox" userId="892c1610-2351-4c35-b21d-3b293c8c172e" providerId="ADAL" clId="{31177FFD-A067-4E38-9F28-ABE5DA12FB4C}" dt="2022-01-26T20:41:07.253" v="3741" actId="1076"/>
          <ac:picMkLst>
            <pc:docMk/>
            <pc:sldMk cId="3719398790" sldId="362"/>
            <ac:picMk id="4" creationId="{255A4C9F-6614-4BB3-96CB-6C4A2C8D13CA}"/>
          </ac:picMkLst>
        </pc:picChg>
        <pc:picChg chg="add mod">
          <ac:chgData name="Margaret Fox" userId="892c1610-2351-4c35-b21d-3b293c8c172e" providerId="ADAL" clId="{31177FFD-A067-4E38-9F28-ABE5DA12FB4C}" dt="2022-01-26T20:41:13.333" v="3743" actId="1076"/>
          <ac:picMkLst>
            <pc:docMk/>
            <pc:sldMk cId="3719398790" sldId="362"/>
            <ac:picMk id="5" creationId="{F3FB6B5A-317E-45D8-99B8-CB880B7D41A2}"/>
          </ac:picMkLst>
        </pc:picChg>
      </pc:sldChg>
      <pc:sldChg chg="modSp mod">
        <pc:chgData name="Margaret Fox" userId="892c1610-2351-4c35-b21d-3b293c8c172e" providerId="ADAL" clId="{31177FFD-A067-4E38-9F28-ABE5DA12FB4C}" dt="2022-01-26T17:40:38.299" v="1894" actId="20577"/>
        <pc:sldMkLst>
          <pc:docMk/>
          <pc:sldMk cId="802137255" sldId="368"/>
        </pc:sldMkLst>
        <pc:spChg chg="mod">
          <ac:chgData name="Margaret Fox" userId="892c1610-2351-4c35-b21d-3b293c8c172e" providerId="ADAL" clId="{31177FFD-A067-4E38-9F28-ABE5DA12FB4C}" dt="2022-01-26T17:40:38.299" v="1894" actId="20577"/>
          <ac:spMkLst>
            <pc:docMk/>
            <pc:sldMk cId="802137255" sldId="368"/>
            <ac:spMk id="2" creationId="{AAB9F923-3D98-49EE-927E-35748313EB37}"/>
          </ac:spMkLst>
        </pc:spChg>
      </pc:sldChg>
      <pc:sldChg chg="modSp mod ord">
        <pc:chgData name="Margaret Fox" userId="892c1610-2351-4c35-b21d-3b293c8c172e" providerId="ADAL" clId="{31177FFD-A067-4E38-9F28-ABE5DA12FB4C}" dt="2022-01-26T19:40:04.872" v="2546"/>
        <pc:sldMkLst>
          <pc:docMk/>
          <pc:sldMk cId="75710195" sldId="369"/>
        </pc:sldMkLst>
        <pc:spChg chg="mod">
          <ac:chgData name="Margaret Fox" userId="892c1610-2351-4c35-b21d-3b293c8c172e" providerId="ADAL" clId="{31177FFD-A067-4E38-9F28-ABE5DA12FB4C}" dt="2022-01-26T17:26:40.284" v="1225" actId="20577"/>
          <ac:spMkLst>
            <pc:docMk/>
            <pc:sldMk cId="75710195" sldId="369"/>
            <ac:spMk id="2" creationId="{AAB9F923-3D98-49EE-927E-35748313EB37}"/>
          </ac:spMkLst>
        </pc:spChg>
      </pc:sldChg>
      <pc:sldChg chg="modSp mod ord">
        <pc:chgData name="Margaret Fox" userId="892c1610-2351-4c35-b21d-3b293c8c172e" providerId="ADAL" clId="{31177FFD-A067-4E38-9F28-ABE5DA12FB4C}" dt="2022-01-26T19:22:14.842" v="2518" actId="20577"/>
        <pc:sldMkLst>
          <pc:docMk/>
          <pc:sldMk cId="3391215321" sldId="370"/>
        </pc:sldMkLst>
        <pc:spChg chg="mod">
          <ac:chgData name="Margaret Fox" userId="892c1610-2351-4c35-b21d-3b293c8c172e" providerId="ADAL" clId="{31177FFD-A067-4E38-9F28-ABE5DA12FB4C}" dt="2022-01-26T19:22:14.842" v="2518" actId="20577"/>
          <ac:spMkLst>
            <pc:docMk/>
            <pc:sldMk cId="3391215321" sldId="370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31177FFD-A067-4E38-9F28-ABE5DA12FB4C}" dt="2022-01-26T20:38:57.606" v="3596" actId="20577"/>
        <pc:sldMkLst>
          <pc:docMk/>
          <pc:sldMk cId="2339776281" sldId="371"/>
        </pc:sldMkLst>
        <pc:spChg chg="mod">
          <ac:chgData name="Margaret Fox" userId="892c1610-2351-4c35-b21d-3b293c8c172e" providerId="ADAL" clId="{31177FFD-A067-4E38-9F28-ABE5DA12FB4C}" dt="2022-01-26T20:38:57.606" v="3596" actId="20577"/>
          <ac:spMkLst>
            <pc:docMk/>
            <pc:sldMk cId="2339776281" sldId="37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31177FFD-A067-4E38-9F28-ABE5DA12FB4C}" dt="2022-01-26T20:47:29.764" v="4535" actId="20577"/>
        <pc:sldMkLst>
          <pc:docMk/>
          <pc:sldMk cId="1900446373" sldId="372"/>
        </pc:sldMkLst>
        <pc:spChg chg="mod">
          <ac:chgData name="Margaret Fox" userId="892c1610-2351-4c35-b21d-3b293c8c172e" providerId="ADAL" clId="{31177FFD-A067-4E38-9F28-ABE5DA12FB4C}" dt="2022-01-26T20:47:29.764" v="4535" actId="20577"/>
          <ac:spMkLst>
            <pc:docMk/>
            <pc:sldMk cId="1900446373" sldId="37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31177FFD-A067-4E38-9F28-ABE5DA12FB4C}" dt="2022-01-26T20:55:58.282" v="4897" actId="20577"/>
        <pc:sldMkLst>
          <pc:docMk/>
          <pc:sldMk cId="3822828589" sldId="373"/>
        </pc:sldMkLst>
        <pc:spChg chg="mod">
          <ac:chgData name="Margaret Fox" userId="892c1610-2351-4c35-b21d-3b293c8c172e" providerId="ADAL" clId="{31177FFD-A067-4E38-9F28-ABE5DA12FB4C}" dt="2022-01-26T20:55:58.282" v="4897" actId="20577"/>
          <ac:spMkLst>
            <pc:docMk/>
            <pc:sldMk cId="3822828589" sldId="373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31177FFD-A067-4E38-9F28-ABE5DA12FB4C}" dt="2022-01-26T20:56:37.289" v="4925" actId="47"/>
        <pc:sldMkLst>
          <pc:docMk/>
          <pc:sldMk cId="990030597" sldId="374"/>
        </pc:sldMkLst>
      </pc:sldChg>
      <pc:sldChg chg="del">
        <pc:chgData name="Margaret Fox" userId="892c1610-2351-4c35-b21d-3b293c8c172e" providerId="ADAL" clId="{31177FFD-A067-4E38-9F28-ABE5DA12FB4C}" dt="2022-01-26T16:57:21.767" v="10" actId="47"/>
        <pc:sldMkLst>
          <pc:docMk/>
          <pc:sldMk cId="707019860" sldId="375"/>
        </pc:sldMkLst>
      </pc:sldChg>
      <pc:sldChg chg="modSp add mod">
        <pc:chgData name="Margaret Fox" userId="892c1610-2351-4c35-b21d-3b293c8c172e" providerId="ADAL" clId="{31177FFD-A067-4E38-9F28-ABE5DA12FB4C}" dt="2022-01-26T16:59:32.310" v="68" actId="20577"/>
        <pc:sldMkLst>
          <pc:docMk/>
          <pc:sldMk cId="2773300615" sldId="375"/>
        </pc:sldMkLst>
        <pc:spChg chg="mod">
          <ac:chgData name="Margaret Fox" userId="892c1610-2351-4c35-b21d-3b293c8c172e" providerId="ADAL" clId="{31177FFD-A067-4E38-9F28-ABE5DA12FB4C}" dt="2022-01-26T16:59:32.310" v="68" actId="20577"/>
          <ac:spMkLst>
            <pc:docMk/>
            <pc:sldMk cId="2773300615" sldId="375"/>
            <ac:spMk id="2" creationId="{AAB9F923-3D98-49EE-927E-35748313EB37}"/>
          </ac:spMkLst>
        </pc:spChg>
      </pc:sldChg>
      <pc:sldChg chg="modSp add del mod">
        <pc:chgData name="Margaret Fox" userId="892c1610-2351-4c35-b21d-3b293c8c172e" providerId="ADAL" clId="{31177FFD-A067-4E38-9F28-ABE5DA12FB4C}" dt="2022-01-26T17:17:18.168" v="734" actId="47"/>
        <pc:sldMkLst>
          <pc:docMk/>
          <pc:sldMk cId="864145425" sldId="376"/>
        </pc:sldMkLst>
        <pc:spChg chg="mod">
          <ac:chgData name="Margaret Fox" userId="892c1610-2351-4c35-b21d-3b293c8c172e" providerId="ADAL" clId="{31177FFD-A067-4E38-9F28-ABE5DA12FB4C}" dt="2022-01-26T17:17:10.768" v="733" actId="20577"/>
          <ac:spMkLst>
            <pc:docMk/>
            <pc:sldMk cId="864145425" sldId="376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31177FFD-A067-4E38-9F28-ABE5DA12FB4C}" dt="2022-01-26T17:41:24.985" v="2021" actId="20577"/>
        <pc:sldMkLst>
          <pc:docMk/>
          <pc:sldMk cId="955110588" sldId="376"/>
        </pc:sldMkLst>
        <pc:spChg chg="mod">
          <ac:chgData name="Margaret Fox" userId="892c1610-2351-4c35-b21d-3b293c8c172e" providerId="ADAL" clId="{31177FFD-A067-4E38-9F28-ABE5DA12FB4C}" dt="2022-01-26T17:41:24.985" v="2021" actId="20577"/>
          <ac:spMkLst>
            <pc:docMk/>
            <pc:sldMk cId="955110588" sldId="376"/>
            <ac:spMk id="2" creationId="{AAB9F923-3D98-49EE-927E-35748313EB37}"/>
          </ac:spMkLst>
        </pc:spChg>
      </pc:sldChg>
      <pc:sldChg chg="modSp add del mod">
        <pc:chgData name="Margaret Fox" userId="892c1610-2351-4c35-b21d-3b293c8c172e" providerId="ADAL" clId="{31177FFD-A067-4E38-9F28-ABE5DA12FB4C}" dt="2022-01-26T19:15:59.372" v="2141" actId="47"/>
        <pc:sldMkLst>
          <pc:docMk/>
          <pc:sldMk cId="2734625192" sldId="377"/>
        </pc:sldMkLst>
        <pc:spChg chg="mod">
          <ac:chgData name="Margaret Fox" userId="892c1610-2351-4c35-b21d-3b293c8c172e" providerId="ADAL" clId="{31177FFD-A067-4E38-9F28-ABE5DA12FB4C}" dt="2022-01-26T19:06:13.648" v="2131" actId="20577"/>
          <ac:spMkLst>
            <pc:docMk/>
            <pc:sldMk cId="2734625192" sldId="377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31177FFD-A067-4E38-9F28-ABE5DA12FB4C}" dt="2022-01-26T19:44:58.373" v="2842" actId="20577"/>
        <pc:sldMkLst>
          <pc:docMk/>
          <pc:sldMk cId="999701682" sldId="378"/>
        </pc:sldMkLst>
        <pc:spChg chg="mod">
          <ac:chgData name="Margaret Fox" userId="892c1610-2351-4c35-b21d-3b293c8c172e" providerId="ADAL" clId="{31177FFD-A067-4E38-9F28-ABE5DA12FB4C}" dt="2022-01-26T19:44:58.373" v="2842" actId="20577"/>
          <ac:spMkLst>
            <pc:docMk/>
            <pc:sldMk cId="999701682" sldId="378"/>
            <ac:spMk id="2" creationId="{AAB9F923-3D98-49EE-927E-35748313EB37}"/>
          </ac:spMkLst>
        </pc:spChg>
      </pc:sldChg>
      <pc:sldChg chg="addSp delSp modSp add mod">
        <pc:chgData name="Margaret Fox" userId="892c1610-2351-4c35-b21d-3b293c8c172e" providerId="ADAL" clId="{31177FFD-A067-4E38-9F28-ABE5DA12FB4C}" dt="2022-01-26T19:30:19.018" v="2544" actId="1076"/>
        <pc:sldMkLst>
          <pc:docMk/>
          <pc:sldMk cId="3958151922" sldId="379"/>
        </pc:sldMkLst>
        <pc:spChg chg="mod">
          <ac:chgData name="Margaret Fox" userId="892c1610-2351-4c35-b21d-3b293c8c172e" providerId="ADAL" clId="{31177FFD-A067-4E38-9F28-ABE5DA12FB4C}" dt="2022-01-26T19:29:11.770" v="2531" actId="1076"/>
          <ac:spMkLst>
            <pc:docMk/>
            <pc:sldMk cId="3958151922" sldId="379"/>
            <ac:spMk id="2" creationId="{AAB9F923-3D98-49EE-927E-35748313EB37}"/>
          </ac:spMkLst>
        </pc:spChg>
        <pc:spChg chg="add mod">
          <ac:chgData name="Margaret Fox" userId="892c1610-2351-4c35-b21d-3b293c8c172e" providerId="ADAL" clId="{31177FFD-A067-4E38-9F28-ABE5DA12FB4C}" dt="2022-01-26T19:29:52.727" v="2537" actId="208"/>
          <ac:spMkLst>
            <pc:docMk/>
            <pc:sldMk cId="3958151922" sldId="379"/>
            <ac:spMk id="4" creationId="{79289FA1-AF93-44DE-A833-334E3B092E38}"/>
          </ac:spMkLst>
        </pc:spChg>
        <pc:spChg chg="add mod">
          <ac:chgData name="Margaret Fox" userId="892c1610-2351-4c35-b21d-3b293c8c172e" providerId="ADAL" clId="{31177FFD-A067-4E38-9F28-ABE5DA12FB4C}" dt="2022-01-26T19:30:10.281" v="2542" actId="14100"/>
          <ac:spMkLst>
            <pc:docMk/>
            <pc:sldMk cId="3958151922" sldId="379"/>
            <ac:spMk id="6" creationId="{3FF7199E-E398-4072-8B92-0F6317F997ED}"/>
          </ac:spMkLst>
        </pc:spChg>
        <pc:spChg chg="add mod">
          <ac:chgData name="Margaret Fox" userId="892c1610-2351-4c35-b21d-3b293c8c172e" providerId="ADAL" clId="{31177FFD-A067-4E38-9F28-ABE5DA12FB4C}" dt="2022-01-26T19:30:19.018" v="2544" actId="1076"/>
          <ac:spMkLst>
            <pc:docMk/>
            <pc:sldMk cId="3958151922" sldId="379"/>
            <ac:spMk id="7" creationId="{7D6074FE-43A8-4514-B2E5-42D03C7BA320}"/>
          </ac:spMkLst>
        </pc:spChg>
        <pc:picChg chg="add mod">
          <ac:chgData name="Margaret Fox" userId="892c1610-2351-4c35-b21d-3b293c8c172e" providerId="ADAL" clId="{31177FFD-A067-4E38-9F28-ABE5DA12FB4C}" dt="2022-01-26T19:30:00.951" v="2540" actId="1076"/>
          <ac:picMkLst>
            <pc:docMk/>
            <pc:sldMk cId="3958151922" sldId="379"/>
            <ac:picMk id="3" creationId="{C0A7C29D-DB67-468C-A774-56E7C3F5F327}"/>
          </ac:picMkLst>
        </pc:picChg>
        <pc:picChg chg="del">
          <ac:chgData name="Margaret Fox" userId="892c1610-2351-4c35-b21d-3b293c8c172e" providerId="ADAL" clId="{31177FFD-A067-4E38-9F28-ABE5DA12FB4C}" dt="2022-01-26T19:29:06.201" v="2530" actId="478"/>
          <ac:picMkLst>
            <pc:docMk/>
            <pc:sldMk cId="3958151922" sldId="379"/>
            <ac:picMk id="2050" creationId="{9E476F11-15D0-42A8-BDAC-FCD6AA8E73AE}"/>
          </ac:picMkLst>
        </pc:picChg>
      </pc:sldChg>
      <pc:sldChg chg="modSp add mod">
        <pc:chgData name="Margaret Fox" userId="892c1610-2351-4c35-b21d-3b293c8c172e" providerId="ADAL" clId="{31177FFD-A067-4E38-9F28-ABE5DA12FB4C}" dt="2022-01-26T20:16:39.730" v="3164" actId="20577"/>
        <pc:sldMkLst>
          <pc:docMk/>
          <pc:sldMk cId="1200373546" sldId="380"/>
        </pc:sldMkLst>
        <pc:spChg chg="mod">
          <ac:chgData name="Margaret Fox" userId="892c1610-2351-4c35-b21d-3b293c8c172e" providerId="ADAL" clId="{31177FFD-A067-4E38-9F28-ABE5DA12FB4C}" dt="2022-01-26T20:16:39.730" v="3164" actId="20577"/>
          <ac:spMkLst>
            <pc:docMk/>
            <pc:sldMk cId="1200373546" sldId="38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31177FFD-A067-4E38-9F28-ABE5DA12FB4C}" dt="2022-01-26T20:39:50.922" v="3710" actId="20577"/>
        <pc:sldMkLst>
          <pc:docMk/>
          <pc:sldMk cId="3701336943" sldId="381"/>
        </pc:sldMkLst>
        <pc:spChg chg="mod">
          <ac:chgData name="Margaret Fox" userId="892c1610-2351-4c35-b21d-3b293c8c172e" providerId="ADAL" clId="{31177FFD-A067-4E38-9F28-ABE5DA12FB4C}" dt="2022-01-26T20:39:50.922" v="3710" actId="20577"/>
          <ac:spMkLst>
            <pc:docMk/>
            <pc:sldMk cId="3701336943" sldId="38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31177FFD-A067-4E38-9F28-ABE5DA12FB4C}" dt="2022-01-26T20:47:00.845" v="4461" actId="20577"/>
        <pc:sldMkLst>
          <pc:docMk/>
          <pc:sldMk cId="440949944" sldId="382"/>
        </pc:sldMkLst>
        <pc:spChg chg="mod">
          <ac:chgData name="Margaret Fox" userId="892c1610-2351-4c35-b21d-3b293c8c172e" providerId="ADAL" clId="{31177FFD-A067-4E38-9F28-ABE5DA12FB4C}" dt="2022-01-26T20:47:00.845" v="4461" actId="20577"/>
          <ac:spMkLst>
            <pc:docMk/>
            <pc:sldMk cId="440949944" sldId="382"/>
            <ac:spMk id="2" creationId="{AAB9F923-3D98-49EE-927E-35748313EB37}"/>
          </ac:spMkLst>
        </pc:spChg>
      </pc:sldChg>
      <pc:sldChg chg="delSp modSp add mod">
        <pc:chgData name="Margaret Fox" userId="892c1610-2351-4c35-b21d-3b293c8c172e" providerId="ADAL" clId="{31177FFD-A067-4E38-9F28-ABE5DA12FB4C}" dt="2022-01-26T20:46:25.971" v="4357" actId="20577"/>
        <pc:sldMkLst>
          <pc:docMk/>
          <pc:sldMk cId="777861788" sldId="383"/>
        </pc:sldMkLst>
        <pc:spChg chg="mod">
          <ac:chgData name="Margaret Fox" userId="892c1610-2351-4c35-b21d-3b293c8c172e" providerId="ADAL" clId="{31177FFD-A067-4E38-9F28-ABE5DA12FB4C}" dt="2022-01-26T20:46:25.971" v="4357" actId="20577"/>
          <ac:spMkLst>
            <pc:docMk/>
            <pc:sldMk cId="777861788" sldId="383"/>
            <ac:spMk id="2" creationId="{AAB9F923-3D98-49EE-927E-35748313EB37}"/>
          </ac:spMkLst>
        </pc:spChg>
        <pc:picChg chg="del">
          <ac:chgData name="Margaret Fox" userId="892c1610-2351-4c35-b21d-3b293c8c172e" providerId="ADAL" clId="{31177FFD-A067-4E38-9F28-ABE5DA12FB4C}" dt="2022-01-26T20:45:30.865" v="4253" actId="478"/>
          <ac:picMkLst>
            <pc:docMk/>
            <pc:sldMk cId="777861788" sldId="383"/>
            <ac:picMk id="4" creationId="{255A4C9F-6614-4BB3-96CB-6C4A2C8D13CA}"/>
          </ac:picMkLst>
        </pc:picChg>
        <pc:picChg chg="del">
          <ac:chgData name="Margaret Fox" userId="892c1610-2351-4c35-b21d-3b293c8c172e" providerId="ADAL" clId="{31177FFD-A067-4E38-9F28-ABE5DA12FB4C}" dt="2022-01-26T20:45:31.377" v="4254" actId="478"/>
          <ac:picMkLst>
            <pc:docMk/>
            <pc:sldMk cId="777861788" sldId="383"/>
            <ac:picMk id="5" creationId="{F3FB6B5A-317E-45D8-99B8-CB880B7D41A2}"/>
          </ac:picMkLst>
        </pc:picChg>
      </pc:sldChg>
      <pc:sldChg chg="add del">
        <pc:chgData name="Margaret Fox" userId="892c1610-2351-4c35-b21d-3b293c8c172e" providerId="ADAL" clId="{31177FFD-A067-4E38-9F28-ABE5DA12FB4C}" dt="2022-01-26T20:56:35.725" v="4924" actId="47"/>
        <pc:sldMkLst>
          <pc:docMk/>
          <pc:sldMk cId="666132426" sldId="384"/>
        </pc:sldMkLst>
      </pc:sldChg>
      <pc:sldChg chg="modSp add mod">
        <pc:chgData name="Margaret Fox" userId="892c1610-2351-4c35-b21d-3b293c8c172e" providerId="ADAL" clId="{31177FFD-A067-4E38-9F28-ABE5DA12FB4C}" dt="2022-01-26T21:03:39.825" v="5571" actId="20577"/>
        <pc:sldMkLst>
          <pc:docMk/>
          <pc:sldMk cId="3189242028" sldId="385"/>
        </pc:sldMkLst>
        <pc:spChg chg="mod">
          <ac:chgData name="Margaret Fox" userId="892c1610-2351-4c35-b21d-3b293c8c172e" providerId="ADAL" clId="{31177FFD-A067-4E38-9F28-ABE5DA12FB4C}" dt="2022-01-26T21:03:39.825" v="5571" actId="20577"/>
          <ac:spMkLst>
            <pc:docMk/>
            <pc:sldMk cId="3189242028" sldId="385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31177FFD-A067-4E38-9F28-ABE5DA12FB4C}" dt="2022-01-26T21:13:19.830" v="5649" actId="20577"/>
        <pc:sldMkLst>
          <pc:docMk/>
          <pc:sldMk cId="866155778" sldId="386"/>
        </pc:sldMkLst>
        <pc:spChg chg="mod">
          <ac:chgData name="Margaret Fox" userId="892c1610-2351-4c35-b21d-3b293c8c172e" providerId="ADAL" clId="{31177FFD-A067-4E38-9F28-ABE5DA12FB4C}" dt="2022-01-26T21:13:19.830" v="5649" actId="20577"/>
          <ac:spMkLst>
            <pc:docMk/>
            <pc:sldMk cId="866155778" sldId="386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31177FFD-A067-4E38-9F28-ABE5DA12FB4C}" dt="2022-01-26T21:01:25.729" v="5359" actId="47"/>
        <pc:sldMkLst>
          <pc:docMk/>
          <pc:sldMk cId="2861922367" sldId="386"/>
        </pc:sldMkLst>
      </pc:sldChg>
      <pc:sldChg chg="add del">
        <pc:chgData name="Margaret Fox" userId="892c1610-2351-4c35-b21d-3b293c8c172e" providerId="ADAL" clId="{31177FFD-A067-4E38-9F28-ABE5DA12FB4C}" dt="2022-01-26T21:01:26.714" v="5360" actId="47"/>
        <pc:sldMkLst>
          <pc:docMk/>
          <pc:sldMk cId="3825780086" sldId="387"/>
        </pc:sldMkLst>
      </pc:sldChg>
      <pc:sldChg chg="modSp add mod">
        <pc:chgData name="Margaret Fox" userId="892c1610-2351-4c35-b21d-3b293c8c172e" providerId="ADAL" clId="{31177FFD-A067-4E38-9F28-ABE5DA12FB4C}" dt="2022-01-26T21:15:06.841" v="6000" actId="20577"/>
        <pc:sldMkLst>
          <pc:docMk/>
          <pc:sldMk cId="4163044135" sldId="387"/>
        </pc:sldMkLst>
        <pc:spChg chg="mod">
          <ac:chgData name="Margaret Fox" userId="892c1610-2351-4c35-b21d-3b293c8c172e" providerId="ADAL" clId="{31177FFD-A067-4E38-9F28-ABE5DA12FB4C}" dt="2022-01-26T21:15:06.841" v="6000" actId="20577"/>
          <ac:spMkLst>
            <pc:docMk/>
            <pc:sldMk cId="4163044135" sldId="387"/>
            <ac:spMk id="2" creationId="{AAB9F923-3D98-49EE-927E-35748313EB37}"/>
          </ac:spMkLst>
        </pc:spChg>
      </pc:sldChg>
      <pc:sldChg chg="modSp add mod ord">
        <pc:chgData name="Margaret Fox" userId="892c1610-2351-4c35-b21d-3b293c8c172e" providerId="ADAL" clId="{31177FFD-A067-4E38-9F28-ABE5DA12FB4C}" dt="2022-01-26T21:01:58.851" v="5394"/>
        <pc:sldMkLst>
          <pc:docMk/>
          <pc:sldMk cId="485771251" sldId="388"/>
        </pc:sldMkLst>
        <pc:spChg chg="mod">
          <ac:chgData name="Margaret Fox" userId="892c1610-2351-4c35-b21d-3b293c8c172e" providerId="ADAL" clId="{31177FFD-A067-4E38-9F28-ABE5DA12FB4C}" dt="2022-01-26T21:01:52.048" v="5392" actId="15"/>
          <ac:spMkLst>
            <pc:docMk/>
            <pc:sldMk cId="485771251" sldId="388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AA17C194-FFE3-4525-9A09-FD6038D38FDC}"/>
    <pc:docChg chg="custSel addSld delSld modSld">
      <pc:chgData name="Margaret Fox" userId="892c1610-2351-4c35-b21d-3b293c8c172e" providerId="ADAL" clId="{AA17C194-FFE3-4525-9A09-FD6038D38FDC}" dt="2021-10-27T20:20:18.611" v="1666" actId="20577"/>
      <pc:docMkLst>
        <pc:docMk/>
      </pc:docMkLst>
      <pc:sldChg chg="modSp mod">
        <pc:chgData name="Margaret Fox" userId="892c1610-2351-4c35-b21d-3b293c8c172e" providerId="ADAL" clId="{AA17C194-FFE3-4525-9A09-FD6038D38FDC}" dt="2021-10-27T19:18:17.013" v="1294" actId="20577"/>
        <pc:sldMkLst>
          <pc:docMk/>
          <pc:sldMk cId="1809337763" sldId="277"/>
        </pc:sldMkLst>
        <pc:spChg chg="mod">
          <ac:chgData name="Margaret Fox" userId="892c1610-2351-4c35-b21d-3b293c8c172e" providerId="ADAL" clId="{AA17C194-FFE3-4525-9A09-FD6038D38FDC}" dt="2021-10-27T19:18:17.013" v="1294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A17C194-FFE3-4525-9A09-FD6038D38FDC}" dt="2021-10-27T19:17:51.878" v="1232" actId="20577"/>
        <pc:sldMkLst>
          <pc:docMk/>
          <pc:sldMk cId="1771820215" sldId="287"/>
        </pc:sldMkLst>
        <pc:spChg chg="mod">
          <ac:chgData name="Margaret Fox" userId="892c1610-2351-4c35-b21d-3b293c8c172e" providerId="ADAL" clId="{AA17C194-FFE3-4525-9A09-FD6038D38FDC}" dt="2021-10-27T19:17:51.878" v="1232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A17C194-FFE3-4525-9A09-FD6038D38FDC}" dt="2021-10-27T19:47:12.796" v="1298" actId="20577"/>
        <pc:sldMkLst>
          <pc:docMk/>
          <pc:sldMk cId="1974659097" sldId="310"/>
        </pc:sldMkLst>
        <pc:spChg chg="mod">
          <ac:chgData name="Margaret Fox" userId="892c1610-2351-4c35-b21d-3b293c8c172e" providerId="ADAL" clId="{AA17C194-FFE3-4525-9A09-FD6038D38FDC}" dt="2021-10-27T19:47:12.796" v="1298" actId="20577"/>
          <ac:spMkLst>
            <pc:docMk/>
            <pc:sldMk cId="1974659097" sldId="310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A17C194-FFE3-4525-9A09-FD6038D38FDC}" dt="2021-10-27T19:48:14.391" v="1299" actId="20577"/>
        <pc:sldMkLst>
          <pc:docMk/>
          <pc:sldMk cId="1117480482" sldId="311"/>
        </pc:sldMkLst>
        <pc:spChg chg="mod">
          <ac:chgData name="Margaret Fox" userId="892c1610-2351-4c35-b21d-3b293c8c172e" providerId="ADAL" clId="{AA17C194-FFE3-4525-9A09-FD6038D38FDC}" dt="2021-10-27T19:48:14.391" v="1299" actId="20577"/>
          <ac:spMkLst>
            <pc:docMk/>
            <pc:sldMk cId="1117480482" sldId="311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A17C194-FFE3-4525-9A09-FD6038D38FDC}" dt="2021-10-27T19:13:39.736" v="1097" actId="20577"/>
        <pc:sldMkLst>
          <pc:docMk/>
          <pc:sldMk cId="3996046552" sldId="312"/>
        </pc:sldMkLst>
        <pc:spChg chg="mod">
          <ac:chgData name="Margaret Fox" userId="892c1610-2351-4c35-b21d-3b293c8c172e" providerId="ADAL" clId="{AA17C194-FFE3-4525-9A09-FD6038D38FDC}" dt="2021-10-27T19:13:39.736" v="1097" actId="20577"/>
          <ac:spMkLst>
            <pc:docMk/>
            <pc:sldMk cId="3996046552" sldId="312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A17C194-FFE3-4525-9A09-FD6038D38FDC}" dt="2021-10-27T19:34:37.722" v="1295" actId="47"/>
        <pc:sldMkLst>
          <pc:docMk/>
          <pc:sldMk cId="2617018406" sldId="315"/>
        </pc:sldMkLst>
      </pc:sldChg>
      <pc:sldChg chg="del">
        <pc:chgData name="Margaret Fox" userId="892c1610-2351-4c35-b21d-3b293c8c172e" providerId="ADAL" clId="{AA17C194-FFE3-4525-9A09-FD6038D38FDC}" dt="2021-10-27T19:34:38.854" v="1296" actId="47"/>
        <pc:sldMkLst>
          <pc:docMk/>
          <pc:sldMk cId="4288585237" sldId="316"/>
        </pc:sldMkLst>
      </pc:sldChg>
      <pc:sldChg chg="modSp mod">
        <pc:chgData name="Margaret Fox" userId="892c1610-2351-4c35-b21d-3b293c8c172e" providerId="ADAL" clId="{AA17C194-FFE3-4525-9A09-FD6038D38FDC}" dt="2021-10-27T19:03:45.869" v="65" actId="20577"/>
        <pc:sldMkLst>
          <pc:docMk/>
          <pc:sldMk cId="2032702914" sldId="320"/>
        </pc:sldMkLst>
        <pc:spChg chg="mod">
          <ac:chgData name="Margaret Fox" userId="892c1610-2351-4c35-b21d-3b293c8c172e" providerId="ADAL" clId="{AA17C194-FFE3-4525-9A09-FD6038D38FDC}" dt="2021-10-27T19:03:45.869" v="65" actId="20577"/>
          <ac:spMkLst>
            <pc:docMk/>
            <pc:sldMk cId="2032702914" sldId="320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A17C194-FFE3-4525-9A09-FD6038D38FDC}" dt="2021-10-27T19:05:40.387" v="267" actId="20577"/>
        <pc:sldMkLst>
          <pc:docMk/>
          <pc:sldMk cId="1245164664" sldId="321"/>
        </pc:sldMkLst>
        <pc:spChg chg="mod">
          <ac:chgData name="Margaret Fox" userId="892c1610-2351-4c35-b21d-3b293c8c172e" providerId="ADAL" clId="{AA17C194-FFE3-4525-9A09-FD6038D38FDC}" dt="2021-10-27T19:05:40.387" v="267" actId="20577"/>
          <ac:spMkLst>
            <pc:docMk/>
            <pc:sldMk cId="1245164664" sldId="321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A17C194-FFE3-4525-9A09-FD6038D38FDC}" dt="2021-10-27T19:09:36.477" v="746" actId="20577"/>
        <pc:sldMkLst>
          <pc:docMk/>
          <pc:sldMk cId="2173630304" sldId="322"/>
        </pc:sldMkLst>
        <pc:spChg chg="mod">
          <ac:chgData name="Margaret Fox" userId="892c1610-2351-4c35-b21d-3b293c8c172e" providerId="ADAL" clId="{AA17C194-FFE3-4525-9A09-FD6038D38FDC}" dt="2021-10-27T19:09:36.477" v="746" actId="20577"/>
          <ac:spMkLst>
            <pc:docMk/>
            <pc:sldMk cId="2173630304" sldId="32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A17C194-FFE3-4525-9A09-FD6038D38FDC}" dt="2021-10-27T19:12:31.106" v="1047" actId="255"/>
        <pc:sldMkLst>
          <pc:docMk/>
          <pc:sldMk cId="3595692726" sldId="323"/>
        </pc:sldMkLst>
        <pc:spChg chg="mod">
          <ac:chgData name="Margaret Fox" userId="892c1610-2351-4c35-b21d-3b293c8c172e" providerId="ADAL" clId="{AA17C194-FFE3-4525-9A09-FD6038D38FDC}" dt="2021-10-27T19:12:31.106" v="1047" actId="255"/>
          <ac:spMkLst>
            <pc:docMk/>
            <pc:sldMk cId="3595692726" sldId="32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A17C194-FFE3-4525-9A09-FD6038D38FDC}" dt="2021-10-27T20:17:29.795" v="1657" actId="20577"/>
        <pc:sldMkLst>
          <pc:docMk/>
          <pc:sldMk cId="177095039" sldId="324"/>
        </pc:sldMkLst>
        <pc:spChg chg="mod">
          <ac:chgData name="Margaret Fox" userId="892c1610-2351-4c35-b21d-3b293c8c172e" providerId="ADAL" clId="{AA17C194-FFE3-4525-9A09-FD6038D38FDC}" dt="2021-10-27T20:17:29.795" v="1657" actId="20577"/>
          <ac:spMkLst>
            <pc:docMk/>
            <pc:sldMk cId="177095039" sldId="324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AA17C194-FFE3-4525-9A09-FD6038D38FDC}" dt="2021-10-27T19:10:22.793" v="757" actId="47"/>
        <pc:sldMkLst>
          <pc:docMk/>
          <pc:sldMk cId="3708374426" sldId="324"/>
        </pc:sldMkLst>
      </pc:sldChg>
      <pc:sldChg chg="modSp add mod">
        <pc:chgData name="Margaret Fox" userId="892c1610-2351-4c35-b21d-3b293c8c172e" providerId="ADAL" clId="{AA17C194-FFE3-4525-9A09-FD6038D38FDC}" dt="2021-10-27T20:20:18.611" v="1666" actId="20577"/>
        <pc:sldMkLst>
          <pc:docMk/>
          <pc:sldMk cId="2859815796" sldId="325"/>
        </pc:sldMkLst>
        <pc:spChg chg="mod">
          <ac:chgData name="Margaret Fox" userId="892c1610-2351-4c35-b21d-3b293c8c172e" providerId="ADAL" clId="{AA17C194-FFE3-4525-9A09-FD6038D38FDC}" dt="2021-10-27T20:20:18.611" v="1666" actId="20577"/>
          <ac:spMkLst>
            <pc:docMk/>
            <pc:sldMk cId="2859815796" sldId="325"/>
            <ac:spMk id="2" creationId="{AAB9F923-3D98-49EE-927E-35748313EB37}"/>
          </ac:spMkLst>
        </pc:spChg>
      </pc:sldChg>
    </pc:docChg>
  </pc:docChgLst>
  <pc:docChgLst>
    <pc:chgData name="Margaret Fox" userId="892c1610-2351-4c35-b21d-3b293c8c172e" providerId="ADAL" clId="{0D078B47-C7AA-49B0-9A89-D49676D676FE}"/>
    <pc:docChg chg="undo custSel addSld delSld modSld sldOrd">
      <pc:chgData name="Margaret Fox" userId="892c1610-2351-4c35-b21d-3b293c8c172e" providerId="ADAL" clId="{0D078B47-C7AA-49B0-9A89-D49676D676FE}" dt="2021-12-15T22:36:31.257" v="4022" actId="20577"/>
      <pc:docMkLst>
        <pc:docMk/>
      </pc:docMkLst>
      <pc:sldChg chg="modSp mod">
        <pc:chgData name="Margaret Fox" userId="892c1610-2351-4c35-b21d-3b293c8c172e" providerId="ADAL" clId="{0D078B47-C7AA-49B0-9A89-D49676D676FE}" dt="2021-12-15T16:09:13.351" v="1457" actId="20577"/>
        <pc:sldMkLst>
          <pc:docMk/>
          <pc:sldMk cId="1260153591" sldId="257"/>
        </pc:sldMkLst>
        <pc:spChg chg="mod">
          <ac:chgData name="Margaret Fox" userId="892c1610-2351-4c35-b21d-3b293c8c172e" providerId="ADAL" clId="{0D078B47-C7AA-49B0-9A89-D49676D676FE}" dt="2021-12-15T16:09:13.351" v="1457" actId="20577"/>
          <ac:spMkLst>
            <pc:docMk/>
            <pc:sldMk cId="1260153591" sldId="25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D078B47-C7AA-49B0-9A89-D49676D676FE}" dt="2021-12-15T22:36:09.175" v="4020" actId="20577"/>
        <pc:sldMkLst>
          <pc:docMk/>
          <pc:sldMk cId="3285693065" sldId="262"/>
        </pc:sldMkLst>
        <pc:spChg chg="mod">
          <ac:chgData name="Margaret Fox" userId="892c1610-2351-4c35-b21d-3b293c8c172e" providerId="ADAL" clId="{0D078B47-C7AA-49B0-9A89-D49676D676FE}" dt="2021-12-15T22:36:09.175" v="4020" actId="20577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D078B47-C7AA-49B0-9A89-D49676D676FE}" dt="2021-12-15T17:41:54.367" v="3935" actId="20577"/>
        <pc:sldMkLst>
          <pc:docMk/>
          <pc:sldMk cId="1809337763" sldId="277"/>
        </pc:sldMkLst>
        <pc:spChg chg="mod">
          <ac:chgData name="Margaret Fox" userId="892c1610-2351-4c35-b21d-3b293c8c172e" providerId="ADAL" clId="{0D078B47-C7AA-49B0-9A89-D49676D676FE}" dt="2021-12-15T17:41:54.367" v="3935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0D078B47-C7AA-49B0-9A89-D49676D676FE}" dt="2021-12-15T16:08:49.832" v="1372" actId="20577"/>
        <pc:sldMkLst>
          <pc:docMk/>
          <pc:sldMk cId="1128444069" sldId="278"/>
        </pc:sldMkLst>
        <pc:spChg chg="mod">
          <ac:chgData name="Margaret Fox" userId="892c1610-2351-4c35-b21d-3b293c8c172e" providerId="ADAL" clId="{0D078B47-C7AA-49B0-9A89-D49676D676FE}" dt="2021-12-15T16:08:49.832" v="1372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addSp delSp modSp del mod">
        <pc:chgData name="Margaret Fox" userId="892c1610-2351-4c35-b21d-3b293c8c172e" providerId="ADAL" clId="{0D078B47-C7AA-49B0-9A89-D49676D676FE}" dt="2021-12-15T17:48:53.238" v="3994" actId="47"/>
        <pc:sldMkLst>
          <pc:docMk/>
          <pc:sldMk cId="2466888729" sldId="308"/>
        </pc:sldMkLst>
        <pc:spChg chg="mod">
          <ac:chgData name="Margaret Fox" userId="892c1610-2351-4c35-b21d-3b293c8c172e" providerId="ADAL" clId="{0D078B47-C7AA-49B0-9A89-D49676D676FE}" dt="2021-12-15T16:10:41.050" v="1605" actId="1076"/>
          <ac:spMkLst>
            <pc:docMk/>
            <pc:sldMk cId="2466888729" sldId="308"/>
            <ac:spMk id="2" creationId="{AAB9F923-3D98-49EE-927E-35748313EB37}"/>
          </ac:spMkLst>
        </pc:spChg>
        <pc:picChg chg="add del mod modCrop">
          <ac:chgData name="Margaret Fox" userId="892c1610-2351-4c35-b21d-3b293c8c172e" providerId="ADAL" clId="{0D078B47-C7AA-49B0-9A89-D49676D676FE}" dt="2021-12-15T16:14:57.277" v="1615" actId="478"/>
          <ac:picMkLst>
            <pc:docMk/>
            <pc:sldMk cId="2466888729" sldId="308"/>
            <ac:picMk id="4" creationId="{5B0C29D2-242F-4E0A-8A78-940B4F84527A}"/>
          </ac:picMkLst>
        </pc:picChg>
      </pc:sldChg>
      <pc:sldChg chg="del">
        <pc:chgData name="Margaret Fox" userId="892c1610-2351-4c35-b21d-3b293c8c172e" providerId="ADAL" clId="{0D078B47-C7AA-49B0-9A89-D49676D676FE}" dt="2021-12-08T20:47:17.784" v="545" actId="47"/>
        <pc:sldMkLst>
          <pc:docMk/>
          <pc:sldMk cId="1117480482" sldId="311"/>
        </pc:sldMkLst>
      </pc:sldChg>
      <pc:sldChg chg="modSp del mod">
        <pc:chgData name="Margaret Fox" userId="892c1610-2351-4c35-b21d-3b293c8c172e" providerId="ADAL" clId="{0D078B47-C7AA-49B0-9A89-D49676D676FE}" dt="2021-12-15T16:19:55.059" v="1621" actId="47"/>
        <pc:sldMkLst>
          <pc:docMk/>
          <pc:sldMk cId="2253875392" sldId="339"/>
        </pc:sldMkLst>
        <pc:spChg chg="mod">
          <ac:chgData name="Margaret Fox" userId="892c1610-2351-4c35-b21d-3b293c8c172e" providerId="ADAL" clId="{0D078B47-C7AA-49B0-9A89-D49676D676FE}" dt="2021-12-08T21:10:29.339" v="633" actId="1076"/>
          <ac:spMkLst>
            <pc:docMk/>
            <pc:sldMk cId="2253875392" sldId="339"/>
            <ac:spMk id="2" creationId="{AAB9F923-3D98-49EE-927E-35748313EB37}"/>
          </ac:spMkLst>
        </pc:spChg>
      </pc:sldChg>
      <pc:sldChg chg="modSp del mod modNotesTx">
        <pc:chgData name="Margaret Fox" userId="892c1610-2351-4c35-b21d-3b293c8c172e" providerId="ADAL" clId="{0D078B47-C7AA-49B0-9A89-D49676D676FE}" dt="2021-12-15T16:19:57.610" v="1622" actId="47"/>
        <pc:sldMkLst>
          <pc:docMk/>
          <pc:sldMk cId="700559569" sldId="348"/>
        </pc:sldMkLst>
        <pc:spChg chg="mod">
          <ac:chgData name="Margaret Fox" userId="892c1610-2351-4c35-b21d-3b293c8c172e" providerId="ADAL" clId="{0D078B47-C7AA-49B0-9A89-D49676D676FE}" dt="2021-12-08T21:24:13.032" v="852" actId="20577"/>
          <ac:spMkLst>
            <pc:docMk/>
            <pc:sldMk cId="700559569" sldId="348"/>
            <ac:spMk id="2" creationId="{AAB9F923-3D98-49EE-927E-35748313EB37}"/>
          </ac:spMkLst>
        </pc:spChg>
      </pc:sldChg>
      <pc:sldChg chg="addSp delSp modSp mod ord">
        <pc:chgData name="Margaret Fox" userId="892c1610-2351-4c35-b21d-3b293c8c172e" providerId="ADAL" clId="{0D078B47-C7AA-49B0-9A89-D49676D676FE}" dt="2021-12-15T17:48:49.620" v="3993"/>
        <pc:sldMkLst>
          <pc:docMk/>
          <pc:sldMk cId="2077932830" sldId="351"/>
        </pc:sldMkLst>
        <pc:spChg chg="mod">
          <ac:chgData name="Margaret Fox" userId="892c1610-2351-4c35-b21d-3b293c8c172e" providerId="ADAL" clId="{0D078B47-C7AA-49B0-9A89-D49676D676FE}" dt="2021-12-15T17:42:23.956" v="3939" actId="20577"/>
          <ac:spMkLst>
            <pc:docMk/>
            <pc:sldMk cId="2077932830" sldId="351"/>
            <ac:spMk id="2" creationId="{AAB9F923-3D98-49EE-927E-35748313EB37}"/>
          </ac:spMkLst>
        </pc:spChg>
        <pc:picChg chg="add del mod">
          <ac:chgData name="Margaret Fox" userId="892c1610-2351-4c35-b21d-3b293c8c172e" providerId="ADAL" clId="{0D078B47-C7AA-49B0-9A89-D49676D676FE}" dt="2021-12-15T16:22:18.205" v="1667"/>
          <ac:picMkLst>
            <pc:docMk/>
            <pc:sldMk cId="2077932830" sldId="351"/>
            <ac:picMk id="4" creationId="{66094B73-A489-42E8-A3B1-168544C76594}"/>
          </ac:picMkLst>
        </pc:picChg>
        <pc:picChg chg="add del mod">
          <ac:chgData name="Margaret Fox" userId="892c1610-2351-4c35-b21d-3b293c8c172e" providerId="ADAL" clId="{0D078B47-C7AA-49B0-9A89-D49676D676FE}" dt="2021-12-15T16:22:17.232" v="1666"/>
          <ac:picMkLst>
            <pc:docMk/>
            <pc:sldMk cId="2077932830" sldId="351"/>
            <ac:picMk id="6" creationId="{3D529A7D-1F53-43A6-80D4-A437C742EF42}"/>
          </ac:picMkLst>
        </pc:picChg>
      </pc:sldChg>
      <pc:sldChg chg="del">
        <pc:chgData name="Margaret Fox" userId="892c1610-2351-4c35-b21d-3b293c8c172e" providerId="ADAL" clId="{0D078B47-C7AA-49B0-9A89-D49676D676FE}" dt="2021-12-08T20:38:29.976" v="220" actId="47"/>
        <pc:sldMkLst>
          <pc:docMk/>
          <pc:sldMk cId="895514529" sldId="352"/>
        </pc:sldMkLst>
      </pc:sldChg>
      <pc:sldChg chg="modSp add mod">
        <pc:chgData name="Margaret Fox" userId="892c1610-2351-4c35-b21d-3b293c8c172e" providerId="ADAL" clId="{0D078B47-C7AA-49B0-9A89-D49676D676FE}" dt="2021-12-15T22:36:31.257" v="4022" actId="20577"/>
        <pc:sldMkLst>
          <pc:docMk/>
          <pc:sldMk cId="1448114857" sldId="352"/>
        </pc:sldMkLst>
        <pc:spChg chg="mod">
          <ac:chgData name="Margaret Fox" userId="892c1610-2351-4c35-b21d-3b293c8c172e" providerId="ADAL" clId="{0D078B47-C7AA-49B0-9A89-D49676D676FE}" dt="2021-12-15T22:36:31.257" v="4022" actId="20577"/>
          <ac:spMkLst>
            <pc:docMk/>
            <pc:sldMk cId="1448114857" sldId="352"/>
            <ac:spMk id="2" creationId="{AAB9F923-3D98-49EE-927E-35748313EB37}"/>
          </ac:spMkLst>
        </pc:spChg>
      </pc:sldChg>
      <pc:sldChg chg="add del">
        <pc:chgData name="Margaret Fox" userId="892c1610-2351-4c35-b21d-3b293c8c172e" providerId="ADAL" clId="{0D078B47-C7AA-49B0-9A89-D49676D676FE}" dt="2021-12-15T16:32:29.867" v="2538"/>
        <pc:sldMkLst>
          <pc:docMk/>
          <pc:sldMk cId="480181745" sldId="353"/>
        </pc:sldMkLst>
      </pc:sldChg>
      <pc:sldChg chg="modSp add mod">
        <pc:chgData name="Margaret Fox" userId="892c1610-2351-4c35-b21d-3b293c8c172e" providerId="ADAL" clId="{0D078B47-C7AA-49B0-9A89-D49676D676FE}" dt="2021-12-15T17:42:19.636" v="3938" actId="20577"/>
        <pc:sldMkLst>
          <pc:docMk/>
          <pc:sldMk cId="554324149" sldId="353"/>
        </pc:sldMkLst>
        <pc:spChg chg="mod">
          <ac:chgData name="Margaret Fox" userId="892c1610-2351-4c35-b21d-3b293c8c172e" providerId="ADAL" clId="{0D078B47-C7AA-49B0-9A89-D49676D676FE}" dt="2021-12-15T17:42:19.636" v="3938" actId="20577"/>
          <ac:spMkLst>
            <pc:docMk/>
            <pc:sldMk cId="554324149" sldId="353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0D078B47-C7AA-49B0-9A89-D49676D676FE}" dt="2021-12-08T20:38:38.882" v="221" actId="47"/>
        <pc:sldMkLst>
          <pc:docMk/>
          <pc:sldMk cId="2828278509" sldId="353"/>
        </pc:sldMkLst>
      </pc:sldChg>
      <pc:sldChg chg="del">
        <pc:chgData name="Margaret Fox" userId="892c1610-2351-4c35-b21d-3b293c8c172e" providerId="ADAL" clId="{0D078B47-C7AA-49B0-9A89-D49676D676FE}" dt="2021-12-08T20:38:41.007" v="222" actId="47"/>
        <pc:sldMkLst>
          <pc:docMk/>
          <pc:sldMk cId="1052565947" sldId="354"/>
        </pc:sldMkLst>
      </pc:sldChg>
      <pc:sldChg chg="modSp add mod">
        <pc:chgData name="Margaret Fox" userId="892c1610-2351-4c35-b21d-3b293c8c172e" providerId="ADAL" clId="{0D078B47-C7AA-49B0-9A89-D49676D676FE}" dt="2021-12-15T16:43:37.668" v="2998" actId="313"/>
        <pc:sldMkLst>
          <pc:docMk/>
          <pc:sldMk cId="3044047525" sldId="354"/>
        </pc:sldMkLst>
        <pc:spChg chg="mod">
          <ac:chgData name="Margaret Fox" userId="892c1610-2351-4c35-b21d-3b293c8c172e" providerId="ADAL" clId="{0D078B47-C7AA-49B0-9A89-D49676D676FE}" dt="2021-12-15T16:43:37.668" v="2998" actId="313"/>
          <ac:spMkLst>
            <pc:docMk/>
            <pc:sldMk cId="3044047525" sldId="354"/>
            <ac:spMk id="2" creationId="{AAB9F923-3D98-49EE-927E-35748313EB37}"/>
          </ac:spMkLst>
        </pc:spChg>
      </pc:sldChg>
      <pc:sldChg chg="modSp del mod ord modNotesTx">
        <pc:chgData name="Margaret Fox" userId="892c1610-2351-4c35-b21d-3b293c8c172e" providerId="ADAL" clId="{0D078B47-C7AA-49B0-9A89-D49676D676FE}" dt="2021-12-15T16:19:50.871" v="1618" actId="47"/>
        <pc:sldMkLst>
          <pc:docMk/>
          <pc:sldMk cId="918001368" sldId="355"/>
        </pc:sldMkLst>
        <pc:spChg chg="mod">
          <ac:chgData name="Margaret Fox" userId="892c1610-2351-4c35-b21d-3b293c8c172e" providerId="ADAL" clId="{0D078B47-C7AA-49B0-9A89-D49676D676FE}" dt="2021-12-08T20:46:46.910" v="541" actId="20577"/>
          <ac:spMkLst>
            <pc:docMk/>
            <pc:sldMk cId="918001368" sldId="355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D078B47-C7AA-49B0-9A89-D49676D676FE}" dt="2021-12-15T17:42:10.867" v="3936" actId="20577"/>
        <pc:sldMkLst>
          <pc:docMk/>
          <pc:sldMk cId="1364605714" sldId="355"/>
        </pc:sldMkLst>
        <pc:spChg chg="mod">
          <ac:chgData name="Margaret Fox" userId="892c1610-2351-4c35-b21d-3b293c8c172e" providerId="ADAL" clId="{0D078B47-C7AA-49B0-9A89-D49676D676FE}" dt="2021-12-15T17:42:10.867" v="3936" actId="20577"/>
          <ac:spMkLst>
            <pc:docMk/>
            <pc:sldMk cId="1364605714" sldId="355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D078B47-C7AA-49B0-9A89-D49676D676FE}" dt="2021-12-15T17:42:14.515" v="3937" actId="20577"/>
        <pc:sldMkLst>
          <pc:docMk/>
          <pc:sldMk cId="1023788377" sldId="356"/>
        </pc:sldMkLst>
        <pc:spChg chg="mod">
          <ac:chgData name="Margaret Fox" userId="892c1610-2351-4c35-b21d-3b293c8c172e" providerId="ADAL" clId="{0D078B47-C7AA-49B0-9A89-D49676D676FE}" dt="2021-12-15T17:42:14.515" v="3937" actId="20577"/>
          <ac:spMkLst>
            <pc:docMk/>
            <pc:sldMk cId="1023788377" sldId="356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0D078B47-C7AA-49B0-9A89-D49676D676FE}" dt="2021-12-08T20:38:28.616" v="219" actId="47"/>
        <pc:sldMkLst>
          <pc:docMk/>
          <pc:sldMk cId="2255498705" sldId="356"/>
        </pc:sldMkLst>
      </pc:sldChg>
      <pc:sldChg chg="addSp modSp add mod">
        <pc:chgData name="Margaret Fox" userId="892c1610-2351-4c35-b21d-3b293c8c172e" providerId="ADAL" clId="{0D078B47-C7AA-49B0-9A89-D49676D676FE}" dt="2021-12-15T17:38:48.372" v="3783" actId="1076"/>
        <pc:sldMkLst>
          <pc:docMk/>
          <pc:sldMk cId="1031588951" sldId="357"/>
        </pc:sldMkLst>
        <pc:spChg chg="mod">
          <ac:chgData name="Margaret Fox" userId="892c1610-2351-4c35-b21d-3b293c8c172e" providerId="ADAL" clId="{0D078B47-C7AA-49B0-9A89-D49676D676FE}" dt="2021-12-15T17:38:48.372" v="3783" actId="1076"/>
          <ac:spMkLst>
            <pc:docMk/>
            <pc:sldMk cId="1031588951" sldId="357"/>
            <ac:spMk id="2" creationId="{AAB9F923-3D98-49EE-927E-35748313EB37}"/>
          </ac:spMkLst>
        </pc:spChg>
        <pc:picChg chg="add mod">
          <ac:chgData name="Margaret Fox" userId="892c1610-2351-4c35-b21d-3b293c8c172e" providerId="ADAL" clId="{0D078B47-C7AA-49B0-9A89-D49676D676FE}" dt="2021-12-15T16:35:25.433" v="2561" actId="1076"/>
          <ac:picMkLst>
            <pc:docMk/>
            <pc:sldMk cId="1031588951" sldId="357"/>
            <ac:picMk id="1026" creationId="{8A4C0514-7311-40A3-B034-E2F901054C94}"/>
          </ac:picMkLst>
        </pc:picChg>
      </pc:sldChg>
      <pc:sldChg chg="modSp del mod">
        <pc:chgData name="Margaret Fox" userId="892c1610-2351-4c35-b21d-3b293c8c172e" providerId="ADAL" clId="{0D078B47-C7AA-49B0-9A89-D49676D676FE}" dt="2021-12-15T16:19:52.349" v="1619" actId="47"/>
        <pc:sldMkLst>
          <pc:docMk/>
          <pc:sldMk cId="2156293052" sldId="357"/>
        </pc:sldMkLst>
        <pc:spChg chg="mod">
          <ac:chgData name="Margaret Fox" userId="892c1610-2351-4c35-b21d-3b293c8c172e" providerId="ADAL" clId="{0D078B47-C7AA-49B0-9A89-D49676D676FE}" dt="2021-12-08T20:47:38.378" v="561" actId="1076"/>
          <ac:spMkLst>
            <pc:docMk/>
            <pc:sldMk cId="2156293052" sldId="357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0D078B47-C7AA-49B0-9A89-D49676D676FE}" dt="2021-12-15T17:40:55.633" v="3848" actId="20577"/>
        <pc:sldMkLst>
          <pc:docMk/>
          <pc:sldMk cId="171526698" sldId="358"/>
        </pc:sldMkLst>
        <pc:spChg chg="mod">
          <ac:chgData name="Margaret Fox" userId="892c1610-2351-4c35-b21d-3b293c8c172e" providerId="ADAL" clId="{0D078B47-C7AA-49B0-9A89-D49676D676FE}" dt="2021-12-15T17:40:55.633" v="3848" actId="20577"/>
          <ac:spMkLst>
            <pc:docMk/>
            <pc:sldMk cId="171526698" sldId="358"/>
            <ac:spMk id="2" creationId="{AAB9F923-3D98-49EE-927E-35748313EB37}"/>
          </ac:spMkLst>
        </pc:spChg>
      </pc:sldChg>
      <pc:sldChg chg="modSp add del mod modNotesTx">
        <pc:chgData name="Margaret Fox" userId="892c1610-2351-4c35-b21d-3b293c8c172e" providerId="ADAL" clId="{0D078B47-C7AA-49B0-9A89-D49676D676FE}" dt="2021-12-15T16:19:37.973" v="1617" actId="47"/>
        <pc:sldMkLst>
          <pc:docMk/>
          <pc:sldMk cId="2477542111" sldId="358"/>
        </pc:sldMkLst>
        <pc:spChg chg="mod">
          <ac:chgData name="Margaret Fox" userId="892c1610-2351-4c35-b21d-3b293c8c172e" providerId="ADAL" clId="{0D078B47-C7AA-49B0-9A89-D49676D676FE}" dt="2021-12-08T20:45:48.410" v="414" actId="5793"/>
          <ac:spMkLst>
            <pc:docMk/>
            <pc:sldMk cId="2477542111" sldId="358"/>
            <ac:spMk id="2" creationId="{AAB9F923-3D98-49EE-927E-35748313EB37}"/>
          </ac:spMkLst>
        </pc:spChg>
      </pc:sldChg>
      <pc:sldChg chg="delSp modSp add del mod ord">
        <pc:chgData name="Margaret Fox" userId="892c1610-2351-4c35-b21d-3b293c8c172e" providerId="ADAL" clId="{0D078B47-C7AA-49B0-9A89-D49676D676FE}" dt="2021-12-15T17:49:44.441" v="3997" actId="2696"/>
        <pc:sldMkLst>
          <pc:docMk/>
          <pc:sldMk cId="1988823886" sldId="359"/>
        </pc:sldMkLst>
        <pc:spChg chg="mod">
          <ac:chgData name="Margaret Fox" userId="892c1610-2351-4c35-b21d-3b293c8c172e" providerId="ADAL" clId="{0D078B47-C7AA-49B0-9A89-D49676D676FE}" dt="2021-12-15T17:46:23.465" v="3979" actId="255"/>
          <ac:spMkLst>
            <pc:docMk/>
            <pc:sldMk cId="1988823886" sldId="359"/>
            <ac:spMk id="2" creationId="{AAB9F923-3D98-49EE-927E-35748313EB37}"/>
          </ac:spMkLst>
        </pc:spChg>
        <pc:picChg chg="del">
          <ac:chgData name="Margaret Fox" userId="892c1610-2351-4c35-b21d-3b293c8c172e" providerId="ADAL" clId="{0D078B47-C7AA-49B0-9A89-D49676D676FE}" dt="2021-12-15T17:45:33.900" v="3941" actId="478"/>
          <ac:picMkLst>
            <pc:docMk/>
            <pc:sldMk cId="1988823886" sldId="359"/>
            <ac:picMk id="1026" creationId="{8A4C0514-7311-40A3-B034-E2F901054C94}"/>
          </ac:picMkLst>
        </pc:picChg>
      </pc:sldChg>
      <pc:sldChg chg="modSp add del mod ord modNotesTx">
        <pc:chgData name="Margaret Fox" userId="892c1610-2351-4c35-b21d-3b293c8c172e" providerId="ADAL" clId="{0D078B47-C7AA-49B0-9A89-D49676D676FE}" dt="2021-12-15T16:19:27.685" v="1616" actId="47"/>
        <pc:sldMkLst>
          <pc:docMk/>
          <pc:sldMk cId="3117758703" sldId="359"/>
        </pc:sldMkLst>
        <pc:spChg chg="mod">
          <ac:chgData name="Margaret Fox" userId="892c1610-2351-4c35-b21d-3b293c8c172e" providerId="ADAL" clId="{0D078B47-C7AA-49B0-9A89-D49676D676FE}" dt="2021-12-08T20:45:42.098" v="412" actId="255"/>
          <ac:spMkLst>
            <pc:docMk/>
            <pc:sldMk cId="3117758703" sldId="359"/>
            <ac:spMk id="2" creationId="{AAB9F923-3D98-49EE-927E-35748313EB37}"/>
          </ac:spMkLst>
        </pc:spChg>
      </pc:sldChg>
      <pc:sldChg chg="add">
        <pc:chgData name="Margaret Fox" userId="892c1610-2351-4c35-b21d-3b293c8c172e" providerId="ADAL" clId="{0D078B47-C7AA-49B0-9A89-D49676D676FE}" dt="2021-12-15T17:49:49.002" v="3998"/>
        <pc:sldMkLst>
          <pc:docMk/>
          <pc:sldMk cId="3687638195" sldId="359"/>
        </pc:sldMkLst>
      </pc:sldChg>
      <pc:sldChg chg="add">
        <pc:chgData name="Margaret Fox" userId="892c1610-2351-4c35-b21d-3b293c8c172e" providerId="ADAL" clId="{0D078B47-C7AA-49B0-9A89-D49676D676FE}" dt="2021-12-15T17:49:49.002" v="3998"/>
        <pc:sldMkLst>
          <pc:docMk/>
          <pc:sldMk cId="23870523" sldId="360"/>
        </pc:sldMkLst>
      </pc:sldChg>
      <pc:sldChg chg="addSp modSp add del">
        <pc:chgData name="Margaret Fox" userId="892c1610-2351-4c35-b21d-3b293c8c172e" providerId="ADAL" clId="{0D078B47-C7AA-49B0-9A89-D49676D676FE}" dt="2021-12-15T16:19:53.717" v="1620" actId="47"/>
        <pc:sldMkLst>
          <pc:docMk/>
          <pc:sldMk cId="172637443" sldId="360"/>
        </pc:sldMkLst>
        <pc:spChg chg="add">
          <ac:chgData name="Margaret Fox" userId="892c1610-2351-4c35-b21d-3b293c8c172e" providerId="ADAL" clId="{0D078B47-C7AA-49B0-9A89-D49676D676FE}" dt="2021-12-08T21:05:44.795" v="565"/>
          <ac:spMkLst>
            <pc:docMk/>
            <pc:sldMk cId="172637443" sldId="360"/>
            <ac:spMk id="3" creationId="{BAEF461F-1E77-4D10-89BF-9EFE4C243F84}"/>
          </ac:spMkLst>
        </pc:spChg>
        <pc:picChg chg="add mod">
          <ac:chgData name="Margaret Fox" userId="892c1610-2351-4c35-b21d-3b293c8c172e" providerId="ADAL" clId="{0D078B47-C7AA-49B0-9A89-D49676D676FE}" dt="2021-12-08T21:07:42.465" v="604" actId="1076"/>
          <ac:picMkLst>
            <pc:docMk/>
            <pc:sldMk cId="172637443" sldId="360"/>
            <ac:picMk id="1025" creationId="{FEF04B99-2F9B-45A4-9D72-13F054A631FE}"/>
          </ac:picMkLst>
        </pc:picChg>
      </pc:sldChg>
      <pc:sldChg chg="modSp add del mod ord">
        <pc:chgData name="Margaret Fox" userId="892c1610-2351-4c35-b21d-3b293c8c172e" providerId="ADAL" clId="{0D078B47-C7AA-49B0-9A89-D49676D676FE}" dt="2021-12-15T17:49:44.441" v="3997" actId="2696"/>
        <pc:sldMkLst>
          <pc:docMk/>
          <pc:sldMk cId="470416891" sldId="360"/>
        </pc:sldMkLst>
        <pc:spChg chg="mod">
          <ac:chgData name="Margaret Fox" userId="892c1610-2351-4c35-b21d-3b293c8c172e" providerId="ADAL" clId="{0D078B47-C7AA-49B0-9A89-D49676D676FE}" dt="2021-12-15T17:47:24.767" v="3984" actId="14100"/>
          <ac:spMkLst>
            <pc:docMk/>
            <pc:sldMk cId="470416891" sldId="360"/>
            <ac:spMk id="2" creationId="{AAB9F923-3D98-49EE-927E-35748313EB37}"/>
          </ac:spMkLst>
        </pc:spChg>
      </pc:sldChg>
      <pc:sldChg chg="add">
        <pc:chgData name="Margaret Fox" userId="892c1610-2351-4c35-b21d-3b293c8c172e" providerId="ADAL" clId="{0D078B47-C7AA-49B0-9A89-D49676D676FE}" dt="2021-12-15T17:49:49.002" v="3998"/>
        <pc:sldMkLst>
          <pc:docMk/>
          <pc:sldMk cId="1244774497" sldId="361"/>
        </pc:sldMkLst>
      </pc:sldChg>
      <pc:sldChg chg="modSp add del mod">
        <pc:chgData name="Margaret Fox" userId="892c1610-2351-4c35-b21d-3b293c8c172e" providerId="ADAL" clId="{0D078B47-C7AA-49B0-9A89-D49676D676FE}" dt="2021-12-15T16:20:01.256" v="1623" actId="47"/>
        <pc:sldMkLst>
          <pc:docMk/>
          <pc:sldMk cId="2008105252" sldId="361"/>
        </pc:sldMkLst>
        <pc:spChg chg="mod">
          <ac:chgData name="Margaret Fox" userId="892c1610-2351-4c35-b21d-3b293c8c172e" providerId="ADAL" clId="{0D078B47-C7AA-49B0-9A89-D49676D676FE}" dt="2021-12-08T21:36:50.444" v="1356" actId="20577"/>
          <ac:spMkLst>
            <pc:docMk/>
            <pc:sldMk cId="2008105252" sldId="361"/>
            <ac:spMk id="2" creationId="{AAB9F923-3D98-49EE-927E-35748313EB37}"/>
          </ac:spMkLst>
        </pc:spChg>
      </pc:sldChg>
      <pc:sldChg chg="modSp add del mod ord">
        <pc:chgData name="Margaret Fox" userId="892c1610-2351-4c35-b21d-3b293c8c172e" providerId="ADAL" clId="{0D078B47-C7AA-49B0-9A89-D49676D676FE}" dt="2021-12-15T17:49:44.441" v="3997" actId="2696"/>
        <pc:sldMkLst>
          <pc:docMk/>
          <pc:sldMk cId="3573771984" sldId="361"/>
        </pc:sldMkLst>
        <pc:spChg chg="mod">
          <ac:chgData name="Margaret Fox" userId="892c1610-2351-4c35-b21d-3b293c8c172e" providerId="ADAL" clId="{0D078B47-C7AA-49B0-9A89-D49676D676FE}" dt="2021-12-15T17:48:16.190" v="3989" actId="20577"/>
          <ac:spMkLst>
            <pc:docMk/>
            <pc:sldMk cId="3573771984" sldId="361"/>
            <ac:spMk id="2" creationId="{AAB9F923-3D98-49EE-927E-35748313EB37}"/>
          </ac:spMkLst>
        </pc:spChg>
      </pc:sldChg>
      <pc:sldChg chg="new del">
        <pc:chgData name="Margaret Fox" userId="892c1610-2351-4c35-b21d-3b293c8c172e" providerId="ADAL" clId="{0D078B47-C7AA-49B0-9A89-D49676D676FE}" dt="2021-12-15T22:36:21.575" v="4021" actId="47"/>
        <pc:sldMkLst>
          <pc:docMk/>
          <pc:sldMk cId="1206633142" sldId="362"/>
        </pc:sldMkLst>
      </pc:sldChg>
    </pc:docChg>
  </pc:docChgLst>
  <pc:docChgLst>
    <pc:chgData name="Margaret Fox" userId="892c1610-2351-4c35-b21d-3b293c8c172e" providerId="ADAL" clId="{A0DC5741-89F2-4C65-BD2F-FEEC1559FDE5}"/>
    <pc:docChg chg="undo custSel addSld delSld modSld">
      <pc:chgData name="Margaret Fox" userId="892c1610-2351-4c35-b21d-3b293c8c172e" providerId="ADAL" clId="{A0DC5741-89F2-4C65-BD2F-FEEC1559FDE5}" dt="2021-10-19T18:52:27.568" v="2401" actId="22"/>
      <pc:docMkLst>
        <pc:docMk/>
      </pc:docMkLst>
      <pc:sldChg chg="modSp mod modNotesTx">
        <pc:chgData name="Margaret Fox" userId="892c1610-2351-4c35-b21d-3b293c8c172e" providerId="ADAL" clId="{A0DC5741-89F2-4C65-BD2F-FEEC1559FDE5}" dt="2021-10-19T18:33:19.475" v="2351" actId="20577"/>
        <pc:sldMkLst>
          <pc:docMk/>
          <pc:sldMk cId="1260153591" sldId="257"/>
        </pc:sldMkLst>
        <pc:spChg chg="mod">
          <ac:chgData name="Margaret Fox" userId="892c1610-2351-4c35-b21d-3b293c8c172e" providerId="ADAL" clId="{A0DC5741-89F2-4C65-BD2F-FEEC1559FDE5}" dt="2021-10-19T18:33:19.475" v="2351" actId="20577"/>
          <ac:spMkLst>
            <pc:docMk/>
            <pc:sldMk cId="1260153591" sldId="257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5:10:51.490" v="26" actId="1076"/>
          <ac:picMkLst>
            <pc:docMk/>
            <pc:sldMk cId="1260153591" sldId="257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DC5741-89F2-4C65-BD2F-FEEC1559FDE5}" dt="2021-10-19T15:36:25.746" v="2018" actId="47"/>
        <pc:sldMkLst>
          <pc:docMk/>
          <pc:sldMk cId="1885176252" sldId="258"/>
        </pc:sldMkLst>
      </pc:sldChg>
      <pc:sldChg chg="del">
        <pc:chgData name="Margaret Fox" userId="892c1610-2351-4c35-b21d-3b293c8c172e" providerId="ADAL" clId="{A0DC5741-89F2-4C65-BD2F-FEEC1559FDE5}" dt="2021-10-19T15:36:26.681" v="2019" actId="47"/>
        <pc:sldMkLst>
          <pc:docMk/>
          <pc:sldMk cId="2586962450" sldId="259"/>
        </pc:sldMkLst>
      </pc:sldChg>
      <pc:sldChg chg="del">
        <pc:chgData name="Margaret Fox" userId="892c1610-2351-4c35-b21d-3b293c8c172e" providerId="ADAL" clId="{A0DC5741-89F2-4C65-BD2F-FEEC1559FDE5}" dt="2021-10-19T15:36:36.903" v="2027" actId="47"/>
        <pc:sldMkLst>
          <pc:docMk/>
          <pc:sldMk cId="570317477" sldId="261"/>
        </pc:sldMkLst>
      </pc:sldChg>
      <pc:sldChg chg="modSp mod">
        <pc:chgData name="Margaret Fox" userId="892c1610-2351-4c35-b21d-3b293c8c172e" providerId="ADAL" clId="{A0DC5741-89F2-4C65-BD2F-FEEC1559FDE5}" dt="2021-10-19T15:12:57.756" v="267" actId="113"/>
        <pc:sldMkLst>
          <pc:docMk/>
          <pc:sldMk cId="3285693065" sldId="262"/>
        </pc:sldMkLst>
        <pc:spChg chg="mod">
          <ac:chgData name="Margaret Fox" userId="892c1610-2351-4c35-b21d-3b293c8c172e" providerId="ADAL" clId="{A0DC5741-89F2-4C65-BD2F-FEEC1559FDE5}" dt="2021-10-19T15:12:57.756" v="267" actId="113"/>
          <ac:spMkLst>
            <pc:docMk/>
            <pc:sldMk cId="3285693065" sldId="262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DC5741-89F2-4C65-BD2F-FEEC1559FDE5}" dt="2021-10-19T18:23:36.023" v="2224" actId="20577"/>
        <pc:sldMkLst>
          <pc:docMk/>
          <pc:sldMk cId="1809337763" sldId="277"/>
        </pc:sldMkLst>
        <pc:spChg chg="mod">
          <ac:chgData name="Margaret Fox" userId="892c1610-2351-4c35-b21d-3b293c8c172e" providerId="ADAL" clId="{A0DC5741-89F2-4C65-BD2F-FEEC1559FDE5}" dt="2021-10-19T18:23:36.023" v="2224" actId="20577"/>
          <ac:spMkLst>
            <pc:docMk/>
            <pc:sldMk cId="1809337763" sldId="277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DC5741-89F2-4C65-BD2F-FEEC1559FDE5}" dt="2021-10-19T14:37:40.398" v="11" actId="20577"/>
        <pc:sldMkLst>
          <pc:docMk/>
          <pc:sldMk cId="1128444069" sldId="278"/>
        </pc:sldMkLst>
        <pc:spChg chg="mod">
          <ac:chgData name="Margaret Fox" userId="892c1610-2351-4c35-b21d-3b293c8c172e" providerId="ADAL" clId="{A0DC5741-89F2-4C65-BD2F-FEEC1559FDE5}" dt="2021-10-19T14:37:40.398" v="11" actId="20577"/>
          <ac:spMkLst>
            <pc:docMk/>
            <pc:sldMk cId="1128444069" sldId="278"/>
            <ac:spMk id="2" creationId="{AAB9F923-3D98-49EE-927E-35748313EB37}"/>
          </ac:spMkLst>
        </pc:spChg>
      </pc:sldChg>
      <pc:sldChg chg="modSp mod">
        <pc:chgData name="Margaret Fox" userId="892c1610-2351-4c35-b21d-3b293c8c172e" providerId="ADAL" clId="{A0DC5741-89F2-4C65-BD2F-FEEC1559FDE5}" dt="2021-10-19T18:30:48.243" v="2350" actId="20577"/>
        <pc:sldMkLst>
          <pc:docMk/>
          <pc:sldMk cId="1771820215" sldId="287"/>
        </pc:sldMkLst>
        <pc:spChg chg="mod">
          <ac:chgData name="Margaret Fox" userId="892c1610-2351-4c35-b21d-3b293c8c172e" providerId="ADAL" clId="{A0DC5741-89F2-4C65-BD2F-FEEC1559FDE5}" dt="2021-10-19T18:30:48.243" v="2350" actId="20577"/>
          <ac:spMkLst>
            <pc:docMk/>
            <pc:sldMk cId="1771820215" sldId="287"/>
            <ac:spMk id="2" creationId="{AAB9F923-3D98-49EE-927E-35748313EB37}"/>
          </ac:spMkLst>
        </pc:spChg>
      </pc:sldChg>
      <pc:sldChg chg="del">
        <pc:chgData name="Margaret Fox" userId="892c1610-2351-4c35-b21d-3b293c8c172e" providerId="ADAL" clId="{A0DC5741-89F2-4C65-BD2F-FEEC1559FDE5}" dt="2021-10-19T15:36:35.319" v="2026" actId="47"/>
        <pc:sldMkLst>
          <pc:docMk/>
          <pc:sldMk cId="3652541975" sldId="288"/>
        </pc:sldMkLst>
      </pc:sldChg>
      <pc:sldChg chg="del">
        <pc:chgData name="Margaret Fox" userId="892c1610-2351-4c35-b21d-3b293c8c172e" providerId="ADAL" clId="{A0DC5741-89F2-4C65-BD2F-FEEC1559FDE5}" dt="2021-10-19T15:36:23.660" v="2017" actId="47"/>
        <pc:sldMkLst>
          <pc:docMk/>
          <pc:sldMk cId="3252564777" sldId="290"/>
        </pc:sldMkLst>
      </pc:sldChg>
      <pc:sldChg chg="del">
        <pc:chgData name="Margaret Fox" userId="892c1610-2351-4c35-b21d-3b293c8c172e" providerId="ADAL" clId="{A0DC5741-89F2-4C65-BD2F-FEEC1559FDE5}" dt="2021-10-19T15:36:27.493" v="2020" actId="47"/>
        <pc:sldMkLst>
          <pc:docMk/>
          <pc:sldMk cId="1622323328" sldId="293"/>
        </pc:sldMkLst>
      </pc:sldChg>
      <pc:sldChg chg="modSp del">
        <pc:chgData name="Margaret Fox" userId="892c1610-2351-4c35-b21d-3b293c8c172e" providerId="ADAL" clId="{A0DC5741-89F2-4C65-BD2F-FEEC1559FDE5}" dt="2021-10-19T15:28:20.511" v="1359" actId="47"/>
        <pc:sldMkLst>
          <pc:docMk/>
          <pc:sldMk cId="1477906069" sldId="296"/>
        </pc:sldMkLst>
        <pc:picChg chg="mod">
          <ac:chgData name="Margaret Fox" userId="892c1610-2351-4c35-b21d-3b293c8c172e" providerId="ADAL" clId="{A0DC5741-89F2-4C65-BD2F-FEEC1559FDE5}" dt="2021-10-19T15:14:28.319" v="281" actId="1076"/>
          <ac:picMkLst>
            <pc:docMk/>
            <pc:sldMk cId="1477906069" sldId="296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DC5741-89F2-4C65-BD2F-FEEC1559FDE5}" dt="2021-10-19T15:28:22.313" v="1360" actId="47"/>
        <pc:sldMkLst>
          <pc:docMk/>
          <pc:sldMk cId="3433489096" sldId="298"/>
        </pc:sldMkLst>
      </pc:sldChg>
      <pc:sldChg chg="del">
        <pc:chgData name="Margaret Fox" userId="892c1610-2351-4c35-b21d-3b293c8c172e" providerId="ADAL" clId="{A0DC5741-89F2-4C65-BD2F-FEEC1559FDE5}" dt="2021-10-19T15:28:24.121" v="1361" actId="47"/>
        <pc:sldMkLst>
          <pc:docMk/>
          <pc:sldMk cId="1555310607" sldId="299"/>
        </pc:sldMkLst>
      </pc:sldChg>
      <pc:sldChg chg="modSp del">
        <pc:chgData name="Margaret Fox" userId="892c1610-2351-4c35-b21d-3b293c8c172e" providerId="ADAL" clId="{A0DC5741-89F2-4C65-BD2F-FEEC1559FDE5}" dt="2021-10-19T15:36:21.398" v="2016" actId="47"/>
        <pc:sldMkLst>
          <pc:docMk/>
          <pc:sldMk cId="3494816798" sldId="300"/>
        </pc:sldMkLst>
        <pc:picChg chg="mod">
          <ac:chgData name="Margaret Fox" userId="892c1610-2351-4c35-b21d-3b293c8c172e" providerId="ADAL" clId="{A0DC5741-89F2-4C65-BD2F-FEEC1559FDE5}" dt="2021-10-19T15:30:51.443" v="1398" actId="1076"/>
          <ac:picMkLst>
            <pc:docMk/>
            <pc:sldMk cId="3494816798" sldId="300"/>
            <ac:picMk id="2050" creationId="{9E476F11-15D0-42A8-BDAC-FCD6AA8E73AE}"/>
          </ac:picMkLst>
        </pc:picChg>
      </pc:sldChg>
      <pc:sldChg chg="del">
        <pc:chgData name="Margaret Fox" userId="892c1610-2351-4c35-b21d-3b293c8c172e" providerId="ADAL" clId="{A0DC5741-89F2-4C65-BD2F-FEEC1559FDE5}" dt="2021-10-19T15:36:28.685" v="2021" actId="47"/>
        <pc:sldMkLst>
          <pc:docMk/>
          <pc:sldMk cId="2779301137" sldId="301"/>
        </pc:sldMkLst>
      </pc:sldChg>
      <pc:sldChg chg="del">
        <pc:chgData name="Margaret Fox" userId="892c1610-2351-4c35-b21d-3b293c8c172e" providerId="ADAL" clId="{A0DC5741-89F2-4C65-BD2F-FEEC1559FDE5}" dt="2021-10-19T15:36:31.878" v="2024" actId="47"/>
        <pc:sldMkLst>
          <pc:docMk/>
          <pc:sldMk cId="3978628703" sldId="303"/>
        </pc:sldMkLst>
      </pc:sldChg>
      <pc:sldChg chg="del">
        <pc:chgData name="Margaret Fox" userId="892c1610-2351-4c35-b21d-3b293c8c172e" providerId="ADAL" clId="{A0DC5741-89F2-4C65-BD2F-FEEC1559FDE5}" dt="2021-10-19T15:36:33.030" v="2025" actId="47"/>
        <pc:sldMkLst>
          <pc:docMk/>
          <pc:sldMk cId="3217202515" sldId="304"/>
        </pc:sldMkLst>
      </pc:sldChg>
      <pc:sldChg chg="del">
        <pc:chgData name="Margaret Fox" userId="892c1610-2351-4c35-b21d-3b293c8c172e" providerId="ADAL" clId="{A0DC5741-89F2-4C65-BD2F-FEEC1559FDE5}" dt="2021-10-19T15:36:30.869" v="2023" actId="47"/>
        <pc:sldMkLst>
          <pc:docMk/>
          <pc:sldMk cId="3771310936" sldId="306"/>
        </pc:sldMkLst>
      </pc:sldChg>
      <pc:sldChg chg="del">
        <pc:chgData name="Margaret Fox" userId="892c1610-2351-4c35-b21d-3b293c8c172e" providerId="ADAL" clId="{A0DC5741-89F2-4C65-BD2F-FEEC1559FDE5}" dt="2021-10-19T15:36:29.785" v="2022" actId="47"/>
        <pc:sldMkLst>
          <pc:docMk/>
          <pc:sldMk cId="3754630049" sldId="307"/>
        </pc:sldMkLst>
      </pc:sldChg>
      <pc:sldChg chg="modSp add mod">
        <pc:chgData name="Margaret Fox" userId="892c1610-2351-4c35-b21d-3b293c8c172e" providerId="ADAL" clId="{A0DC5741-89F2-4C65-BD2F-FEEC1559FDE5}" dt="2021-10-19T18:18:24.111" v="2165" actId="1076"/>
        <pc:sldMkLst>
          <pc:docMk/>
          <pc:sldMk cId="2466888729" sldId="308"/>
        </pc:sldMkLst>
        <pc:spChg chg="mod">
          <ac:chgData name="Margaret Fox" userId="892c1610-2351-4c35-b21d-3b293c8c172e" providerId="ADAL" clId="{A0DC5741-89F2-4C65-BD2F-FEEC1559FDE5}" dt="2021-10-19T18:17:48.277" v="2156" actId="20577"/>
          <ac:spMkLst>
            <pc:docMk/>
            <pc:sldMk cId="2466888729" sldId="308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8:18:24.111" v="2165" actId="1076"/>
          <ac:picMkLst>
            <pc:docMk/>
            <pc:sldMk cId="2466888729" sldId="308"/>
            <ac:picMk id="2050" creationId="{9E476F11-15D0-42A8-BDAC-FCD6AA8E73AE}"/>
          </ac:picMkLst>
        </pc:picChg>
      </pc:sldChg>
      <pc:sldChg chg="modSp add mod modNotesTx">
        <pc:chgData name="Margaret Fox" userId="892c1610-2351-4c35-b21d-3b293c8c172e" providerId="ADAL" clId="{A0DC5741-89F2-4C65-BD2F-FEEC1559FDE5}" dt="2021-10-19T18:17:55.555" v="2164" actId="20577"/>
        <pc:sldMkLst>
          <pc:docMk/>
          <pc:sldMk cId="3626841439" sldId="309"/>
        </pc:sldMkLst>
        <pc:spChg chg="mod">
          <ac:chgData name="Margaret Fox" userId="892c1610-2351-4c35-b21d-3b293c8c172e" providerId="ADAL" clId="{A0DC5741-89F2-4C65-BD2F-FEEC1559FDE5}" dt="2021-10-19T18:17:55.555" v="2164" actId="20577"/>
          <ac:spMkLst>
            <pc:docMk/>
            <pc:sldMk cId="3626841439" sldId="309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5:19:10.245" v="677" actId="1076"/>
          <ac:picMkLst>
            <pc:docMk/>
            <pc:sldMk cId="3626841439" sldId="309"/>
            <ac:picMk id="2050" creationId="{9E476F11-15D0-42A8-BDAC-FCD6AA8E73AE}"/>
          </ac:picMkLst>
        </pc:picChg>
      </pc:sldChg>
      <pc:sldChg chg="addSp modSp add mod modNotesTx">
        <pc:chgData name="Margaret Fox" userId="892c1610-2351-4c35-b21d-3b293c8c172e" providerId="ADAL" clId="{A0DC5741-89F2-4C65-BD2F-FEEC1559FDE5}" dt="2021-10-19T18:39:00.895" v="2395" actId="20577"/>
        <pc:sldMkLst>
          <pc:docMk/>
          <pc:sldMk cId="1974659097" sldId="310"/>
        </pc:sldMkLst>
        <pc:spChg chg="mod">
          <ac:chgData name="Margaret Fox" userId="892c1610-2351-4c35-b21d-3b293c8c172e" providerId="ADAL" clId="{A0DC5741-89F2-4C65-BD2F-FEEC1559FDE5}" dt="2021-10-19T18:33:45.157" v="2356" actId="20577"/>
          <ac:spMkLst>
            <pc:docMk/>
            <pc:sldMk cId="1974659097" sldId="310"/>
            <ac:spMk id="2" creationId="{AAB9F923-3D98-49EE-927E-35748313EB37}"/>
          </ac:spMkLst>
        </pc:spChg>
        <pc:picChg chg="add mod">
          <ac:chgData name="Margaret Fox" userId="892c1610-2351-4c35-b21d-3b293c8c172e" providerId="ADAL" clId="{A0DC5741-89F2-4C65-BD2F-FEEC1559FDE5}" dt="2021-10-19T18:33:53.762" v="2359" actId="1076"/>
          <ac:picMkLst>
            <pc:docMk/>
            <pc:sldMk cId="1974659097" sldId="310"/>
            <ac:picMk id="1026" creationId="{9D3FBBC3-B372-4E3B-9F40-A337E066AC9E}"/>
          </ac:picMkLst>
        </pc:picChg>
      </pc:sldChg>
      <pc:sldChg chg="modSp add mod modNotesTx">
        <pc:chgData name="Margaret Fox" userId="892c1610-2351-4c35-b21d-3b293c8c172e" providerId="ADAL" clId="{A0DC5741-89F2-4C65-BD2F-FEEC1559FDE5}" dt="2021-10-19T18:19:12.563" v="2191" actId="20577"/>
        <pc:sldMkLst>
          <pc:docMk/>
          <pc:sldMk cId="1117480482" sldId="311"/>
        </pc:sldMkLst>
        <pc:spChg chg="mod">
          <ac:chgData name="Margaret Fox" userId="892c1610-2351-4c35-b21d-3b293c8c172e" providerId="ADAL" clId="{A0DC5741-89F2-4C65-BD2F-FEEC1559FDE5}" dt="2021-10-19T18:19:12.563" v="2191" actId="20577"/>
          <ac:spMkLst>
            <pc:docMk/>
            <pc:sldMk cId="1117480482" sldId="311"/>
            <ac:spMk id="2" creationId="{AAB9F923-3D98-49EE-927E-35748313EB37}"/>
          </ac:spMkLst>
        </pc:spChg>
        <pc:picChg chg="mod">
          <ac:chgData name="Margaret Fox" userId="892c1610-2351-4c35-b21d-3b293c8c172e" providerId="ADAL" clId="{A0DC5741-89F2-4C65-BD2F-FEEC1559FDE5}" dt="2021-10-19T15:27:56.295" v="1357" actId="1076"/>
          <ac:picMkLst>
            <pc:docMk/>
            <pc:sldMk cId="1117480482" sldId="311"/>
            <ac:picMk id="2050" creationId="{9E476F11-15D0-42A8-BDAC-FCD6AA8E73AE}"/>
          </ac:picMkLst>
        </pc:picChg>
      </pc:sldChg>
      <pc:sldChg chg="modSp add mod modNotesTx">
        <pc:chgData name="Margaret Fox" userId="892c1610-2351-4c35-b21d-3b293c8c172e" providerId="ADAL" clId="{A0DC5741-89F2-4C65-BD2F-FEEC1559FDE5}" dt="2021-10-19T15:34:19.714" v="1707" actId="20577"/>
        <pc:sldMkLst>
          <pc:docMk/>
          <pc:sldMk cId="3996046552" sldId="312"/>
        </pc:sldMkLst>
        <pc:spChg chg="mod">
          <ac:chgData name="Margaret Fox" userId="892c1610-2351-4c35-b21d-3b293c8c172e" providerId="ADAL" clId="{A0DC5741-89F2-4C65-BD2F-FEEC1559FDE5}" dt="2021-10-19T15:33:57.461" v="1639" actId="20577"/>
          <ac:spMkLst>
            <pc:docMk/>
            <pc:sldMk cId="3996046552" sldId="312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DC5741-89F2-4C65-BD2F-FEEC1559FDE5}" dt="2021-10-19T15:35:45.639" v="2015" actId="20577"/>
        <pc:sldMkLst>
          <pc:docMk/>
          <pc:sldMk cId="3881256304" sldId="313"/>
        </pc:sldMkLst>
        <pc:spChg chg="mod">
          <ac:chgData name="Margaret Fox" userId="892c1610-2351-4c35-b21d-3b293c8c172e" providerId="ADAL" clId="{A0DC5741-89F2-4C65-BD2F-FEEC1559FDE5}" dt="2021-10-19T15:35:45.639" v="2015" actId="20577"/>
          <ac:spMkLst>
            <pc:docMk/>
            <pc:sldMk cId="3881256304" sldId="313"/>
            <ac:spMk id="2" creationId="{AAB9F923-3D98-49EE-927E-35748313EB37}"/>
          </ac:spMkLst>
        </pc:spChg>
      </pc:sldChg>
      <pc:sldChg chg="modSp add mod">
        <pc:chgData name="Margaret Fox" userId="892c1610-2351-4c35-b21d-3b293c8c172e" providerId="ADAL" clId="{A0DC5741-89F2-4C65-BD2F-FEEC1559FDE5}" dt="2021-10-19T18:34:47.829" v="2394" actId="1076"/>
        <pc:sldMkLst>
          <pc:docMk/>
          <pc:sldMk cId="625769159" sldId="314"/>
        </pc:sldMkLst>
        <pc:spChg chg="mod">
          <ac:chgData name="Margaret Fox" userId="892c1610-2351-4c35-b21d-3b293c8c172e" providerId="ADAL" clId="{A0DC5741-89F2-4C65-BD2F-FEEC1559FDE5}" dt="2021-10-19T18:34:47.829" v="2394" actId="1076"/>
          <ac:spMkLst>
            <pc:docMk/>
            <pc:sldMk cId="625769159" sldId="314"/>
            <ac:spMk id="2" creationId="{AAB9F923-3D98-49EE-927E-35748313EB37}"/>
          </ac:spMkLst>
        </pc:spChg>
      </pc:sldChg>
      <pc:sldChg chg="addSp delSp new mod">
        <pc:chgData name="Margaret Fox" userId="892c1610-2351-4c35-b21d-3b293c8c172e" providerId="ADAL" clId="{A0DC5741-89F2-4C65-BD2F-FEEC1559FDE5}" dt="2021-10-19T18:52:14.206" v="2399" actId="22"/>
        <pc:sldMkLst>
          <pc:docMk/>
          <pc:sldMk cId="2617018406" sldId="315"/>
        </pc:sldMkLst>
        <pc:picChg chg="add del">
          <ac:chgData name="Margaret Fox" userId="892c1610-2351-4c35-b21d-3b293c8c172e" providerId="ADAL" clId="{A0DC5741-89F2-4C65-BD2F-FEEC1559FDE5}" dt="2021-10-19T18:51:45.447" v="2398" actId="478"/>
          <ac:picMkLst>
            <pc:docMk/>
            <pc:sldMk cId="2617018406" sldId="315"/>
            <ac:picMk id="3" creationId="{225C5E12-0576-4208-9BBD-4DFFCBC7285C}"/>
          </ac:picMkLst>
        </pc:picChg>
        <pc:picChg chg="add">
          <ac:chgData name="Margaret Fox" userId="892c1610-2351-4c35-b21d-3b293c8c172e" providerId="ADAL" clId="{A0DC5741-89F2-4C65-BD2F-FEEC1559FDE5}" dt="2021-10-19T18:52:14.206" v="2399" actId="22"/>
          <ac:picMkLst>
            <pc:docMk/>
            <pc:sldMk cId="2617018406" sldId="315"/>
            <ac:picMk id="5" creationId="{3C7D9B62-56AC-4AAD-8CE2-2A65F22A2224}"/>
          </ac:picMkLst>
        </pc:picChg>
      </pc:sldChg>
      <pc:sldChg chg="addSp new mod">
        <pc:chgData name="Margaret Fox" userId="892c1610-2351-4c35-b21d-3b293c8c172e" providerId="ADAL" clId="{A0DC5741-89F2-4C65-BD2F-FEEC1559FDE5}" dt="2021-10-19T18:52:27.568" v="2401" actId="22"/>
        <pc:sldMkLst>
          <pc:docMk/>
          <pc:sldMk cId="4288585237" sldId="316"/>
        </pc:sldMkLst>
        <pc:picChg chg="add">
          <ac:chgData name="Margaret Fox" userId="892c1610-2351-4c35-b21d-3b293c8c172e" providerId="ADAL" clId="{A0DC5741-89F2-4C65-BD2F-FEEC1559FDE5}" dt="2021-10-19T18:52:27.568" v="2401" actId="22"/>
          <ac:picMkLst>
            <pc:docMk/>
            <pc:sldMk cId="4288585237" sldId="316"/>
            <ac:picMk id="3" creationId="{02CFFE40-941B-4325-9606-5FDA82B97D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8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>
              <a:defRPr sz="1200"/>
            </a:lvl1pPr>
          </a:lstStyle>
          <a:p>
            <a:fld id="{9498E8A4-006E-4B59-8A1D-E7D4D1D9621E}" type="datetimeFigureOut">
              <a:rPr lang="en-US" smtClean="0"/>
              <a:t>02/02/2022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0" tIns="46245" rIns="92490" bIns="462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90" tIns="46245" rIns="92490" bIns="462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>
              <a:defRPr sz="1200"/>
            </a:lvl1pPr>
          </a:lstStyle>
          <a:p>
            <a:fld id="{F458D754-58E6-4C8E-9677-2ECE10006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screen share, welcome class, pray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5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2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4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Isaiah, Jeremiah, Ezekiel, Hosea</a:t>
            </a:r>
          </a:p>
          <a:p>
            <a:r>
              <a:rPr lang="en-US" dirty="0"/>
              <a:t>Micah, </a:t>
            </a:r>
            <a:r>
              <a:rPr lang="en-US" dirty="0" err="1"/>
              <a:t>Nehum</a:t>
            </a:r>
            <a:r>
              <a:rPr lang="en-US" dirty="0"/>
              <a:t>, Zephaniah, Zechariah</a:t>
            </a:r>
          </a:p>
          <a:p>
            <a:r>
              <a:rPr lang="en-US" dirty="0"/>
              <a:t>Jonah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53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Daniel, Isaiah, Jeremiah, Ezekiel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6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Ezra, Daniel, Esther</a:t>
            </a:r>
          </a:p>
          <a:p>
            <a:r>
              <a:rPr lang="en-US" dirty="0"/>
              <a:t>Isaiah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55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1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48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8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63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93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92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06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3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97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6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6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6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42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8D754-58E6-4C8E-9677-2ECE10006F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0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02/02/2022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02/02/2022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8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02/02/2022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02/02/2022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02/02/2022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02/02/2022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9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02/02/2022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02/02/2022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02/02/2022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6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02/02/2022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85A1-F417-4BD3-A7E5-7FD1DA82AF68}" type="datetimeFigureOut">
              <a:rPr lang="en-US" smtClean="0"/>
              <a:t>02/02/2022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4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85A1-F417-4BD3-A7E5-7FD1DA82AF68}" type="datetimeFigureOut">
              <a:rPr lang="en-US" smtClean="0"/>
              <a:t>02/02/2022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9E9B-B69C-4369-BAE6-2CF91127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E3EA-3B74-4AB6-A680-7FF77E458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136F9-5202-40BC-9F17-CC96D30D2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Old Map Isolated Background 3d Illustration Stock Illustration -  Illustration of torn, design: 108956473">
            <a:extLst>
              <a:ext uri="{FF2B5EF4-FFF2-40B4-BE49-F238E27FC236}">
                <a16:creationId xmlns:a16="http://schemas.microsoft.com/office/drawing/2014/main" id="{50F0B0ED-2EFB-46F9-8C19-E53BEC8E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7BBF53-CD9C-4AE8-AD41-D042C223641A}"/>
              </a:ext>
            </a:extLst>
          </p:cNvPr>
          <p:cNvSpPr txBox="1"/>
          <p:nvPr/>
        </p:nvSpPr>
        <p:spPr>
          <a:xfrm>
            <a:off x="685801" y="1273661"/>
            <a:ext cx="79344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Exploring the Old Testament: </a:t>
            </a:r>
          </a:p>
          <a:p>
            <a:pPr algn="ctr"/>
            <a:r>
              <a:rPr lang="en-US" sz="4400" dirty="0"/>
              <a:t>A Biblical Survey</a:t>
            </a:r>
            <a:endParaRPr lang="en-US" sz="5400" dirty="0"/>
          </a:p>
          <a:p>
            <a:endParaRPr lang="en-US" sz="4400" dirty="0"/>
          </a:p>
          <a:p>
            <a:pPr algn="ctr"/>
            <a:r>
              <a:rPr lang="en-US" sz="3200" dirty="0"/>
              <a:t>First Presbyterian Church of Tallahassee</a:t>
            </a:r>
          </a:p>
          <a:p>
            <a:pPr algn="ctr"/>
            <a:r>
              <a:rPr lang="en-US" sz="3200" dirty="0"/>
              <a:t>Wednesdays 5:45-6:45 p.m.</a:t>
            </a:r>
          </a:p>
          <a:p>
            <a:pPr algn="ctr"/>
            <a:r>
              <a:rPr lang="en-US" sz="3200" dirty="0"/>
              <a:t>Rev. Margaret Fox</a:t>
            </a:r>
          </a:p>
        </p:txBody>
      </p:sp>
    </p:spTree>
    <p:extLst>
      <p:ext uri="{BB962C8B-B14F-4D97-AF65-F5344CB8AC3E}">
        <p14:creationId xmlns:p14="http://schemas.microsoft.com/office/powerpoint/2010/main" val="388191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17735" y="957765"/>
            <a:ext cx="8052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Empires of Exile/Return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North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Assyria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Babylonia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Persia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South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Egypt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213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291976" y="221165"/>
            <a:ext cx="80520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Assyrian (911-609)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2" descr="Assyrian Empire map">
            <a:extLst>
              <a:ext uri="{FF2B5EF4-FFF2-40B4-BE49-F238E27FC236}">
                <a16:creationId xmlns:a16="http://schemas.microsoft.com/office/drawing/2014/main" id="{39361571-530B-46F1-8AA6-9A385186B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113717"/>
            <a:ext cx="7112000" cy="536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1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Assyria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Capital at </a:t>
            </a:r>
            <a:r>
              <a:rPr lang="en-US" sz="2800" dirty="0" err="1"/>
              <a:t>Ninevah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Conquered Israel 722 BCE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Bible portrays as brutal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Mission: permanent conquest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Provinces and vassal states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Deportation to control the conquered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Bureaucracy administered by Aramean deportees (rise of Aramaic language)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Prophetic books: ______________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117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291976" y="221165"/>
            <a:ext cx="80520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Babylonian  (609-539)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3074" name="Picture 2" descr="Babylonian Empire map">
            <a:extLst>
              <a:ext uri="{FF2B5EF4-FFF2-40B4-BE49-F238E27FC236}">
                <a16:creationId xmlns:a16="http://schemas.microsoft.com/office/drawing/2014/main" id="{8EC92907-3FDF-44B7-9688-00FA1101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38" y="1241424"/>
            <a:ext cx="6959723" cy="52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2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Babylon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Nation of learning: astronomers, magi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Advanced agricultural civilization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Portrayed as representing excess of human ambition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Nebuchadnezzar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Conquest of Judah (586)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Prophetic books:______________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71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291976" y="221165"/>
            <a:ext cx="80520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Persian  (550-330)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 descr="Persian Empire map">
            <a:extLst>
              <a:ext uri="{FF2B5EF4-FFF2-40B4-BE49-F238E27FC236}">
                <a16:creationId xmlns:a16="http://schemas.microsoft.com/office/drawing/2014/main" id="{52BF856B-E098-44E9-9F26-43DE257AF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66825"/>
            <a:ext cx="6667500" cy="502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7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Persia</a:t>
            </a:r>
          </a:p>
          <a:p>
            <a:endParaRPr lang="en-US" sz="5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Policy of respecting local worship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Cultural assimilation and religious syncretism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Rulers: Cyrus, Darius, Artaxerxes, </a:t>
            </a:r>
            <a:r>
              <a:rPr lang="en-US" sz="2800" dirty="0" err="1"/>
              <a:t>etc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Bible portrays as benevolent &amp; tolerant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Biblical books: 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91215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End of Exile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Outline: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2 Chronicles 36 ends w/Edict of Cyrus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Ez. 1-2 First two stages return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Ez. 3-6 Rebuilding altar, temple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Ez. 7-10	Ezra’s mission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Neh. 1-7 Nehemiah’s return, rebuilding walls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Neh. 8-9 Torah reading &amp; observance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Neh. 10 Covenant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Neh. 11 Repopulation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Neh. 12-13 Purification &amp; separation</a:t>
            </a:r>
          </a:p>
        </p:txBody>
      </p:sp>
    </p:spTree>
    <p:extLst>
      <p:ext uri="{BB962C8B-B14F-4D97-AF65-F5344CB8AC3E}">
        <p14:creationId xmlns:p14="http://schemas.microsoft.com/office/powerpoint/2010/main" val="207793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235135" y="106864"/>
            <a:ext cx="80520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4 Phases of Return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760D36C-91F2-438F-BFF6-62128BAF0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27607"/>
              </p:ext>
            </p:extLst>
          </p:nvPr>
        </p:nvGraphicFramePr>
        <p:xfrm>
          <a:off x="0" y="1143000"/>
          <a:ext cx="9144000" cy="5833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03631982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15417508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7703484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54780731"/>
                    </a:ext>
                  </a:extLst>
                </a:gridCol>
              </a:tblGrid>
              <a:tr h="5200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Emperor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Date/Range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Jewish Leader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Accomplishments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147101"/>
                  </a:ext>
                </a:extLst>
              </a:tr>
              <a:tr h="737511">
                <a:tc>
                  <a:txBody>
                    <a:bodyPr/>
                    <a:lstStyle/>
                    <a:p>
                      <a:r>
                        <a:rPr lang="en-US" sz="2200" dirty="0"/>
                        <a:t>Cyrus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Sheshbazzar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Started temple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134066"/>
                  </a:ext>
                </a:extLst>
              </a:tr>
              <a:tr h="1701730">
                <a:tc>
                  <a:txBody>
                    <a:bodyPr/>
                    <a:lstStyle/>
                    <a:p>
                      <a:r>
                        <a:rPr lang="en-US" sz="2200" dirty="0"/>
                        <a:t>Darius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521-485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Zerubbabel &amp; </a:t>
                      </a:r>
                      <a:r>
                        <a:rPr lang="en-US" sz="2200" dirty="0" err="1"/>
                        <a:t>Jeshua</a:t>
                      </a:r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Haggai &amp; Zechariah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Completed temple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313513"/>
                  </a:ext>
                </a:extLst>
              </a:tr>
              <a:tr h="1375053">
                <a:tc>
                  <a:txBody>
                    <a:bodyPr/>
                    <a:lstStyle/>
                    <a:p>
                      <a:r>
                        <a:rPr lang="en-US" sz="2200" dirty="0"/>
                        <a:t>Artaxerxes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464-423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Ezra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Codify Mosaic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599648"/>
                  </a:ext>
                </a:extLst>
              </a:tr>
              <a:tr h="1380649">
                <a:tc>
                  <a:txBody>
                    <a:bodyPr/>
                    <a:lstStyle/>
                    <a:p>
                      <a:r>
                        <a:rPr lang="en-US" sz="2200" dirty="0"/>
                        <a:t>Artaxerxes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Nehemiah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Build walls</a:t>
                      </a:r>
                    </a:p>
                    <a:p>
                      <a:r>
                        <a:rPr lang="en-US" sz="2200" dirty="0"/>
                        <a:t>Enforce purity of community &amp; worship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32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324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21" y="20104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Dynamics of Rebuilding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1B15F08-752B-46FF-A521-54064028F5C1}"/>
              </a:ext>
            </a:extLst>
          </p:cNvPr>
          <p:cNvSpPr/>
          <p:nvPr/>
        </p:nvSpPr>
        <p:spPr>
          <a:xfrm>
            <a:off x="2857500" y="2827934"/>
            <a:ext cx="3136900" cy="2215991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CD8D4-7E66-47D2-B0E2-DF05C6CE72AF}"/>
              </a:ext>
            </a:extLst>
          </p:cNvPr>
          <p:cNvSpPr txBox="1"/>
          <p:nvPr/>
        </p:nvSpPr>
        <p:spPr>
          <a:xfrm>
            <a:off x="3581400" y="2235200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Persian</a:t>
            </a:r>
            <a:r>
              <a:rPr lang="en-US" dirty="0"/>
              <a:t> </a:t>
            </a:r>
            <a:r>
              <a:rPr lang="en-US" sz="2400" dirty="0"/>
              <a:t>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6A8BA-797C-45BA-BE5B-6399D6D90F6A}"/>
              </a:ext>
            </a:extLst>
          </p:cNvPr>
          <p:cNvSpPr txBox="1"/>
          <p:nvPr/>
        </p:nvSpPr>
        <p:spPr>
          <a:xfrm>
            <a:off x="1733550" y="5253426"/>
            <a:ext cx="267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Existing occupants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13C2C-9461-4E0D-BB23-88D39F62A22D}"/>
              </a:ext>
            </a:extLst>
          </p:cNvPr>
          <p:cNvSpPr txBox="1"/>
          <p:nvPr/>
        </p:nvSpPr>
        <p:spPr>
          <a:xfrm>
            <a:off x="5098536" y="5210953"/>
            <a:ext cx="3380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Newly returning group</a:t>
            </a:r>
          </a:p>
        </p:txBody>
      </p:sp>
    </p:spTree>
    <p:extLst>
      <p:ext uri="{BB962C8B-B14F-4D97-AF65-F5344CB8AC3E}">
        <p14:creationId xmlns:p14="http://schemas.microsoft.com/office/powerpoint/2010/main" val="69406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28987" y="1273661"/>
            <a:ext cx="6686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Prayer for illumination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844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Dynamics of Rebuilding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Commissioning by Persian 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List, leadership, credentials of returning party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Undertake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Yet face opposition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Who is already in the land?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9701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Who is already in the land?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People settled in the North by Assyrians (Samaritans)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Province “Beyond the River”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Poor people who remained to work land during Babylonian captivity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Neighboring peoples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5684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Opposition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Accusation that walls = independence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Complaint of economic hardship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Competing claims of title to 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Sabotage of building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6513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Themes of Rebuilding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Homework discussion:  What were the center and edges (literal and metaphorical) of the returning society?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0590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33181" y="1300294"/>
            <a:ext cx="745805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Moving Forward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Assignment for next time: selections from Isaiah</a:t>
            </a:r>
          </a:p>
          <a:p>
            <a:pPr lvl="2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Opening prayer for next time: _______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933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28987" y="1273661"/>
            <a:ext cx="668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What’s so great about Baal?</a:t>
            </a:r>
          </a:p>
        </p:txBody>
      </p:sp>
      <p:pic>
        <p:nvPicPr>
          <p:cNvPr id="4098" name="Picture 2" descr="Baal - The Canaanite God of Rain">
            <a:extLst>
              <a:ext uri="{FF2B5EF4-FFF2-40B4-BE49-F238E27FC236}">
                <a16:creationId xmlns:a16="http://schemas.microsoft.com/office/drawing/2014/main" id="{E42DF5A1-242C-447F-A267-79DC099A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4" y="2149475"/>
            <a:ext cx="1980937" cy="38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23878E-6CA8-412D-913D-E88F565393E7}"/>
              </a:ext>
            </a:extLst>
          </p:cNvPr>
          <p:cNvSpPr txBox="1"/>
          <p:nvPr/>
        </p:nvSpPr>
        <p:spPr>
          <a:xfrm>
            <a:off x="939800" y="2514600"/>
            <a:ext cx="4546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Storm god (brought rain)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Defeated gods Mot (death, drought) and </a:t>
            </a:r>
            <a:r>
              <a:rPr lang="en-US" sz="2400" dirty="0" err="1"/>
              <a:t>Yamm</a:t>
            </a:r>
            <a:r>
              <a:rPr lang="en-US" sz="2400" dirty="0"/>
              <a:t> (sea, chaos)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God of agriculture and fertility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0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62001" y="1273661"/>
            <a:ext cx="7153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What’s so great about Asherah?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3878E-6CA8-412D-913D-E88F565393E7}"/>
              </a:ext>
            </a:extLst>
          </p:cNvPr>
          <p:cNvSpPr txBox="1"/>
          <p:nvPr/>
        </p:nvSpPr>
        <p:spPr>
          <a:xfrm>
            <a:off x="1130300" y="3134149"/>
            <a:ext cx="454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Mother goddess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Association w/fertility</a:t>
            </a:r>
          </a:p>
          <a:p>
            <a:endParaRPr lang="en-US" dirty="0"/>
          </a:p>
        </p:txBody>
      </p:sp>
      <p:pic>
        <p:nvPicPr>
          <p:cNvPr id="5122" name="Picture 2" descr="Asherah | Semitic goddess | Britannica">
            <a:extLst>
              <a:ext uri="{FF2B5EF4-FFF2-40B4-BE49-F238E27FC236}">
                <a16:creationId xmlns:a16="http://schemas.microsoft.com/office/drawing/2014/main" id="{CE1A0CC1-04F0-48BB-9A5C-676E477E1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981547"/>
            <a:ext cx="3343013" cy="41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1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62001" y="1273661"/>
            <a:ext cx="7153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Prostitution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3878E-6CA8-412D-913D-E88F565393E7}"/>
              </a:ext>
            </a:extLst>
          </p:cNvPr>
          <p:cNvSpPr txBox="1"/>
          <p:nvPr/>
        </p:nvSpPr>
        <p:spPr>
          <a:xfrm>
            <a:off x="1016000" y="2147212"/>
            <a:ext cx="74040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Bible often uses polemically as a metaphor for Israel’s infidelity—makes it hard to identify actual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Bible recognized existence of prostitutes, but was generally anti-prostitution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May have been some form of sexual activity/prostitution in Canaanite religions (only the Bible uses language of prostitution to describe this)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1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1228987" y="1273661"/>
            <a:ext cx="66860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Today’s Class</a:t>
            </a:r>
          </a:p>
          <a:p>
            <a:endParaRPr lang="en-US" sz="5400" dirty="0"/>
          </a:p>
          <a:p>
            <a:r>
              <a:rPr lang="en-US" sz="5400" dirty="0"/>
              <a:t>Ezra &amp; Nehemiah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Imperial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Outline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330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20104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545976" y="708943"/>
            <a:ext cx="80520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What’s new?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Who is God?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Creator, covenant maker, warrior… lawgiver, commander, enforcer, tactician &amp; general, rescuer/punisher, fertility specialist, ark-dweller, kingmaker</a:t>
            </a:r>
            <a:r>
              <a:rPr lang="en-US" sz="2400" b="1" dirty="0"/>
              <a:t> </a:t>
            </a:r>
            <a:r>
              <a:rPr lang="en-US" sz="2400" dirty="0"/>
              <a:t>&amp;</a:t>
            </a:r>
            <a:r>
              <a:rPr lang="en-US" sz="2400" b="1" dirty="0"/>
              <a:t> </a:t>
            </a:r>
            <a:r>
              <a:rPr lang="en-US" sz="2400" dirty="0"/>
              <a:t>king un-maker, dynasty founder, resident of Jerusalem, forgiver &amp; enforcer, </a:t>
            </a:r>
            <a:r>
              <a:rPr lang="en-US" sz="2400" b="1" dirty="0"/>
              <a:t>restorer of fortunes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Who is Israel?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Family lineage, slaves, fugitives, covenant people, soldiers &amp; settlers, apostates and tribal lords, open and accepting people, proto-monarchy, monarchy, divided monarchy, people in exile, </a:t>
            </a:r>
            <a:r>
              <a:rPr lang="en-US" sz="2400" b="1" dirty="0"/>
              <a:t>people returning and rebuilding</a:t>
            </a:r>
          </a:p>
        </p:txBody>
      </p:sp>
    </p:spTree>
    <p:extLst>
      <p:ext uri="{BB962C8B-B14F-4D97-AF65-F5344CB8AC3E}">
        <p14:creationId xmlns:p14="http://schemas.microsoft.com/office/powerpoint/2010/main" val="328569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Genre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genres are represented in Ezra/Nehemiah?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is the style similar to/different from previous books we’ve read?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030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wnload Blank Pirate Map Png - Blank Treasure Map Png PNG Image with No  Background - PNGkey.com">
            <a:extLst>
              <a:ext uri="{FF2B5EF4-FFF2-40B4-BE49-F238E27FC236}">
                <a16:creationId xmlns:a16="http://schemas.microsoft.com/office/drawing/2014/main" id="{9E476F11-15D0-42A8-BDAC-FCD6AA8E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42" y="0"/>
            <a:ext cx="9198242" cy="68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9F923-3D98-49EE-927E-35748313EB37}"/>
              </a:ext>
            </a:extLst>
          </p:cNvPr>
          <p:cNvSpPr txBox="1"/>
          <p:nvPr/>
        </p:nvSpPr>
        <p:spPr>
          <a:xfrm>
            <a:off x="781235" y="1033965"/>
            <a:ext cx="805204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Genre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Originally one book, but multiple 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Post-exilic literature: multiplicity of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Memoir, prayer, narrative, official edict, genealogy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Reference to imperial records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Desire to create contemporaneous historical account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9207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3069</TotalTime>
  <Words>710</Words>
  <Application>Microsoft Office PowerPoint</Application>
  <PresentationFormat>On-screen Show (4:3)</PresentationFormat>
  <Paragraphs>181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Fox</dc:creator>
  <cp:lastModifiedBy>Margaret Fox</cp:lastModifiedBy>
  <cp:revision>2</cp:revision>
  <cp:lastPrinted>2021-12-15T17:42:48Z</cp:lastPrinted>
  <dcterms:created xsi:type="dcterms:W3CDTF">2021-09-09T19:53:24Z</dcterms:created>
  <dcterms:modified xsi:type="dcterms:W3CDTF">2022-02-02T16:01:56Z</dcterms:modified>
</cp:coreProperties>
</file>