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7"/>
  </p:notesMasterIdLst>
  <p:sldIdLst>
    <p:sldId id="256" r:id="rId2"/>
    <p:sldId id="278" r:id="rId3"/>
    <p:sldId id="257" r:id="rId4"/>
    <p:sldId id="331" r:id="rId5"/>
    <p:sldId id="338" r:id="rId6"/>
    <p:sldId id="262" r:id="rId7"/>
    <p:sldId id="308" r:id="rId8"/>
    <p:sldId id="339" r:id="rId9"/>
    <p:sldId id="333" r:id="rId10"/>
    <p:sldId id="311" r:id="rId11"/>
    <p:sldId id="340" r:id="rId12"/>
    <p:sldId id="341" r:id="rId13"/>
    <p:sldId id="310" r:id="rId14"/>
    <p:sldId id="342" r:id="rId15"/>
    <p:sldId id="344" r:id="rId16"/>
    <p:sldId id="345" r:id="rId17"/>
    <p:sldId id="343" r:id="rId18"/>
    <p:sldId id="346" r:id="rId19"/>
    <p:sldId id="347" r:id="rId20"/>
    <p:sldId id="348" r:id="rId21"/>
    <p:sldId id="351" r:id="rId22"/>
    <p:sldId id="349" r:id="rId23"/>
    <p:sldId id="350" r:id="rId24"/>
    <p:sldId id="335" r:id="rId25"/>
    <p:sldId id="277" r:id="rId26"/>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F87497-CE22-455F-99D9-6FF8C6661875}" v="117" dt="2021-11-17T21:18:24.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3" autoAdjust="0"/>
    <p:restoredTop sz="69565" autoAdjust="0"/>
  </p:normalViewPr>
  <p:slideViewPr>
    <p:cSldViewPr snapToGrid="0">
      <p:cViewPr varScale="1">
        <p:scale>
          <a:sx n="79" d="100"/>
          <a:sy n="79" d="100"/>
        </p:scale>
        <p:origin x="25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Fox" userId="892c1610-2351-4c35-b21d-3b293c8c172e" providerId="ADAL" clId="{6418665F-B4D4-0D4B-B1DF-D5ECB14E69B7}"/>
    <pc:docChg chg="undo custSel addSld delSld modSld sldOrd">
      <pc:chgData name="Margaret Fox" userId="892c1610-2351-4c35-b21d-3b293c8c172e" providerId="ADAL" clId="{6418665F-B4D4-0D4B-B1DF-D5ECB14E69B7}" dt="2021-10-27T12:04:17.830" v="1717" actId="20577"/>
      <pc:docMkLst>
        <pc:docMk/>
      </pc:docMkLst>
      <pc:sldChg chg="modSp mod">
        <pc:chgData name="Margaret Fox" userId="892c1610-2351-4c35-b21d-3b293c8c172e" providerId="ADAL" clId="{6418665F-B4D4-0D4B-B1DF-D5ECB14E69B7}" dt="2021-10-27T11:39:38.566" v="164" actId="14100"/>
        <pc:sldMkLst>
          <pc:docMk/>
          <pc:sldMk cId="1260153591" sldId="257"/>
        </pc:sldMkLst>
        <pc:spChg chg="mod">
          <ac:chgData name="Margaret Fox" userId="892c1610-2351-4c35-b21d-3b293c8c172e" providerId="ADAL" clId="{6418665F-B4D4-0D4B-B1DF-D5ECB14E69B7}" dt="2021-10-27T11:39:38.566" v="164" actId="14100"/>
          <ac:spMkLst>
            <pc:docMk/>
            <pc:sldMk cId="1260153591" sldId="257"/>
            <ac:spMk id="2" creationId="{AAB9F923-3D98-49EE-927E-35748313EB37}"/>
          </ac:spMkLst>
        </pc:spChg>
      </pc:sldChg>
      <pc:sldChg chg="modSp mod">
        <pc:chgData name="Margaret Fox" userId="892c1610-2351-4c35-b21d-3b293c8c172e" providerId="ADAL" clId="{6418665F-B4D4-0D4B-B1DF-D5ECB14E69B7}" dt="2021-10-27T11:45:07.266" v="338" actId="20577"/>
        <pc:sldMkLst>
          <pc:docMk/>
          <pc:sldMk cId="3285693065" sldId="262"/>
        </pc:sldMkLst>
        <pc:spChg chg="mod">
          <ac:chgData name="Margaret Fox" userId="892c1610-2351-4c35-b21d-3b293c8c172e" providerId="ADAL" clId="{6418665F-B4D4-0D4B-B1DF-D5ECB14E69B7}" dt="2021-10-27T11:45:07.266" v="338" actId="20577"/>
          <ac:spMkLst>
            <pc:docMk/>
            <pc:sldMk cId="3285693065" sldId="262"/>
            <ac:spMk id="2" creationId="{AAB9F923-3D98-49EE-927E-35748313EB37}"/>
          </ac:spMkLst>
        </pc:spChg>
        <pc:picChg chg="mod">
          <ac:chgData name="Margaret Fox" userId="892c1610-2351-4c35-b21d-3b293c8c172e" providerId="ADAL" clId="{6418665F-B4D4-0D4B-B1DF-D5ECB14E69B7}" dt="2021-10-27T11:43:59.314" v="271" actId="1076"/>
          <ac:picMkLst>
            <pc:docMk/>
            <pc:sldMk cId="3285693065" sldId="262"/>
            <ac:picMk id="2050" creationId="{9E476F11-15D0-42A8-BDAC-FCD6AA8E73AE}"/>
          </ac:picMkLst>
        </pc:picChg>
      </pc:sldChg>
      <pc:sldChg chg="modSp mod">
        <pc:chgData name="Margaret Fox" userId="892c1610-2351-4c35-b21d-3b293c8c172e" providerId="ADAL" clId="{6418665F-B4D4-0D4B-B1DF-D5ECB14E69B7}" dt="2021-10-27T11:37:45.998" v="14" actId="20577"/>
        <pc:sldMkLst>
          <pc:docMk/>
          <pc:sldMk cId="1128444069" sldId="278"/>
        </pc:sldMkLst>
        <pc:spChg chg="mod">
          <ac:chgData name="Margaret Fox" userId="892c1610-2351-4c35-b21d-3b293c8c172e" providerId="ADAL" clId="{6418665F-B4D4-0D4B-B1DF-D5ECB14E69B7}" dt="2021-10-27T11:37:45.998" v="14" actId="20577"/>
          <ac:spMkLst>
            <pc:docMk/>
            <pc:sldMk cId="1128444069" sldId="278"/>
            <ac:spMk id="2" creationId="{AAB9F923-3D98-49EE-927E-35748313EB37}"/>
          </ac:spMkLst>
        </pc:spChg>
      </pc:sldChg>
      <pc:sldChg chg="modSp add del mod">
        <pc:chgData name="Margaret Fox" userId="892c1610-2351-4c35-b21d-3b293c8c172e" providerId="ADAL" clId="{6418665F-B4D4-0D4B-B1DF-D5ECB14E69B7}" dt="2021-10-27T11:49:41.382" v="565" actId="20577"/>
        <pc:sldMkLst>
          <pc:docMk/>
          <pc:sldMk cId="2466888729" sldId="308"/>
        </pc:sldMkLst>
        <pc:spChg chg="mod">
          <ac:chgData name="Margaret Fox" userId="892c1610-2351-4c35-b21d-3b293c8c172e" providerId="ADAL" clId="{6418665F-B4D4-0D4B-B1DF-D5ECB14E69B7}" dt="2021-10-27T11:49:41.382" v="565" actId="20577"/>
          <ac:spMkLst>
            <pc:docMk/>
            <pc:sldMk cId="2466888729" sldId="308"/>
            <ac:spMk id="2" creationId="{AAB9F923-3D98-49EE-927E-35748313EB37}"/>
          </ac:spMkLst>
        </pc:spChg>
      </pc:sldChg>
      <pc:sldChg chg="add del">
        <pc:chgData name="Margaret Fox" userId="892c1610-2351-4c35-b21d-3b293c8c172e" providerId="ADAL" clId="{6418665F-B4D4-0D4B-B1DF-D5ECB14E69B7}" dt="2021-10-27T11:53:26.936" v="843" actId="2696"/>
        <pc:sldMkLst>
          <pc:docMk/>
          <pc:sldMk cId="3626841439" sldId="309"/>
        </pc:sldMkLst>
      </pc:sldChg>
      <pc:sldChg chg="delSp modSp mod ord">
        <pc:chgData name="Margaret Fox" userId="892c1610-2351-4c35-b21d-3b293c8c172e" providerId="ADAL" clId="{6418665F-B4D4-0D4B-B1DF-D5ECB14E69B7}" dt="2021-10-27T11:54:58.177" v="908" actId="313"/>
        <pc:sldMkLst>
          <pc:docMk/>
          <pc:sldMk cId="1974659097" sldId="310"/>
        </pc:sldMkLst>
        <pc:spChg chg="mod">
          <ac:chgData name="Margaret Fox" userId="892c1610-2351-4c35-b21d-3b293c8c172e" providerId="ADAL" clId="{6418665F-B4D4-0D4B-B1DF-D5ECB14E69B7}" dt="2021-10-27T11:54:58.177" v="908" actId="313"/>
          <ac:spMkLst>
            <pc:docMk/>
            <pc:sldMk cId="1974659097" sldId="310"/>
            <ac:spMk id="2" creationId="{AAB9F923-3D98-49EE-927E-35748313EB37}"/>
          </ac:spMkLst>
        </pc:spChg>
        <pc:picChg chg="del">
          <ac:chgData name="Margaret Fox" userId="892c1610-2351-4c35-b21d-3b293c8c172e" providerId="ADAL" clId="{6418665F-B4D4-0D4B-B1DF-D5ECB14E69B7}" dt="2021-10-27T11:50:07.231" v="567" actId="478"/>
          <ac:picMkLst>
            <pc:docMk/>
            <pc:sldMk cId="1974659097" sldId="310"/>
            <ac:picMk id="1026" creationId="{9D3FBBC3-B372-4E3B-9F40-A337E066AC9E}"/>
          </ac:picMkLst>
        </pc:picChg>
      </pc:sldChg>
      <pc:sldChg chg="addSp delSp modSp mod modNotesTx">
        <pc:chgData name="Margaret Fox" userId="892c1610-2351-4c35-b21d-3b293c8c172e" providerId="ADAL" clId="{6418665F-B4D4-0D4B-B1DF-D5ECB14E69B7}" dt="2021-10-27T12:00:03.713" v="1370"/>
        <pc:sldMkLst>
          <pc:docMk/>
          <pc:sldMk cId="1117480482" sldId="311"/>
        </pc:sldMkLst>
        <pc:spChg chg="mod">
          <ac:chgData name="Margaret Fox" userId="892c1610-2351-4c35-b21d-3b293c8c172e" providerId="ADAL" clId="{6418665F-B4D4-0D4B-B1DF-D5ECB14E69B7}" dt="2021-10-27T11:59:51.335" v="1368" actId="20577"/>
          <ac:spMkLst>
            <pc:docMk/>
            <pc:sldMk cId="1117480482" sldId="311"/>
            <ac:spMk id="2" creationId="{AAB9F923-3D98-49EE-927E-35748313EB37}"/>
          </ac:spMkLst>
        </pc:spChg>
        <pc:picChg chg="add del mod">
          <ac:chgData name="Margaret Fox" userId="892c1610-2351-4c35-b21d-3b293c8c172e" providerId="ADAL" clId="{6418665F-B4D4-0D4B-B1DF-D5ECB14E69B7}" dt="2021-10-27T12:00:03.713" v="1370"/>
          <ac:picMkLst>
            <pc:docMk/>
            <pc:sldMk cId="1117480482" sldId="311"/>
            <ac:picMk id="4" creationId="{524012B5-5C4E-FB45-9107-F4F945D0A815}"/>
          </ac:picMkLst>
        </pc:picChg>
      </pc:sldChg>
      <pc:sldChg chg="modSp del mod">
        <pc:chgData name="Margaret Fox" userId="892c1610-2351-4c35-b21d-3b293c8c172e" providerId="ADAL" clId="{6418665F-B4D4-0D4B-B1DF-D5ECB14E69B7}" dt="2021-10-27T11:37:52.889" v="21" actId="2696"/>
        <pc:sldMkLst>
          <pc:docMk/>
          <pc:sldMk cId="625769159" sldId="314"/>
        </pc:sldMkLst>
        <pc:spChg chg="mod">
          <ac:chgData name="Margaret Fox" userId="892c1610-2351-4c35-b21d-3b293c8c172e" providerId="ADAL" clId="{6418665F-B4D4-0D4B-B1DF-D5ECB14E69B7}" dt="2021-10-27T11:37:49.866" v="20" actId="20577"/>
          <ac:spMkLst>
            <pc:docMk/>
            <pc:sldMk cId="625769159" sldId="314"/>
            <ac:spMk id="2" creationId="{AAB9F923-3D98-49EE-927E-35748313EB37}"/>
          </ac:spMkLst>
        </pc:spChg>
      </pc:sldChg>
      <pc:sldChg chg="del">
        <pc:chgData name="Margaret Fox" userId="892c1610-2351-4c35-b21d-3b293c8c172e" providerId="ADAL" clId="{6418665F-B4D4-0D4B-B1DF-D5ECB14E69B7}" dt="2021-10-27T11:38:16.870" v="50" actId="2696"/>
        <pc:sldMkLst>
          <pc:docMk/>
          <pc:sldMk cId="1696810628" sldId="317"/>
        </pc:sldMkLst>
      </pc:sldChg>
      <pc:sldChg chg="del">
        <pc:chgData name="Margaret Fox" userId="892c1610-2351-4c35-b21d-3b293c8c172e" providerId="ADAL" clId="{6418665F-B4D4-0D4B-B1DF-D5ECB14E69B7}" dt="2021-10-27T11:38:32.407" v="51" actId="2696"/>
        <pc:sldMkLst>
          <pc:docMk/>
          <pc:sldMk cId="2180226212" sldId="318"/>
        </pc:sldMkLst>
      </pc:sldChg>
      <pc:sldChg chg="modSp add mod">
        <pc:chgData name="Margaret Fox" userId="892c1610-2351-4c35-b21d-3b293c8c172e" providerId="ADAL" clId="{6418665F-B4D4-0D4B-B1DF-D5ECB14E69B7}" dt="2021-10-27T11:38:05.392" v="49" actId="20577"/>
        <pc:sldMkLst>
          <pc:docMk/>
          <pc:sldMk cId="3008954777" sldId="319"/>
        </pc:sldMkLst>
        <pc:spChg chg="mod">
          <ac:chgData name="Margaret Fox" userId="892c1610-2351-4c35-b21d-3b293c8c172e" providerId="ADAL" clId="{6418665F-B4D4-0D4B-B1DF-D5ECB14E69B7}" dt="2021-10-27T11:38:05.392" v="49" actId="20577"/>
          <ac:spMkLst>
            <pc:docMk/>
            <pc:sldMk cId="3008954777" sldId="319"/>
            <ac:spMk id="2" creationId="{AAB9F923-3D98-49EE-927E-35748313EB37}"/>
          </ac:spMkLst>
        </pc:spChg>
      </pc:sldChg>
      <pc:sldChg chg="modSp add mod modNotesTx">
        <pc:chgData name="Margaret Fox" userId="892c1610-2351-4c35-b21d-3b293c8c172e" providerId="ADAL" clId="{6418665F-B4D4-0D4B-B1DF-D5ECB14E69B7}" dt="2021-10-27T12:04:17.830" v="1717" actId="20577"/>
        <pc:sldMkLst>
          <pc:docMk/>
          <pc:sldMk cId="2032702914" sldId="320"/>
        </pc:sldMkLst>
        <pc:spChg chg="mod">
          <ac:chgData name="Margaret Fox" userId="892c1610-2351-4c35-b21d-3b293c8c172e" providerId="ADAL" clId="{6418665F-B4D4-0D4B-B1DF-D5ECB14E69B7}" dt="2021-10-27T12:04:17.830" v="1717" actId="20577"/>
          <ac:spMkLst>
            <pc:docMk/>
            <pc:sldMk cId="2032702914" sldId="320"/>
            <ac:spMk id="2" creationId="{AAB9F923-3D98-49EE-927E-35748313EB37}"/>
          </ac:spMkLst>
        </pc:spChg>
      </pc:sldChg>
    </pc:docChg>
  </pc:docChgLst>
  <pc:docChgLst>
    <pc:chgData name="Margaret Fox" userId="892c1610-2351-4c35-b21d-3b293c8c172e" providerId="ADAL" clId="{EDF87497-CE22-455F-99D9-6FF8C6661875}"/>
    <pc:docChg chg="undo custSel addSld delSld modSld sldOrd">
      <pc:chgData name="Margaret Fox" userId="892c1610-2351-4c35-b21d-3b293c8c172e" providerId="ADAL" clId="{EDF87497-CE22-455F-99D9-6FF8C6661875}" dt="2021-11-17T21:21:25.948" v="4058" actId="20577"/>
      <pc:docMkLst>
        <pc:docMk/>
      </pc:docMkLst>
      <pc:sldChg chg="modSp mod">
        <pc:chgData name="Margaret Fox" userId="892c1610-2351-4c35-b21d-3b293c8c172e" providerId="ADAL" clId="{EDF87497-CE22-455F-99D9-6FF8C6661875}" dt="2021-11-17T21:08:39.803" v="2850" actId="5793"/>
        <pc:sldMkLst>
          <pc:docMk/>
          <pc:sldMk cId="1260153591" sldId="257"/>
        </pc:sldMkLst>
        <pc:spChg chg="mod">
          <ac:chgData name="Margaret Fox" userId="892c1610-2351-4c35-b21d-3b293c8c172e" providerId="ADAL" clId="{EDF87497-CE22-455F-99D9-6FF8C6661875}" dt="2021-11-17T21:08:39.803" v="2850" actId="5793"/>
          <ac:spMkLst>
            <pc:docMk/>
            <pc:sldMk cId="1260153591" sldId="257"/>
            <ac:spMk id="2" creationId="{AAB9F923-3D98-49EE-927E-35748313EB37}"/>
          </ac:spMkLst>
        </pc:spChg>
        <pc:picChg chg="mod">
          <ac:chgData name="Margaret Fox" userId="892c1610-2351-4c35-b21d-3b293c8c172e" providerId="ADAL" clId="{EDF87497-CE22-455F-99D9-6FF8C6661875}" dt="2021-11-17T19:56:36.580" v="8" actId="1076"/>
          <ac:picMkLst>
            <pc:docMk/>
            <pc:sldMk cId="1260153591" sldId="257"/>
            <ac:picMk id="2050" creationId="{9E476F11-15D0-42A8-BDAC-FCD6AA8E73AE}"/>
          </ac:picMkLst>
        </pc:picChg>
      </pc:sldChg>
      <pc:sldChg chg="modSp mod">
        <pc:chgData name="Margaret Fox" userId="892c1610-2351-4c35-b21d-3b293c8c172e" providerId="ADAL" clId="{EDF87497-CE22-455F-99D9-6FF8C6661875}" dt="2021-11-17T20:03:15.172" v="382" actId="113"/>
        <pc:sldMkLst>
          <pc:docMk/>
          <pc:sldMk cId="3285693065" sldId="262"/>
        </pc:sldMkLst>
        <pc:spChg chg="mod">
          <ac:chgData name="Margaret Fox" userId="892c1610-2351-4c35-b21d-3b293c8c172e" providerId="ADAL" clId="{EDF87497-CE22-455F-99D9-6FF8C6661875}" dt="2021-11-17T20:03:15.172" v="382" actId="113"/>
          <ac:spMkLst>
            <pc:docMk/>
            <pc:sldMk cId="3285693065" sldId="262"/>
            <ac:spMk id="2" creationId="{AAB9F923-3D98-49EE-927E-35748313EB37}"/>
          </ac:spMkLst>
        </pc:spChg>
      </pc:sldChg>
      <pc:sldChg chg="modSp mod">
        <pc:chgData name="Margaret Fox" userId="892c1610-2351-4c35-b21d-3b293c8c172e" providerId="ADAL" clId="{EDF87497-CE22-455F-99D9-6FF8C6661875}" dt="2021-11-17T21:21:25.948" v="4058" actId="20577"/>
        <pc:sldMkLst>
          <pc:docMk/>
          <pc:sldMk cId="1809337763" sldId="277"/>
        </pc:sldMkLst>
        <pc:spChg chg="mod">
          <ac:chgData name="Margaret Fox" userId="892c1610-2351-4c35-b21d-3b293c8c172e" providerId="ADAL" clId="{EDF87497-CE22-455F-99D9-6FF8C6661875}" dt="2021-11-17T21:21:25.948" v="4058" actId="20577"/>
          <ac:spMkLst>
            <pc:docMk/>
            <pc:sldMk cId="1809337763" sldId="277"/>
            <ac:spMk id="2" creationId="{AAB9F923-3D98-49EE-927E-35748313EB37}"/>
          </ac:spMkLst>
        </pc:spChg>
        <pc:picChg chg="mod">
          <ac:chgData name="Margaret Fox" userId="892c1610-2351-4c35-b21d-3b293c8c172e" providerId="ADAL" clId="{EDF87497-CE22-455F-99D9-6FF8C6661875}" dt="2021-11-17T21:05:32.718" v="2604" actId="1076"/>
          <ac:picMkLst>
            <pc:docMk/>
            <pc:sldMk cId="1809337763" sldId="277"/>
            <ac:picMk id="2050" creationId="{9E476F11-15D0-42A8-BDAC-FCD6AA8E73AE}"/>
          </ac:picMkLst>
        </pc:picChg>
      </pc:sldChg>
      <pc:sldChg chg="add del">
        <pc:chgData name="Margaret Fox" userId="892c1610-2351-4c35-b21d-3b293c8c172e" providerId="ADAL" clId="{EDF87497-CE22-455F-99D9-6FF8C6661875}" dt="2021-11-17T19:56:23.393" v="1" actId="47"/>
        <pc:sldMkLst>
          <pc:docMk/>
          <pc:sldMk cId="1128444069" sldId="278"/>
        </pc:sldMkLst>
      </pc:sldChg>
      <pc:sldChg chg="del">
        <pc:chgData name="Margaret Fox" userId="892c1610-2351-4c35-b21d-3b293c8c172e" providerId="ADAL" clId="{EDF87497-CE22-455F-99D9-6FF8C6661875}" dt="2021-11-17T21:05:04.260" v="2583" actId="47"/>
        <pc:sldMkLst>
          <pc:docMk/>
          <pc:sldMk cId="1771820215" sldId="287"/>
        </pc:sldMkLst>
      </pc:sldChg>
      <pc:sldChg chg="addSp delSp modSp mod">
        <pc:chgData name="Margaret Fox" userId="892c1610-2351-4c35-b21d-3b293c8c172e" providerId="ADAL" clId="{EDF87497-CE22-455F-99D9-6FF8C6661875}" dt="2021-11-17T20:09:12.088" v="814" actId="22"/>
        <pc:sldMkLst>
          <pc:docMk/>
          <pc:sldMk cId="2466888729" sldId="308"/>
        </pc:sldMkLst>
        <pc:spChg chg="mod">
          <ac:chgData name="Margaret Fox" userId="892c1610-2351-4c35-b21d-3b293c8c172e" providerId="ADAL" clId="{EDF87497-CE22-455F-99D9-6FF8C6661875}" dt="2021-11-17T20:04:25.699" v="411" actId="20577"/>
          <ac:spMkLst>
            <pc:docMk/>
            <pc:sldMk cId="2466888729" sldId="308"/>
            <ac:spMk id="2" creationId="{AAB9F923-3D98-49EE-927E-35748313EB37}"/>
          </ac:spMkLst>
        </pc:spChg>
        <pc:spChg chg="add del">
          <ac:chgData name="Margaret Fox" userId="892c1610-2351-4c35-b21d-3b293c8c172e" providerId="ADAL" clId="{EDF87497-CE22-455F-99D9-6FF8C6661875}" dt="2021-11-17T20:09:12.088" v="814" actId="22"/>
          <ac:spMkLst>
            <pc:docMk/>
            <pc:sldMk cId="2466888729" sldId="308"/>
            <ac:spMk id="5" creationId="{F8F1097F-77C7-4858-BC39-FEDF6FDF86D6}"/>
          </ac:spMkLst>
        </pc:spChg>
      </pc:sldChg>
      <pc:sldChg chg="modSp add mod">
        <pc:chgData name="Margaret Fox" userId="892c1610-2351-4c35-b21d-3b293c8c172e" providerId="ADAL" clId="{EDF87497-CE22-455F-99D9-6FF8C6661875}" dt="2021-11-17T21:04:46.669" v="2581" actId="5793"/>
        <pc:sldMkLst>
          <pc:docMk/>
          <pc:sldMk cId="1051045009" sldId="310"/>
        </pc:sldMkLst>
        <pc:spChg chg="mod">
          <ac:chgData name="Margaret Fox" userId="892c1610-2351-4c35-b21d-3b293c8c172e" providerId="ADAL" clId="{EDF87497-CE22-455F-99D9-6FF8C6661875}" dt="2021-11-17T21:04:46.669" v="2581" actId="5793"/>
          <ac:spMkLst>
            <pc:docMk/>
            <pc:sldMk cId="1051045009" sldId="310"/>
            <ac:spMk id="2" creationId="{AAB9F923-3D98-49EE-927E-35748313EB37}"/>
          </ac:spMkLst>
        </pc:spChg>
      </pc:sldChg>
      <pc:sldChg chg="modSp del mod ord modNotesTx">
        <pc:chgData name="Margaret Fox" userId="892c1610-2351-4c35-b21d-3b293c8c172e" providerId="ADAL" clId="{EDF87497-CE22-455F-99D9-6FF8C6661875}" dt="2021-11-17T21:03:53.960" v="2446" actId="2696"/>
        <pc:sldMkLst>
          <pc:docMk/>
          <pc:sldMk cId="1974659097" sldId="310"/>
        </pc:sldMkLst>
        <pc:spChg chg="mod">
          <ac:chgData name="Margaret Fox" userId="892c1610-2351-4c35-b21d-3b293c8c172e" providerId="ADAL" clId="{EDF87497-CE22-455F-99D9-6FF8C6661875}" dt="2021-11-17T20:22:27.528" v="1353" actId="20577"/>
          <ac:spMkLst>
            <pc:docMk/>
            <pc:sldMk cId="1974659097" sldId="310"/>
            <ac:spMk id="2" creationId="{AAB9F923-3D98-49EE-927E-35748313EB37}"/>
          </ac:spMkLst>
        </pc:spChg>
      </pc:sldChg>
      <pc:sldChg chg="delSp modSp mod modNotesTx">
        <pc:chgData name="Margaret Fox" userId="892c1610-2351-4c35-b21d-3b293c8c172e" providerId="ADAL" clId="{EDF87497-CE22-455F-99D9-6FF8C6661875}" dt="2021-11-17T20:16:53.046" v="1329" actId="20577"/>
        <pc:sldMkLst>
          <pc:docMk/>
          <pc:sldMk cId="1117480482" sldId="311"/>
        </pc:sldMkLst>
        <pc:spChg chg="mod">
          <ac:chgData name="Margaret Fox" userId="892c1610-2351-4c35-b21d-3b293c8c172e" providerId="ADAL" clId="{EDF87497-CE22-455F-99D9-6FF8C6661875}" dt="2021-11-17T20:16:53.046" v="1329" actId="20577"/>
          <ac:spMkLst>
            <pc:docMk/>
            <pc:sldMk cId="1117480482" sldId="311"/>
            <ac:spMk id="2" creationId="{AAB9F923-3D98-49EE-927E-35748313EB37}"/>
          </ac:spMkLst>
        </pc:spChg>
        <pc:picChg chg="del">
          <ac:chgData name="Margaret Fox" userId="892c1610-2351-4c35-b21d-3b293c8c172e" providerId="ADAL" clId="{EDF87497-CE22-455F-99D9-6FF8C6661875}" dt="2021-11-17T20:14:26.644" v="1072" actId="478"/>
          <ac:picMkLst>
            <pc:docMk/>
            <pc:sldMk cId="1117480482" sldId="311"/>
            <ac:picMk id="4098" creationId="{19889F1A-A051-4E52-BF20-DE7EFAF727D0}"/>
          </ac:picMkLst>
        </pc:picChg>
      </pc:sldChg>
      <pc:sldChg chg="del">
        <pc:chgData name="Margaret Fox" userId="892c1610-2351-4c35-b21d-3b293c8c172e" providerId="ADAL" clId="{EDF87497-CE22-455F-99D9-6FF8C6661875}" dt="2021-11-17T20:04:37.547" v="412" actId="47"/>
        <pc:sldMkLst>
          <pc:docMk/>
          <pc:sldMk cId="445794503" sldId="326"/>
        </pc:sldMkLst>
      </pc:sldChg>
      <pc:sldChg chg="addSp delSp modSp mod">
        <pc:chgData name="Margaret Fox" userId="892c1610-2351-4c35-b21d-3b293c8c172e" providerId="ADAL" clId="{EDF87497-CE22-455F-99D9-6FF8C6661875}" dt="2021-11-17T19:59:44.817" v="288"/>
        <pc:sldMkLst>
          <pc:docMk/>
          <pc:sldMk cId="2809317494" sldId="331"/>
        </pc:sldMkLst>
        <pc:spChg chg="add mod">
          <ac:chgData name="Margaret Fox" userId="892c1610-2351-4c35-b21d-3b293c8c172e" providerId="ADAL" clId="{EDF87497-CE22-455F-99D9-6FF8C6661875}" dt="2021-11-17T19:59:39.229" v="286" actId="255"/>
          <ac:spMkLst>
            <pc:docMk/>
            <pc:sldMk cId="2809317494" sldId="331"/>
            <ac:spMk id="2" creationId="{C0470EA8-6C68-4F20-A62C-03C8DDE134BD}"/>
          </ac:spMkLst>
        </pc:spChg>
        <pc:picChg chg="del">
          <ac:chgData name="Margaret Fox" userId="892c1610-2351-4c35-b21d-3b293c8c172e" providerId="ADAL" clId="{EDF87497-CE22-455F-99D9-6FF8C6661875}" dt="2021-11-17T19:57:25.080" v="40" actId="478"/>
          <ac:picMkLst>
            <pc:docMk/>
            <pc:sldMk cId="2809317494" sldId="331"/>
            <ac:picMk id="3" creationId="{7F0B90A3-6208-434E-A2EE-5D3A4743A080}"/>
          </ac:picMkLst>
        </pc:picChg>
        <pc:picChg chg="add del mod">
          <ac:chgData name="Margaret Fox" userId="892c1610-2351-4c35-b21d-3b293c8c172e" providerId="ADAL" clId="{EDF87497-CE22-455F-99D9-6FF8C6661875}" dt="2021-11-17T19:59:44.817" v="288"/>
          <ac:picMkLst>
            <pc:docMk/>
            <pc:sldMk cId="2809317494" sldId="331"/>
            <ac:picMk id="5" creationId="{9CA1B252-9728-4B44-9336-A10A1395BDA9}"/>
          </ac:picMkLst>
        </pc:picChg>
      </pc:sldChg>
      <pc:sldChg chg="del">
        <pc:chgData name="Margaret Fox" userId="892c1610-2351-4c35-b21d-3b293c8c172e" providerId="ADAL" clId="{EDF87497-CE22-455F-99D9-6FF8C6661875}" dt="2021-11-17T20:13:44.094" v="1068" actId="47"/>
        <pc:sldMkLst>
          <pc:docMk/>
          <pc:sldMk cId="2357995315" sldId="332"/>
        </pc:sldMkLst>
      </pc:sldChg>
      <pc:sldChg chg="ord">
        <pc:chgData name="Margaret Fox" userId="892c1610-2351-4c35-b21d-3b293c8c172e" providerId="ADAL" clId="{EDF87497-CE22-455F-99D9-6FF8C6661875}" dt="2021-11-17T20:14:42.494" v="1074"/>
        <pc:sldMkLst>
          <pc:docMk/>
          <pc:sldMk cId="273157310" sldId="333"/>
        </pc:sldMkLst>
      </pc:sldChg>
      <pc:sldChg chg="del">
        <pc:chgData name="Margaret Fox" userId="892c1610-2351-4c35-b21d-3b293c8c172e" providerId="ADAL" clId="{EDF87497-CE22-455F-99D9-6FF8C6661875}" dt="2021-11-17T21:05:02.742" v="2582" actId="47"/>
        <pc:sldMkLst>
          <pc:docMk/>
          <pc:sldMk cId="1409884127" sldId="334"/>
        </pc:sldMkLst>
      </pc:sldChg>
      <pc:sldChg chg="modSp mod">
        <pc:chgData name="Margaret Fox" userId="892c1610-2351-4c35-b21d-3b293c8c172e" providerId="ADAL" clId="{EDF87497-CE22-455F-99D9-6FF8C6661875}" dt="2021-11-17T21:17:13.021" v="3723" actId="20577"/>
        <pc:sldMkLst>
          <pc:docMk/>
          <pc:sldMk cId="1701177917" sldId="335"/>
        </pc:sldMkLst>
        <pc:spChg chg="mod">
          <ac:chgData name="Margaret Fox" userId="892c1610-2351-4c35-b21d-3b293c8c172e" providerId="ADAL" clId="{EDF87497-CE22-455F-99D9-6FF8C6661875}" dt="2021-11-17T21:17:13.021" v="3723" actId="20577"/>
          <ac:spMkLst>
            <pc:docMk/>
            <pc:sldMk cId="1701177917" sldId="335"/>
            <ac:spMk id="2" creationId="{AAB9F923-3D98-49EE-927E-35748313EB37}"/>
          </ac:spMkLst>
        </pc:spChg>
      </pc:sldChg>
      <pc:sldChg chg="del">
        <pc:chgData name="Margaret Fox" userId="892c1610-2351-4c35-b21d-3b293c8c172e" providerId="ADAL" clId="{EDF87497-CE22-455F-99D9-6FF8C6661875}" dt="2021-11-17T20:13:53.469" v="1069" actId="47"/>
        <pc:sldMkLst>
          <pc:docMk/>
          <pc:sldMk cId="3379270206" sldId="336"/>
        </pc:sldMkLst>
      </pc:sldChg>
      <pc:sldChg chg="del">
        <pc:chgData name="Margaret Fox" userId="892c1610-2351-4c35-b21d-3b293c8c172e" providerId="ADAL" clId="{EDF87497-CE22-455F-99D9-6FF8C6661875}" dt="2021-11-17T20:13:55.376" v="1070" actId="47"/>
        <pc:sldMkLst>
          <pc:docMk/>
          <pc:sldMk cId="305725023" sldId="337"/>
        </pc:sldMkLst>
      </pc:sldChg>
      <pc:sldChg chg="modSp add mod">
        <pc:chgData name="Margaret Fox" userId="892c1610-2351-4c35-b21d-3b293c8c172e" providerId="ADAL" clId="{EDF87497-CE22-455F-99D9-6FF8C6661875}" dt="2021-11-17T20:01:57.617" v="310" actId="20577"/>
        <pc:sldMkLst>
          <pc:docMk/>
          <pc:sldMk cId="152984106" sldId="338"/>
        </pc:sldMkLst>
        <pc:spChg chg="mod">
          <ac:chgData name="Margaret Fox" userId="892c1610-2351-4c35-b21d-3b293c8c172e" providerId="ADAL" clId="{EDF87497-CE22-455F-99D9-6FF8C6661875}" dt="2021-11-17T20:01:57.617" v="310" actId="20577"/>
          <ac:spMkLst>
            <pc:docMk/>
            <pc:sldMk cId="152984106" sldId="338"/>
            <ac:spMk id="2" creationId="{C0470EA8-6C68-4F20-A62C-03C8DDE134BD}"/>
          </ac:spMkLst>
        </pc:spChg>
      </pc:sldChg>
      <pc:sldChg chg="modSp add mod">
        <pc:chgData name="Margaret Fox" userId="892c1610-2351-4c35-b21d-3b293c8c172e" providerId="ADAL" clId="{EDF87497-CE22-455F-99D9-6FF8C6661875}" dt="2021-11-17T20:13:37.638" v="1067" actId="20577"/>
        <pc:sldMkLst>
          <pc:docMk/>
          <pc:sldMk cId="2253875392" sldId="339"/>
        </pc:sldMkLst>
        <pc:spChg chg="mod">
          <ac:chgData name="Margaret Fox" userId="892c1610-2351-4c35-b21d-3b293c8c172e" providerId="ADAL" clId="{EDF87497-CE22-455F-99D9-6FF8C6661875}" dt="2021-11-17T20:13:37.638" v="1067" actId="20577"/>
          <ac:spMkLst>
            <pc:docMk/>
            <pc:sldMk cId="2253875392" sldId="339"/>
            <ac:spMk id="2" creationId="{AAB9F923-3D98-49EE-927E-35748313EB37}"/>
          </ac:spMkLst>
        </pc:spChg>
      </pc:sldChg>
      <pc:sldChg chg="modSp add mod">
        <pc:chgData name="Margaret Fox" userId="892c1610-2351-4c35-b21d-3b293c8c172e" providerId="ADAL" clId="{EDF87497-CE22-455F-99D9-6FF8C6661875}" dt="2021-11-17T20:31:17.856" v="1781" actId="20577"/>
        <pc:sldMkLst>
          <pc:docMk/>
          <pc:sldMk cId="62060523" sldId="340"/>
        </pc:sldMkLst>
        <pc:spChg chg="mod">
          <ac:chgData name="Margaret Fox" userId="892c1610-2351-4c35-b21d-3b293c8c172e" providerId="ADAL" clId="{EDF87497-CE22-455F-99D9-6FF8C6661875}" dt="2021-11-17T20:31:17.856" v="1781" actId="20577"/>
          <ac:spMkLst>
            <pc:docMk/>
            <pc:sldMk cId="62060523" sldId="340"/>
            <ac:spMk id="2" creationId="{AAB9F923-3D98-49EE-927E-35748313EB37}"/>
          </ac:spMkLst>
        </pc:spChg>
      </pc:sldChg>
      <pc:sldChg chg="modSp add mod">
        <pc:chgData name="Margaret Fox" userId="892c1610-2351-4c35-b21d-3b293c8c172e" providerId="ADAL" clId="{EDF87497-CE22-455F-99D9-6FF8C6661875}" dt="2021-11-17T20:33:46.378" v="2187" actId="20577"/>
        <pc:sldMkLst>
          <pc:docMk/>
          <pc:sldMk cId="2059827622" sldId="341"/>
        </pc:sldMkLst>
        <pc:spChg chg="mod">
          <ac:chgData name="Margaret Fox" userId="892c1610-2351-4c35-b21d-3b293c8c172e" providerId="ADAL" clId="{EDF87497-CE22-455F-99D9-6FF8C6661875}" dt="2021-11-17T20:33:46.378" v="2187" actId="20577"/>
          <ac:spMkLst>
            <pc:docMk/>
            <pc:sldMk cId="2059827622" sldId="341"/>
            <ac:spMk id="2" creationId="{AAB9F923-3D98-49EE-927E-35748313EB37}"/>
          </ac:spMkLst>
        </pc:spChg>
      </pc:sldChg>
      <pc:sldChg chg="addSp delSp modSp add mod">
        <pc:chgData name="Margaret Fox" userId="892c1610-2351-4c35-b21d-3b293c8c172e" providerId="ADAL" clId="{EDF87497-CE22-455F-99D9-6FF8C6661875}" dt="2021-11-17T21:03:35.182" v="2445" actId="1076"/>
        <pc:sldMkLst>
          <pc:docMk/>
          <pc:sldMk cId="2457450281" sldId="342"/>
        </pc:sldMkLst>
        <pc:spChg chg="add del mod">
          <ac:chgData name="Margaret Fox" userId="892c1610-2351-4c35-b21d-3b293c8c172e" providerId="ADAL" clId="{EDF87497-CE22-455F-99D9-6FF8C6661875}" dt="2021-11-17T21:02:41.887" v="2429" actId="20577"/>
          <ac:spMkLst>
            <pc:docMk/>
            <pc:sldMk cId="2457450281" sldId="342"/>
            <ac:spMk id="2" creationId="{AAB9F923-3D98-49EE-927E-35748313EB37}"/>
          </ac:spMkLst>
        </pc:spChg>
        <pc:picChg chg="add del mod">
          <ac:chgData name="Margaret Fox" userId="892c1610-2351-4c35-b21d-3b293c8c172e" providerId="ADAL" clId="{EDF87497-CE22-455F-99D9-6FF8C6661875}" dt="2021-11-17T20:57:24.698" v="2249" actId="478"/>
          <ac:picMkLst>
            <pc:docMk/>
            <pc:sldMk cId="2457450281" sldId="342"/>
            <ac:picMk id="1026" creationId="{BFC09C5C-7D1F-43B8-9BC0-722DA933D2C8}"/>
          </ac:picMkLst>
        </pc:picChg>
        <pc:picChg chg="add del mod">
          <ac:chgData name="Margaret Fox" userId="892c1610-2351-4c35-b21d-3b293c8c172e" providerId="ADAL" clId="{EDF87497-CE22-455F-99D9-6FF8C6661875}" dt="2021-11-17T20:37:14.856" v="2220" actId="478"/>
          <ac:picMkLst>
            <pc:docMk/>
            <pc:sldMk cId="2457450281" sldId="342"/>
            <ac:picMk id="1028" creationId="{6568A0A6-3D29-470D-80F9-2170C1676951}"/>
          </ac:picMkLst>
        </pc:picChg>
        <pc:picChg chg="add mod">
          <ac:chgData name="Margaret Fox" userId="892c1610-2351-4c35-b21d-3b293c8c172e" providerId="ADAL" clId="{EDF87497-CE22-455F-99D9-6FF8C6661875}" dt="2021-11-17T21:03:35.182" v="2445" actId="1076"/>
          <ac:picMkLst>
            <pc:docMk/>
            <pc:sldMk cId="2457450281" sldId="342"/>
            <ac:picMk id="1030" creationId="{46F63C0B-DF47-4206-9BD7-C74A9C6AC6CB}"/>
          </ac:picMkLst>
        </pc:picChg>
        <pc:picChg chg="add del mod">
          <ac:chgData name="Margaret Fox" userId="892c1610-2351-4c35-b21d-3b293c8c172e" providerId="ADAL" clId="{EDF87497-CE22-455F-99D9-6FF8C6661875}" dt="2021-11-17T20:57:25.257" v="2250" actId="478"/>
          <ac:picMkLst>
            <pc:docMk/>
            <pc:sldMk cId="2457450281" sldId="342"/>
            <ac:picMk id="1032" creationId="{5FE594BC-4AB7-4AAC-B88C-02F9A26DDE4D}"/>
          </ac:picMkLst>
        </pc:picChg>
        <pc:picChg chg="add del">
          <ac:chgData name="Margaret Fox" userId="892c1610-2351-4c35-b21d-3b293c8c172e" providerId="ADAL" clId="{EDF87497-CE22-455F-99D9-6FF8C6661875}" dt="2021-11-17T20:39:32.621" v="2234"/>
          <ac:picMkLst>
            <pc:docMk/>
            <pc:sldMk cId="2457450281" sldId="342"/>
            <ac:picMk id="1034" creationId="{FA627D33-5FD4-4778-8370-40C23A1A74F1}"/>
          </ac:picMkLst>
        </pc:picChg>
        <pc:picChg chg="mod">
          <ac:chgData name="Margaret Fox" userId="892c1610-2351-4c35-b21d-3b293c8c172e" providerId="ADAL" clId="{EDF87497-CE22-455F-99D9-6FF8C6661875}" dt="2021-11-17T20:36:14.314" v="2218" actId="1076"/>
          <ac:picMkLst>
            <pc:docMk/>
            <pc:sldMk cId="2457450281" sldId="342"/>
            <ac:picMk id="2050" creationId="{9E476F11-15D0-42A8-BDAC-FCD6AA8E73AE}"/>
          </ac:picMkLst>
        </pc:picChg>
      </pc:sldChg>
      <pc:sldChg chg="addSp delSp modSp add mod">
        <pc:chgData name="Margaret Fox" userId="892c1610-2351-4c35-b21d-3b293c8c172e" providerId="ADAL" clId="{EDF87497-CE22-455F-99D9-6FF8C6661875}" dt="2021-11-17T21:03:13.550" v="2439" actId="1076"/>
        <pc:sldMkLst>
          <pc:docMk/>
          <pc:sldMk cId="620142920" sldId="343"/>
        </pc:sldMkLst>
        <pc:spChg chg="mod">
          <ac:chgData name="Margaret Fox" userId="892c1610-2351-4c35-b21d-3b293c8c172e" providerId="ADAL" clId="{EDF87497-CE22-455F-99D9-6FF8C6661875}" dt="2021-11-17T21:02:50.735" v="2432" actId="20577"/>
          <ac:spMkLst>
            <pc:docMk/>
            <pc:sldMk cId="620142920" sldId="343"/>
            <ac:spMk id="2" creationId="{AAB9F923-3D98-49EE-927E-35748313EB37}"/>
          </ac:spMkLst>
        </pc:spChg>
        <pc:picChg chg="add mod">
          <ac:chgData name="Margaret Fox" userId="892c1610-2351-4c35-b21d-3b293c8c172e" providerId="ADAL" clId="{EDF87497-CE22-455F-99D9-6FF8C6661875}" dt="2021-11-17T21:03:13.550" v="2439" actId="1076"/>
          <ac:picMkLst>
            <pc:docMk/>
            <pc:sldMk cId="620142920" sldId="343"/>
            <ac:picMk id="3" creationId="{6E3279FB-0AF9-44F7-B9B0-168EC2C73A4E}"/>
          </ac:picMkLst>
        </pc:picChg>
        <pc:picChg chg="del">
          <ac:chgData name="Margaret Fox" userId="892c1610-2351-4c35-b21d-3b293c8c172e" providerId="ADAL" clId="{EDF87497-CE22-455F-99D9-6FF8C6661875}" dt="2021-11-17T20:40:28.361" v="2237" actId="478"/>
          <ac:picMkLst>
            <pc:docMk/>
            <pc:sldMk cId="620142920" sldId="343"/>
            <ac:picMk id="1026" creationId="{BFC09C5C-7D1F-43B8-9BC0-722DA933D2C8}"/>
          </ac:picMkLst>
        </pc:picChg>
        <pc:picChg chg="del">
          <ac:chgData name="Margaret Fox" userId="892c1610-2351-4c35-b21d-3b293c8c172e" providerId="ADAL" clId="{EDF87497-CE22-455F-99D9-6FF8C6661875}" dt="2021-11-17T20:40:27.657" v="2236" actId="478"/>
          <ac:picMkLst>
            <pc:docMk/>
            <pc:sldMk cId="620142920" sldId="343"/>
            <ac:picMk id="1030" creationId="{46F63C0B-DF47-4206-9BD7-C74A9C6AC6CB}"/>
          </ac:picMkLst>
        </pc:picChg>
        <pc:picChg chg="del">
          <ac:chgData name="Margaret Fox" userId="892c1610-2351-4c35-b21d-3b293c8c172e" providerId="ADAL" clId="{EDF87497-CE22-455F-99D9-6FF8C6661875}" dt="2021-11-17T20:40:29.033" v="2238" actId="478"/>
          <ac:picMkLst>
            <pc:docMk/>
            <pc:sldMk cId="620142920" sldId="343"/>
            <ac:picMk id="1032" creationId="{5FE594BC-4AB7-4AAC-B88C-02F9A26DDE4D}"/>
          </ac:picMkLst>
        </pc:picChg>
        <pc:picChg chg="add del mod">
          <ac:chgData name="Margaret Fox" userId="892c1610-2351-4c35-b21d-3b293c8c172e" providerId="ADAL" clId="{EDF87497-CE22-455F-99D9-6FF8C6661875}" dt="2021-11-17T20:58:53.033" v="2347" actId="478"/>
          <ac:picMkLst>
            <pc:docMk/>
            <pc:sldMk cId="620142920" sldId="343"/>
            <ac:picMk id="2052" creationId="{5F38DF9C-2EBE-42C1-AE20-F764989EFCC5}"/>
          </ac:picMkLst>
        </pc:picChg>
      </pc:sldChg>
      <pc:sldChg chg="delSp modSp add mod">
        <pc:chgData name="Margaret Fox" userId="892c1610-2351-4c35-b21d-3b293c8c172e" providerId="ADAL" clId="{EDF87497-CE22-455F-99D9-6FF8C6661875}" dt="2021-11-17T21:03:28.470" v="2444" actId="1076"/>
        <pc:sldMkLst>
          <pc:docMk/>
          <pc:sldMk cId="3510752935" sldId="344"/>
        </pc:sldMkLst>
        <pc:spChg chg="mod">
          <ac:chgData name="Margaret Fox" userId="892c1610-2351-4c35-b21d-3b293c8c172e" providerId="ADAL" clId="{EDF87497-CE22-455F-99D9-6FF8C6661875}" dt="2021-11-17T21:02:44.803" v="2430" actId="20577"/>
          <ac:spMkLst>
            <pc:docMk/>
            <pc:sldMk cId="3510752935" sldId="344"/>
            <ac:spMk id="2" creationId="{AAB9F923-3D98-49EE-927E-35748313EB37}"/>
          </ac:spMkLst>
        </pc:spChg>
        <pc:picChg chg="mod">
          <ac:chgData name="Margaret Fox" userId="892c1610-2351-4c35-b21d-3b293c8c172e" providerId="ADAL" clId="{EDF87497-CE22-455F-99D9-6FF8C6661875}" dt="2021-11-17T21:03:28.470" v="2444" actId="1076"/>
          <ac:picMkLst>
            <pc:docMk/>
            <pc:sldMk cId="3510752935" sldId="344"/>
            <ac:picMk id="1026" creationId="{BFC09C5C-7D1F-43B8-9BC0-722DA933D2C8}"/>
          </ac:picMkLst>
        </pc:picChg>
        <pc:picChg chg="del">
          <ac:chgData name="Margaret Fox" userId="892c1610-2351-4c35-b21d-3b293c8c172e" providerId="ADAL" clId="{EDF87497-CE22-455F-99D9-6FF8C6661875}" dt="2021-11-17T20:58:06.250" v="2310" actId="478"/>
          <ac:picMkLst>
            <pc:docMk/>
            <pc:sldMk cId="3510752935" sldId="344"/>
            <ac:picMk id="1030" creationId="{46F63C0B-DF47-4206-9BD7-C74A9C6AC6CB}"/>
          </ac:picMkLst>
        </pc:picChg>
        <pc:picChg chg="del">
          <ac:chgData name="Margaret Fox" userId="892c1610-2351-4c35-b21d-3b293c8c172e" providerId="ADAL" clId="{EDF87497-CE22-455F-99D9-6FF8C6661875}" dt="2021-11-17T20:58:06.953" v="2311" actId="478"/>
          <ac:picMkLst>
            <pc:docMk/>
            <pc:sldMk cId="3510752935" sldId="344"/>
            <ac:picMk id="1032" creationId="{5FE594BC-4AB7-4AAC-B88C-02F9A26DDE4D}"/>
          </ac:picMkLst>
        </pc:picChg>
      </pc:sldChg>
      <pc:sldChg chg="delSp modSp add mod">
        <pc:chgData name="Margaret Fox" userId="892c1610-2351-4c35-b21d-3b293c8c172e" providerId="ADAL" clId="{EDF87497-CE22-455F-99D9-6FF8C6661875}" dt="2021-11-17T21:03:24.157" v="2443" actId="1076"/>
        <pc:sldMkLst>
          <pc:docMk/>
          <pc:sldMk cId="2810947904" sldId="345"/>
        </pc:sldMkLst>
        <pc:spChg chg="mod">
          <ac:chgData name="Margaret Fox" userId="892c1610-2351-4c35-b21d-3b293c8c172e" providerId="ADAL" clId="{EDF87497-CE22-455F-99D9-6FF8C6661875}" dt="2021-11-17T21:02:47.630" v="2431" actId="20577"/>
          <ac:spMkLst>
            <pc:docMk/>
            <pc:sldMk cId="2810947904" sldId="345"/>
            <ac:spMk id="2" creationId="{AAB9F923-3D98-49EE-927E-35748313EB37}"/>
          </ac:spMkLst>
        </pc:spChg>
        <pc:picChg chg="del">
          <ac:chgData name="Margaret Fox" userId="892c1610-2351-4c35-b21d-3b293c8c172e" providerId="ADAL" clId="{EDF87497-CE22-455F-99D9-6FF8C6661875}" dt="2021-11-17T20:58:28.153" v="2318" actId="478"/>
          <ac:picMkLst>
            <pc:docMk/>
            <pc:sldMk cId="2810947904" sldId="345"/>
            <ac:picMk id="1026" creationId="{BFC09C5C-7D1F-43B8-9BC0-722DA933D2C8}"/>
          </ac:picMkLst>
        </pc:picChg>
        <pc:picChg chg="del">
          <ac:chgData name="Margaret Fox" userId="892c1610-2351-4c35-b21d-3b293c8c172e" providerId="ADAL" clId="{EDF87497-CE22-455F-99D9-6FF8C6661875}" dt="2021-11-17T20:58:27.545" v="2317" actId="478"/>
          <ac:picMkLst>
            <pc:docMk/>
            <pc:sldMk cId="2810947904" sldId="345"/>
            <ac:picMk id="1030" creationId="{46F63C0B-DF47-4206-9BD7-C74A9C6AC6CB}"/>
          </ac:picMkLst>
        </pc:picChg>
        <pc:picChg chg="mod">
          <ac:chgData name="Margaret Fox" userId="892c1610-2351-4c35-b21d-3b293c8c172e" providerId="ADAL" clId="{EDF87497-CE22-455F-99D9-6FF8C6661875}" dt="2021-11-17T21:03:24.157" v="2443" actId="1076"/>
          <ac:picMkLst>
            <pc:docMk/>
            <pc:sldMk cId="2810947904" sldId="345"/>
            <ac:picMk id="1032" creationId="{5FE594BC-4AB7-4AAC-B88C-02F9A26DDE4D}"/>
          </ac:picMkLst>
        </pc:picChg>
      </pc:sldChg>
      <pc:sldChg chg="addSp delSp modSp add mod">
        <pc:chgData name="Margaret Fox" userId="892c1610-2351-4c35-b21d-3b293c8c172e" providerId="ADAL" clId="{EDF87497-CE22-455F-99D9-6FF8C6661875}" dt="2021-11-17T21:03:10.606" v="2438" actId="1076"/>
        <pc:sldMkLst>
          <pc:docMk/>
          <pc:sldMk cId="977375305" sldId="346"/>
        </pc:sldMkLst>
        <pc:spChg chg="mod">
          <ac:chgData name="Margaret Fox" userId="892c1610-2351-4c35-b21d-3b293c8c172e" providerId="ADAL" clId="{EDF87497-CE22-455F-99D9-6FF8C6661875}" dt="2021-11-17T21:02:54.256" v="2433" actId="20577"/>
          <ac:spMkLst>
            <pc:docMk/>
            <pc:sldMk cId="977375305" sldId="346"/>
            <ac:spMk id="2" creationId="{AAB9F923-3D98-49EE-927E-35748313EB37}"/>
          </ac:spMkLst>
        </pc:spChg>
        <pc:picChg chg="del">
          <ac:chgData name="Margaret Fox" userId="892c1610-2351-4c35-b21d-3b293c8c172e" providerId="ADAL" clId="{EDF87497-CE22-455F-99D9-6FF8C6661875}" dt="2021-11-17T20:59:20.889" v="2398" actId="478"/>
          <ac:picMkLst>
            <pc:docMk/>
            <pc:sldMk cId="977375305" sldId="346"/>
            <ac:picMk id="3" creationId="{6E3279FB-0AF9-44F7-B9B0-168EC2C73A4E}"/>
          </ac:picMkLst>
        </pc:picChg>
        <pc:picChg chg="add mod">
          <ac:chgData name="Margaret Fox" userId="892c1610-2351-4c35-b21d-3b293c8c172e" providerId="ADAL" clId="{EDF87497-CE22-455F-99D9-6FF8C6661875}" dt="2021-11-17T21:03:10.606" v="2438" actId="1076"/>
          <ac:picMkLst>
            <pc:docMk/>
            <pc:sldMk cId="977375305" sldId="346"/>
            <ac:picMk id="6" creationId="{D7BE2C61-306C-4DA8-B294-DA9232F60531}"/>
          </ac:picMkLst>
        </pc:picChg>
        <pc:picChg chg="mod">
          <ac:chgData name="Margaret Fox" userId="892c1610-2351-4c35-b21d-3b293c8c172e" providerId="ADAL" clId="{EDF87497-CE22-455F-99D9-6FF8C6661875}" dt="2021-11-17T21:03:07.965" v="2437" actId="1076"/>
          <ac:picMkLst>
            <pc:docMk/>
            <pc:sldMk cId="977375305" sldId="346"/>
            <ac:picMk id="2052" creationId="{5F38DF9C-2EBE-42C1-AE20-F764989EFCC5}"/>
          </ac:picMkLst>
        </pc:picChg>
      </pc:sldChg>
      <pc:sldChg chg="addSp delSp modSp add mod">
        <pc:chgData name="Margaret Fox" userId="892c1610-2351-4c35-b21d-3b293c8c172e" providerId="ADAL" clId="{EDF87497-CE22-455F-99D9-6FF8C6661875}" dt="2021-11-17T21:03:05.054" v="2436" actId="1076"/>
        <pc:sldMkLst>
          <pc:docMk/>
          <pc:sldMk cId="1162117100" sldId="347"/>
        </pc:sldMkLst>
        <pc:spChg chg="mod">
          <ac:chgData name="Margaret Fox" userId="892c1610-2351-4c35-b21d-3b293c8c172e" providerId="ADAL" clId="{EDF87497-CE22-455F-99D9-6FF8C6661875}" dt="2021-11-17T21:02:58.446" v="2434" actId="20577"/>
          <ac:spMkLst>
            <pc:docMk/>
            <pc:sldMk cId="1162117100" sldId="347"/>
            <ac:spMk id="2" creationId="{AAB9F923-3D98-49EE-927E-35748313EB37}"/>
          </ac:spMkLst>
        </pc:spChg>
        <pc:picChg chg="del">
          <ac:chgData name="Margaret Fox" userId="892c1610-2351-4c35-b21d-3b293c8c172e" providerId="ADAL" clId="{EDF87497-CE22-455F-99D9-6FF8C6661875}" dt="2021-11-17T21:02:04.793" v="2421" actId="478"/>
          <ac:picMkLst>
            <pc:docMk/>
            <pc:sldMk cId="1162117100" sldId="347"/>
            <ac:picMk id="6" creationId="{D7BE2C61-306C-4DA8-B294-DA9232F60531}"/>
          </ac:picMkLst>
        </pc:picChg>
        <pc:picChg chg="del">
          <ac:chgData name="Margaret Fox" userId="892c1610-2351-4c35-b21d-3b293c8c172e" providerId="ADAL" clId="{EDF87497-CE22-455F-99D9-6FF8C6661875}" dt="2021-11-17T21:02:04.218" v="2420" actId="478"/>
          <ac:picMkLst>
            <pc:docMk/>
            <pc:sldMk cId="1162117100" sldId="347"/>
            <ac:picMk id="2052" creationId="{5F38DF9C-2EBE-42C1-AE20-F764989EFCC5}"/>
          </ac:picMkLst>
        </pc:picChg>
        <pc:picChg chg="add mod">
          <ac:chgData name="Margaret Fox" userId="892c1610-2351-4c35-b21d-3b293c8c172e" providerId="ADAL" clId="{EDF87497-CE22-455F-99D9-6FF8C6661875}" dt="2021-11-17T21:03:05.054" v="2436" actId="1076"/>
          <ac:picMkLst>
            <pc:docMk/>
            <pc:sldMk cId="1162117100" sldId="347"/>
            <ac:picMk id="3074" creationId="{2A6130FC-5B61-4D80-8BEF-DB7CFB34F2E2}"/>
          </ac:picMkLst>
        </pc:picChg>
        <pc:picChg chg="add mod">
          <ac:chgData name="Margaret Fox" userId="892c1610-2351-4c35-b21d-3b293c8c172e" providerId="ADAL" clId="{EDF87497-CE22-455F-99D9-6FF8C6661875}" dt="2021-11-17T21:03:03.366" v="2435" actId="1076"/>
          <ac:picMkLst>
            <pc:docMk/>
            <pc:sldMk cId="1162117100" sldId="347"/>
            <ac:picMk id="3076" creationId="{49D20D41-B072-47F0-B1C8-AAAC98373AD6}"/>
          </ac:picMkLst>
        </pc:picChg>
      </pc:sldChg>
      <pc:sldChg chg="modSp add mod">
        <pc:chgData name="Margaret Fox" userId="892c1610-2351-4c35-b21d-3b293c8c172e" providerId="ADAL" clId="{EDF87497-CE22-455F-99D9-6FF8C6661875}" dt="2021-11-17T21:17:56.989" v="3784" actId="20577"/>
        <pc:sldMkLst>
          <pc:docMk/>
          <pc:sldMk cId="700559569" sldId="348"/>
        </pc:sldMkLst>
        <pc:spChg chg="mod">
          <ac:chgData name="Margaret Fox" userId="892c1610-2351-4c35-b21d-3b293c8c172e" providerId="ADAL" clId="{EDF87497-CE22-455F-99D9-6FF8C6661875}" dt="2021-11-17T21:17:56.989" v="3784" actId="20577"/>
          <ac:spMkLst>
            <pc:docMk/>
            <pc:sldMk cId="700559569" sldId="348"/>
            <ac:spMk id="2" creationId="{AAB9F923-3D98-49EE-927E-35748313EB37}"/>
          </ac:spMkLst>
        </pc:spChg>
      </pc:sldChg>
      <pc:sldChg chg="modSp add mod ord">
        <pc:chgData name="Margaret Fox" userId="892c1610-2351-4c35-b21d-3b293c8c172e" providerId="ADAL" clId="{EDF87497-CE22-455F-99D9-6FF8C6661875}" dt="2021-11-17T21:20:12.782" v="3994" actId="20577"/>
        <pc:sldMkLst>
          <pc:docMk/>
          <pc:sldMk cId="2086337223" sldId="349"/>
        </pc:sldMkLst>
        <pc:spChg chg="mod">
          <ac:chgData name="Margaret Fox" userId="892c1610-2351-4c35-b21d-3b293c8c172e" providerId="ADAL" clId="{EDF87497-CE22-455F-99D9-6FF8C6661875}" dt="2021-11-17T21:20:12.782" v="3994" actId="20577"/>
          <ac:spMkLst>
            <pc:docMk/>
            <pc:sldMk cId="2086337223" sldId="349"/>
            <ac:spMk id="2" creationId="{AAB9F923-3D98-49EE-927E-35748313EB37}"/>
          </ac:spMkLst>
        </pc:spChg>
      </pc:sldChg>
      <pc:sldChg chg="modSp add mod ord">
        <pc:chgData name="Margaret Fox" userId="892c1610-2351-4c35-b21d-3b293c8c172e" providerId="ADAL" clId="{EDF87497-CE22-455F-99D9-6FF8C6661875}" dt="2021-11-17T21:16:42.688" v="3634"/>
        <pc:sldMkLst>
          <pc:docMk/>
          <pc:sldMk cId="1153364666" sldId="350"/>
        </pc:sldMkLst>
        <pc:spChg chg="mod">
          <ac:chgData name="Margaret Fox" userId="892c1610-2351-4c35-b21d-3b293c8c172e" providerId="ADAL" clId="{EDF87497-CE22-455F-99D9-6FF8C6661875}" dt="2021-11-17T21:16:32.111" v="3630" actId="1076"/>
          <ac:spMkLst>
            <pc:docMk/>
            <pc:sldMk cId="1153364666" sldId="350"/>
            <ac:spMk id="2" creationId="{AAB9F923-3D98-49EE-927E-35748313EB37}"/>
          </ac:spMkLst>
        </pc:spChg>
      </pc:sldChg>
      <pc:sldChg chg="add del">
        <pc:chgData name="Margaret Fox" userId="892c1610-2351-4c35-b21d-3b293c8c172e" providerId="ADAL" clId="{EDF87497-CE22-455F-99D9-6FF8C6661875}" dt="2021-11-17T21:18:21.154" v="3786"/>
        <pc:sldMkLst>
          <pc:docMk/>
          <pc:sldMk cId="1040682455" sldId="351"/>
        </pc:sldMkLst>
      </pc:sldChg>
      <pc:sldChg chg="modSp add mod">
        <pc:chgData name="Margaret Fox" userId="892c1610-2351-4c35-b21d-3b293c8c172e" providerId="ADAL" clId="{EDF87497-CE22-455F-99D9-6FF8C6661875}" dt="2021-11-17T21:18:51.164" v="3939" actId="20577"/>
        <pc:sldMkLst>
          <pc:docMk/>
          <pc:sldMk cId="2077932830" sldId="351"/>
        </pc:sldMkLst>
        <pc:spChg chg="mod">
          <ac:chgData name="Margaret Fox" userId="892c1610-2351-4c35-b21d-3b293c8c172e" providerId="ADAL" clId="{EDF87497-CE22-455F-99D9-6FF8C6661875}" dt="2021-11-17T21:18:51.164" v="3939" actId="20577"/>
          <ac:spMkLst>
            <pc:docMk/>
            <pc:sldMk cId="2077932830" sldId="351"/>
            <ac:spMk id="2" creationId="{AAB9F923-3D98-49EE-927E-35748313EB37}"/>
          </ac:spMkLst>
        </pc:spChg>
      </pc:sldChg>
    </pc:docChg>
  </pc:docChgLst>
  <pc:docChgLst>
    <pc:chgData name="Margaret Fox" userId="892c1610-2351-4c35-b21d-3b293c8c172e" providerId="ADAL" clId="{F414125E-9724-40DF-AB1C-441E2BAB1F3C}"/>
    <pc:docChg chg="undo custSel addSld delSld modSld sldOrd">
      <pc:chgData name="Margaret Fox" userId="892c1610-2351-4c35-b21d-3b293c8c172e" providerId="ADAL" clId="{F414125E-9724-40DF-AB1C-441E2BAB1F3C}" dt="2021-10-06T20:55:13.674" v="4072" actId="20577"/>
      <pc:docMkLst>
        <pc:docMk/>
      </pc:docMkLst>
      <pc:sldChg chg="modSp mod">
        <pc:chgData name="Margaret Fox" userId="892c1610-2351-4c35-b21d-3b293c8c172e" providerId="ADAL" clId="{F414125E-9724-40DF-AB1C-441E2BAB1F3C}" dt="2021-10-05T21:59:23.507" v="59" actId="20577"/>
        <pc:sldMkLst>
          <pc:docMk/>
          <pc:sldMk cId="1260153591" sldId="257"/>
        </pc:sldMkLst>
        <pc:spChg chg="mod">
          <ac:chgData name="Margaret Fox" userId="892c1610-2351-4c35-b21d-3b293c8c172e" providerId="ADAL" clId="{F414125E-9724-40DF-AB1C-441E2BAB1F3C}" dt="2021-10-05T21:59:23.507" v="59" actId="20577"/>
          <ac:spMkLst>
            <pc:docMk/>
            <pc:sldMk cId="1260153591" sldId="257"/>
            <ac:spMk id="2" creationId="{AAB9F923-3D98-49EE-927E-35748313EB37}"/>
          </ac:spMkLst>
        </pc:spChg>
      </pc:sldChg>
      <pc:sldChg chg="modSp mod">
        <pc:chgData name="Margaret Fox" userId="892c1610-2351-4c35-b21d-3b293c8c172e" providerId="ADAL" clId="{F414125E-9724-40DF-AB1C-441E2BAB1F3C}" dt="2021-10-05T22:08:14.354" v="902" actId="20577"/>
        <pc:sldMkLst>
          <pc:docMk/>
          <pc:sldMk cId="1885176252" sldId="258"/>
        </pc:sldMkLst>
        <pc:spChg chg="mod">
          <ac:chgData name="Margaret Fox" userId="892c1610-2351-4c35-b21d-3b293c8c172e" providerId="ADAL" clId="{F414125E-9724-40DF-AB1C-441E2BAB1F3C}" dt="2021-10-05T22:08:14.354" v="902" actId="20577"/>
          <ac:spMkLst>
            <pc:docMk/>
            <pc:sldMk cId="1885176252" sldId="258"/>
            <ac:spMk id="2" creationId="{AAB9F923-3D98-49EE-927E-35748313EB37}"/>
          </ac:spMkLst>
        </pc:spChg>
      </pc:sldChg>
      <pc:sldChg chg="addSp delSp modSp mod">
        <pc:chgData name="Margaret Fox" userId="892c1610-2351-4c35-b21d-3b293c8c172e" providerId="ADAL" clId="{F414125E-9724-40DF-AB1C-441E2BAB1F3C}" dt="2021-10-06T20:51:38.445" v="4065" actId="1440"/>
        <pc:sldMkLst>
          <pc:docMk/>
          <pc:sldMk cId="2586962450" sldId="259"/>
        </pc:sldMkLst>
        <pc:spChg chg="mod">
          <ac:chgData name="Margaret Fox" userId="892c1610-2351-4c35-b21d-3b293c8c172e" providerId="ADAL" clId="{F414125E-9724-40DF-AB1C-441E2BAB1F3C}" dt="2021-10-05T22:18:10.481" v="1226" actId="14100"/>
          <ac:spMkLst>
            <pc:docMk/>
            <pc:sldMk cId="2586962450" sldId="259"/>
            <ac:spMk id="2" creationId="{AAB9F923-3D98-49EE-927E-35748313EB37}"/>
          </ac:spMkLst>
        </pc:spChg>
        <pc:picChg chg="add mod">
          <ac:chgData name="Margaret Fox" userId="892c1610-2351-4c35-b21d-3b293c8c172e" providerId="ADAL" clId="{F414125E-9724-40DF-AB1C-441E2BAB1F3C}" dt="2021-10-06T20:51:38.445" v="4065" actId="1440"/>
          <ac:picMkLst>
            <pc:docMk/>
            <pc:sldMk cId="2586962450" sldId="259"/>
            <ac:picMk id="3" creationId="{EE90A307-CB6B-4B7B-832A-C417E447B38B}"/>
          </ac:picMkLst>
        </pc:picChg>
        <pc:picChg chg="add del mod">
          <ac:chgData name="Margaret Fox" userId="892c1610-2351-4c35-b21d-3b293c8c172e" providerId="ADAL" clId="{F414125E-9724-40DF-AB1C-441E2BAB1F3C}" dt="2021-10-06T19:57:05.824" v="2072" actId="21"/>
          <ac:picMkLst>
            <pc:docMk/>
            <pc:sldMk cId="2586962450" sldId="259"/>
            <ac:picMk id="1026" creationId="{2F186284-05CE-42F9-96DE-956981103031}"/>
          </ac:picMkLst>
        </pc:picChg>
        <pc:picChg chg="del">
          <ac:chgData name="Margaret Fox" userId="892c1610-2351-4c35-b21d-3b293c8c172e" providerId="ADAL" clId="{F414125E-9724-40DF-AB1C-441E2BAB1F3C}" dt="2021-10-05T22:08:44.745" v="910" actId="478"/>
          <ac:picMkLst>
            <pc:docMk/>
            <pc:sldMk cId="2586962450" sldId="259"/>
            <ac:picMk id="1028" creationId="{9FD29530-D07B-4B47-91A6-4B1FB3AE519A}"/>
          </ac:picMkLst>
        </pc:picChg>
      </pc:sldChg>
      <pc:sldChg chg="modSp mod">
        <pc:chgData name="Margaret Fox" userId="892c1610-2351-4c35-b21d-3b293c8c172e" providerId="ADAL" clId="{F414125E-9724-40DF-AB1C-441E2BAB1F3C}" dt="2021-10-06T20:26:17.831" v="3068" actId="1076"/>
        <pc:sldMkLst>
          <pc:docMk/>
          <pc:sldMk cId="570317477" sldId="261"/>
        </pc:sldMkLst>
        <pc:spChg chg="mod">
          <ac:chgData name="Margaret Fox" userId="892c1610-2351-4c35-b21d-3b293c8c172e" providerId="ADAL" clId="{F414125E-9724-40DF-AB1C-441E2BAB1F3C}" dt="2021-10-06T20:26:17.831" v="3068" actId="1076"/>
          <ac:spMkLst>
            <pc:docMk/>
            <pc:sldMk cId="570317477" sldId="261"/>
            <ac:spMk id="2" creationId="{AAB9F923-3D98-49EE-927E-35748313EB37}"/>
          </ac:spMkLst>
        </pc:spChg>
      </pc:sldChg>
      <pc:sldChg chg="modSp mod">
        <pc:chgData name="Margaret Fox" userId="892c1610-2351-4c35-b21d-3b293c8c172e" providerId="ADAL" clId="{F414125E-9724-40DF-AB1C-441E2BAB1F3C}" dt="2021-10-06T14:47:32.952" v="2068" actId="20577"/>
        <pc:sldMkLst>
          <pc:docMk/>
          <pc:sldMk cId="3285693065" sldId="262"/>
        </pc:sldMkLst>
        <pc:spChg chg="mod">
          <ac:chgData name="Margaret Fox" userId="892c1610-2351-4c35-b21d-3b293c8c172e" providerId="ADAL" clId="{F414125E-9724-40DF-AB1C-441E2BAB1F3C}" dt="2021-10-06T14:47:32.952" v="2068" actId="20577"/>
          <ac:spMkLst>
            <pc:docMk/>
            <pc:sldMk cId="3285693065" sldId="262"/>
            <ac:spMk id="2" creationId="{AAB9F923-3D98-49EE-927E-35748313EB37}"/>
          </ac:spMkLst>
        </pc:spChg>
      </pc:sldChg>
      <pc:sldChg chg="modSp mod">
        <pc:chgData name="Margaret Fox" userId="892c1610-2351-4c35-b21d-3b293c8c172e" providerId="ADAL" clId="{F414125E-9724-40DF-AB1C-441E2BAB1F3C}" dt="2021-10-05T22:01:56.805" v="491" actId="113"/>
        <pc:sldMkLst>
          <pc:docMk/>
          <pc:sldMk cId="1809337763" sldId="277"/>
        </pc:sldMkLst>
        <pc:spChg chg="mod">
          <ac:chgData name="Margaret Fox" userId="892c1610-2351-4c35-b21d-3b293c8c172e" providerId="ADAL" clId="{F414125E-9724-40DF-AB1C-441E2BAB1F3C}" dt="2021-10-05T22:01:56.805" v="491" actId="113"/>
          <ac:spMkLst>
            <pc:docMk/>
            <pc:sldMk cId="1809337763" sldId="277"/>
            <ac:spMk id="2" creationId="{AAB9F923-3D98-49EE-927E-35748313EB37}"/>
          </ac:spMkLst>
        </pc:spChg>
      </pc:sldChg>
      <pc:sldChg chg="modSp mod">
        <pc:chgData name="Margaret Fox" userId="892c1610-2351-4c35-b21d-3b293c8c172e" providerId="ADAL" clId="{F414125E-9724-40DF-AB1C-441E2BAB1F3C}" dt="2021-10-05T21:58:17.027" v="22" actId="20577"/>
        <pc:sldMkLst>
          <pc:docMk/>
          <pc:sldMk cId="1128444069" sldId="278"/>
        </pc:sldMkLst>
        <pc:spChg chg="mod">
          <ac:chgData name="Margaret Fox" userId="892c1610-2351-4c35-b21d-3b293c8c172e" providerId="ADAL" clId="{F414125E-9724-40DF-AB1C-441E2BAB1F3C}" dt="2021-10-05T21:58:17.027" v="22" actId="20577"/>
          <ac:spMkLst>
            <pc:docMk/>
            <pc:sldMk cId="1128444069" sldId="278"/>
            <ac:spMk id="2" creationId="{AAB9F923-3D98-49EE-927E-35748313EB37}"/>
          </ac:spMkLst>
        </pc:spChg>
      </pc:sldChg>
      <pc:sldChg chg="add">
        <pc:chgData name="Margaret Fox" userId="892c1610-2351-4c35-b21d-3b293c8c172e" providerId="ADAL" clId="{F414125E-9724-40DF-AB1C-441E2BAB1F3C}" dt="2021-10-06T20:43:06.641" v="3217"/>
        <pc:sldMkLst>
          <pc:docMk/>
          <pc:sldMk cId="2118827932" sldId="279"/>
        </pc:sldMkLst>
      </pc:sldChg>
      <pc:sldChg chg="addSp delSp modSp del mod ord">
        <pc:chgData name="Margaret Fox" userId="892c1610-2351-4c35-b21d-3b293c8c172e" providerId="ADAL" clId="{F414125E-9724-40DF-AB1C-441E2BAB1F3C}" dt="2021-10-06T20:43:03.316" v="3216" actId="2696"/>
        <pc:sldMkLst>
          <pc:docMk/>
          <pc:sldMk cId="3665054697" sldId="279"/>
        </pc:sldMkLst>
        <pc:spChg chg="mod">
          <ac:chgData name="Margaret Fox" userId="892c1610-2351-4c35-b21d-3b293c8c172e" providerId="ADAL" clId="{F414125E-9724-40DF-AB1C-441E2BAB1F3C}" dt="2021-10-06T14:39:10.461" v="1956" actId="1076"/>
          <ac:spMkLst>
            <pc:docMk/>
            <pc:sldMk cId="3665054697" sldId="279"/>
            <ac:spMk id="2" creationId="{AAB9F923-3D98-49EE-927E-35748313EB37}"/>
          </ac:spMkLst>
        </pc:spChg>
        <pc:picChg chg="add del mod">
          <ac:chgData name="Margaret Fox" userId="892c1610-2351-4c35-b21d-3b293c8c172e" providerId="ADAL" clId="{F414125E-9724-40DF-AB1C-441E2BAB1F3C}" dt="2021-10-06T20:43:00.337" v="3215" actId="21"/>
          <ac:picMkLst>
            <pc:docMk/>
            <pc:sldMk cId="3665054697" sldId="279"/>
            <ac:picMk id="2050" creationId="{9E476F11-15D0-42A8-BDAC-FCD6AA8E73AE}"/>
          </ac:picMkLst>
        </pc:picChg>
      </pc:sldChg>
      <pc:sldChg chg="del">
        <pc:chgData name="Margaret Fox" userId="892c1610-2351-4c35-b21d-3b293c8c172e" providerId="ADAL" clId="{F414125E-9724-40DF-AB1C-441E2BAB1F3C}" dt="2021-10-05T22:05:54.374" v="725" actId="47"/>
        <pc:sldMkLst>
          <pc:docMk/>
          <pc:sldMk cId="4207114276" sldId="280"/>
        </pc:sldMkLst>
      </pc:sldChg>
      <pc:sldChg chg="del ord">
        <pc:chgData name="Margaret Fox" userId="892c1610-2351-4c35-b21d-3b293c8c172e" providerId="ADAL" clId="{F414125E-9724-40DF-AB1C-441E2BAB1F3C}" dt="2021-10-06T20:20:53.891" v="2944" actId="47"/>
        <pc:sldMkLst>
          <pc:docMk/>
          <pc:sldMk cId="1823790849" sldId="281"/>
        </pc:sldMkLst>
      </pc:sldChg>
      <pc:sldChg chg="del">
        <pc:chgData name="Margaret Fox" userId="892c1610-2351-4c35-b21d-3b293c8c172e" providerId="ADAL" clId="{F414125E-9724-40DF-AB1C-441E2BAB1F3C}" dt="2021-10-06T20:21:06.188" v="2946" actId="47"/>
        <pc:sldMkLst>
          <pc:docMk/>
          <pc:sldMk cId="33985973" sldId="282"/>
        </pc:sldMkLst>
      </pc:sldChg>
      <pc:sldChg chg="del">
        <pc:chgData name="Margaret Fox" userId="892c1610-2351-4c35-b21d-3b293c8c172e" providerId="ADAL" clId="{F414125E-9724-40DF-AB1C-441E2BAB1F3C}" dt="2021-10-06T20:21:03.976" v="2945" actId="47"/>
        <pc:sldMkLst>
          <pc:docMk/>
          <pc:sldMk cId="700641284" sldId="284"/>
        </pc:sldMkLst>
      </pc:sldChg>
      <pc:sldChg chg="del">
        <pc:chgData name="Margaret Fox" userId="892c1610-2351-4c35-b21d-3b293c8c172e" providerId="ADAL" clId="{F414125E-9724-40DF-AB1C-441E2BAB1F3C}" dt="2021-10-06T20:21:07.895" v="2947" actId="47"/>
        <pc:sldMkLst>
          <pc:docMk/>
          <pc:sldMk cId="112271282" sldId="285"/>
        </pc:sldMkLst>
      </pc:sldChg>
      <pc:sldChg chg="del">
        <pc:chgData name="Margaret Fox" userId="892c1610-2351-4c35-b21d-3b293c8c172e" providerId="ADAL" clId="{F414125E-9724-40DF-AB1C-441E2BAB1F3C}" dt="2021-10-06T20:21:10.693" v="2948" actId="47"/>
        <pc:sldMkLst>
          <pc:docMk/>
          <pc:sldMk cId="3730941921" sldId="286"/>
        </pc:sldMkLst>
      </pc:sldChg>
      <pc:sldChg chg="modSp mod">
        <pc:chgData name="Margaret Fox" userId="892c1610-2351-4c35-b21d-3b293c8c172e" providerId="ADAL" clId="{F414125E-9724-40DF-AB1C-441E2BAB1F3C}" dt="2021-10-06T20:52:36.582" v="4069" actId="20577"/>
        <pc:sldMkLst>
          <pc:docMk/>
          <pc:sldMk cId="1771820215" sldId="287"/>
        </pc:sldMkLst>
        <pc:spChg chg="mod">
          <ac:chgData name="Margaret Fox" userId="892c1610-2351-4c35-b21d-3b293c8c172e" providerId="ADAL" clId="{F414125E-9724-40DF-AB1C-441E2BAB1F3C}" dt="2021-10-06T20:52:36.582" v="4069" actId="20577"/>
          <ac:spMkLst>
            <pc:docMk/>
            <pc:sldMk cId="1771820215" sldId="287"/>
            <ac:spMk id="2" creationId="{AAB9F923-3D98-49EE-927E-35748313EB37}"/>
          </ac:spMkLst>
        </pc:spChg>
      </pc:sldChg>
      <pc:sldChg chg="modSp mod">
        <pc:chgData name="Margaret Fox" userId="892c1610-2351-4c35-b21d-3b293c8c172e" providerId="ADAL" clId="{F414125E-9724-40DF-AB1C-441E2BAB1F3C}" dt="2021-10-06T20:43:52.587" v="3255" actId="20577"/>
        <pc:sldMkLst>
          <pc:docMk/>
          <pc:sldMk cId="3652541975" sldId="288"/>
        </pc:sldMkLst>
        <pc:spChg chg="mod">
          <ac:chgData name="Margaret Fox" userId="892c1610-2351-4c35-b21d-3b293c8c172e" providerId="ADAL" clId="{F414125E-9724-40DF-AB1C-441E2BAB1F3C}" dt="2021-10-06T20:43:52.587" v="3255" actId="20577"/>
          <ac:spMkLst>
            <pc:docMk/>
            <pc:sldMk cId="3652541975" sldId="288"/>
            <ac:spMk id="2" creationId="{AAB9F923-3D98-49EE-927E-35748313EB37}"/>
          </ac:spMkLst>
        </pc:spChg>
        <pc:picChg chg="mod">
          <ac:chgData name="Margaret Fox" userId="892c1610-2351-4c35-b21d-3b293c8c172e" providerId="ADAL" clId="{F414125E-9724-40DF-AB1C-441E2BAB1F3C}" dt="2021-10-06T20:30:14.596" v="3115" actId="1076"/>
          <ac:picMkLst>
            <pc:docMk/>
            <pc:sldMk cId="3652541975" sldId="288"/>
            <ac:picMk id="2050" creationId="{9E476F11-15D0-42A8-BDAC-FCD6AA8E73AE}"/>
          </ac:picMkLst>
        </pc:picChg>
      </pc:sldChg>
      <pc:sldChg chg="modSp mod ord">
        <pc:chgData name="Margaret Fox" userId="892c1610-2351-4c35-b21d-3b293c8c172e" providerId="ADAL" clId="{F414125E-9724-40DF-AB1C-441E2BAB1F3C}" dt="2021-10-06T14:40:25.247" v="1965"/>
        <pc:sldMkLst>
          <pc:docMk/>
          <pc:sldMk cId="104100806" sldId="289"/>
        </pc:sldMkLst>
        <pc:spChg chg="mod">
          <ac:chgData name="Margaret Fox" userId="892c1610-2351-4c35-b21d-3b293c8c172e" providerId="ADAL" clId="{F414125E-9724-40DF-AB1C-441E2BAB1F3C}" dt="2021-10-06T14:37:52.431" v="1941" actId="20577"/>
          <ac:spMkLst>
            <pc:docMk/>
            <pc:sldMk cId="104100806" sldId="289"/>
            <ac:spMk id="2" creationId="{AAB9F923-3D98-49EE-927E-35748313EB37}"/>
          </ac:spMkLst>
        </pc:spChg>
      </pc:sldChg>
      <pc:sldChg chg="modSp add mod">
        <pc:chgData name="Margaret Fox" userId="892c1610-2351-4c35-b21d-3b293c8c172e" providerId="ADAL" clId="{F414125E-9724-40DF-AB1C-441E2BAB1F3C}" dt="2021-10-05T22:05:43.116" v="724" actId="20577"/>
        <pc:sldMkLst>
          <pc:docMk/>
          <pc:sldMk cId="3252564777" sldId="290"/>
        </pc:sldMkLst>
        <pc:spChg chg="mod">
          <ac:chgData name="Margaret Fox" userId="892c1610-2351-4c35-b21d-3b293c8c172e" providerId="ADAL" clId="{F414125E-9724-40DF-AB1C-441E2BAB1F3C}" dt="2021-10-05T22:05:43.116" v="724" actId="20577"/>
          <ac:spMkLst>
            <pc:docMk/>
            <pc:sldMk cId="3252564777" sldId="290"/>
            <ac:spMk id="2" creationId="{AAB9F923-3D98-49EE-927E-35748313EB37}"/>
          </ac:spMkLst>
        </pc:spChg>
      </pc:sldChg>
      <pc:sldChg chg="add del">
        <pc:chgData name="Margaret Fox" userId="892c1610-2351-4c35-b21d-3b293c8c172e" providerId="ADAL" clId="{F414125E-9724-40DF-AB1C-441E2BAB1F3C}" dt="2021-10-06T20:39:51.586" v="3213" actId="47"/>
        <pc:sldMkLst>
          <pc:docMk/>
          <pc:sldMk cId="2458934336" sldId="291"/>
        </pc:sldMkLst>
      </pc:sldChg>
      <pc:sldChg chg="addSp modSp add del mod">
        <pc:chgData name="Margaret Fox" userId="892c1610-2351-4c35-b21d-3b293c8c172e" providerId="ADAL" clId="{F414125E-9724-40DF-AB1C-441E2BAB1F3C}" dt="2021-10-06T20:26:39.767" v="3069" actId="2696"/>
        <pc:sldMkLst>
          <pc:docMk/>
          <pc:sldMk cId="3168865906" sldId="291"/>
        </pc:sldMkLst>
        <pc:spChg chg="mod">
          <ac:chgData name="Margaret Fox" userId="892c1610-2351-4c35-b21d-3b293c8c172e" providerId="ADAL" clId="{F414125E-9724-40DF-AB1C-441E2BAB1F3C}" dt="2021-10-06T20:07:19.229" v="2511" actId="20577"/>
          <ac:spMkLst>
            <pc:docMk/>
            <pc:sldMk cId="3168865906" sldId="291"/>
            <ac:spMk id="2" creationId="{AAB9F923-3D98-49EE-927E-35748313EB37}"/>
          </ac:spMkLst>
        </pc:spChg>
        <pc:picChg chg="add mod">
          <ac:chgData name="Margaret Fox" userId="892c1610-2351-4c35-b21d-3b293c8c172e" providerId="ADAL" clId="{F414125E-9724-40DF-AB1C-441E2BAB1F3C}" dt="2021-10-06T20:07:31.646" v="2514" actId="1076"/>
          <ac:picMkLst>
            <pc:docMk/>
            <pc:sldMk cId="3168865906" sldId="291"/>
            <ac:picMk id="4" creationId="{42515F7D-69F7-4957-8AE4-7ECCEA45AFBF}"/>
          </ac:picMkLst>
        </pc:picChg>
      </pc:sldChg>
      <pc:sldChg chg="addSp delSp modSp add del mod">
        <pc:chgData name="Margaret Fox" userId="892c1610-2351-4c35-b21d-3b293c8c172e" providerId="ADAL" clId="{F414125E-9724-40DF-AB1C-441E2BAB1F3C}" dt="2021-10-06T20:26:39.767" v="3069" actId="2696"/>
        <pc:sldMkLst>
          <pc:docMk/>
          <pc:sldMk cId="476759968" sldId="292"/>
        </pc:sldMkLst>
        <pc:spChg chg="mod">
          <ac:chgData name="Margaret Fox" userId="892c1610-2351-4c35-b21d-3b293c8c172e" providerId="ADAL" clId="{F414125E-9724-40DF-AB1C-441E2BAB1F3C}" dt="2021-10-06T20:20:20.296" v="2943" actId="20577"/>
          <ac:spMkLst>
            <pc:docMk/>
            <pc:sldMk cId="476759968" sldId="292"/>
            <ac:spMk id="2" creationId="{AAB9F923-3D98-49EE-927E-35748313EB37}"/>
          </ac:spMkLst>
        </pc:spChg>
        <pc:picChg chg="del">
          <ac:chgData name="Margaret Fox" userId="892c1610-2351-4c35-b21d-3b293c8c172e" providerId="ADAL" clId="{F414125E-9724-40DF-AB1C-441E2BAB1F3C}" dt="2021-10-06T20:07:49.826" v="2521" actId="478"/>
          <ac:picMkLst>
            <pc:docMk/>
            <pc:sldMk cId="476759968" sldId="292"/>
            <ac:picMk id="4" creationId="{42515F7D-69F7-4957-8AE4-7ECCEA45AFBF}"/>
          </ac:picMkLst>
        </pc:picChg>
        <pc:picChg chg="add mod">
          <ac:chgData name="Margaret Fox" userId="892c1610-2351-4c35-b21d-3b293c8c172e" providerId="ADAL" clId="{F414125E-9724-40DF-AB1C-441E2BAB1F3C}" dt="2021-10-06T20:17:00.634" v="2783" actId="1076"/>
          <ac:picMkLst>
            <pc:docMk/>
            <pc:sldMk cId="476759968" sldId="292"/>
            <ac:picMk id="2050" creationId="{4E0AF529-146B-4857-8F2A-D85E0A0802D2}"/>
          </ac:picMkLst>
        </pc:picChg>
      </pc:sldChg>
      <pc:sldChg chg="add del">
        <pc:chgData name="Margaret Fox" userId="892c1610-2351-4c35-b21d-3b293c8c172e" providerId="ADAL" clId="{F414125E-9724-40DF-AB1C-441E2BAB1F3C}" dt="2021-10-06T20:39:50.555" v="3212" actId="47"/>
        <pc:sldMkLst>
          <pc:docMk/>
          <pc:sldMk cId="3223973436" sldId="292"/>
        </pc:sldMkLst>
      </pc:sldChg>
      <pc:sldChg chg="modSp add">
        <pc:chgData name="Margaret Fox" userId="892c1610-2351-4c35-b21d-3b293c8c172e" providerId="ADAL" clId="{F414125E-9724-40DF-AB1C-441E2BAB1F3C}" dt="2021-10-06T20:52:14.365" v="4067" actId="1440"/>
        <pc:sldMkLst>
          <pc:docMk/>
          <pc:sldMk cId="1622323328" sldId="293"/>
        </pc:sldMkLst>
        <pc:picChg chg="mod">
          <ac:chgData name="Margaret Fox" userId="892c1610-2351-4c35-b21d-3b293c8c172e" providerId="ADAL" clId="{F414125E-9724-40DF-AB1C-441E2BAB1F3C}" dt="2021-10-06T20:52:14.365" v="4067" actId="1440"/>
          <ac:picMkLst>
            <pc:docMk/>
            <pc:sldMk cId="1622323328" sldId="293"/>
            <ac:picMk id="4" creationId="{42515F7D-69F7-4957-8AE4-7ECCEA45AFBF}"/>
          </ac:picMkLst>
        </pc:picChg>
      </pc:sldChg>
      <pc:sldChg chg="modSp add">
        <pc:chgData name="Margaret Fox" userId="892c1610-2351-4c35-b21d-3b293c8c172e" providerId="ADAL" clId="{F414125E-9724-40DF-AB1C-441E2BAB1F3C}" dt="2021-10-06T20:51:05.659" v="4063" actId="1076"/>
        <pc:sldMkLst>
          <pc:docMk/>
          <pc:sldMk cId="882035194" sldId="294"/>
        </pc:sldMkLst>
        <pc:picChg chg="mod">
          <ac:chgData name="Margaret Fox" userId="892c1610-2351-4c35-b21d-3b293c8c172e" providerId="ADAL" clId="{F414125E-9724-40DF-AB1C-441E2BAB1F3C}" dt="2021-10-06T20:51:05.659" v="4063" actId="1076"/>
          <ac:picMkLst>
            <pc:docMk/>
            <pc:sldMk cId="882035194" sldId="294"/>
            <ac:picMk id="2050" creationId="{4E0AF529-146B-4857-8F2A-D85E0A0802D2}"/>
          </ac:picMkLst>
        </pc:picChg>
      </pc:sldChg>
      <pc:sldChg chg="modSp add mod ord">
        <pc:chgData name="Margaret Fox" userId="892c1610-2351-4c35-b21d-3b293c8c172e" providerId="ADAL" clId="{F414125E-9724-40DF-AB1C-441E2BAB1F3C}" dt="2021-10-06T20:55:13.674" v="4072" actId="20577"/>
        <pc:sldMkLst>
          <pc:docMk/>
          <pc:sldMk cId="225176874" sldId="295"/>
        </pc:sldMkLst>
        <pc:spChg chg="mod">
          <ac:chgData name="Margaret Fox" userId="892c1610-2351-4c35-b21d-3b293c8c172e" providerId="ADAL" clId="{F414125E-9724-40DF-AB1C-441E2BAB1F3C}" dt="2021-10-06T20:55:13.674" v="4072" actId="20577"/>
          <ac:spMkLst>
            <pc:docMk/>
            <pc:sldMk cId="225176874" sldId="295"/>
            <ac:spMk id="2" creationId="{AAB9F923-3D98-49EE-927E-35748313EB37}"/>
          </ac:spMkLst>
        </pc:spChg>
      </pc:sldChg>
    </pc:docChg>
  </pc:docChgLst>
  <pc:docChgLst>
    <pc:chgData name="Margaret Fox" userId="892c1610-2351-4c35-b21d-3b293c8c172e" providerId="ADAL" clId="{AA17C194-FFE3-4525-9A09-FD6038D38FDC}"/>
    <pc:docChg chg="custSel addSld delSld modSld">
      <pc:chgData name="Margaret Fox" userId="892c1610-2351-4c35-b21d-3b293c8c172e" providerId="ADAL" clId="{AA17C194-FFE3-4525-9A09-FD6038D38FDC}" dt="2021-10-27T20:20:18.611" v="1666" actId="20577"/>
      <pc:docMkLst>
        <pc:docMk/>
      </pc:docMkLst>
      <pc:sldChg chg="modSp mod">
        <pc:chgData name="Margaret Fox" userId="892c1610-2351-4c35-b21d-3b293c8c172e" providerId="ADAL" clId="{AA17C194-FFE3-4525-9A09-FD6038D38FDC}" dt="2021-10-27T19:18:17.013" v="1294" actId="20577"/>
        <pc:sldMkLst>
          <pc:docMk/>
          <pc:sldMk cId="1809337763" sldId="277"/>
        </pc:sldMkLst>
        <pc:spChg chg="mod">
          <ac:chgData name="Margaret Fox" userId="892c1610-2351-4c35-b21d-3b293c8c172e" providerId="ADAL" clId="{AA17C194-FFE3-4525-9A09-FD6038D38FDC}" dt="2021-10-27T19:18:17.013" v="1294" actId="20577"/>
          <ac:spMkLst>
            <pc:docMk/>
            <pc:sldMk cId="1809337763" sldId="277"/>
            <ac:spMk id="2" creationId="{AAB9F923-3D98-49EE-927E-35748313EB37}"/>
          </ac:spMkLst>
        </pc:spChg>
      </pc:sldChg>
      <pc:sldChg chg="modSp mod">
        <pc:chgData name="Margaret Fox" userId="892c1610-2351-4c35-b21d-3b293c8c172e" providerId="ADAL" clId="{AA17C194-FFE3-4525-9A09-FD6038D38FDC}" dt="2021-10-27T19:17:51.878" v="1232" actId="20577"/>
        <pc:sldMkLst>
          <pc:docMk/>
          <pc:sldMk cId="1771820215" sldId="287"/>
        </pc:sldMkLst>
        <pc:spChg chg="mod">
          <ac:chgData name="Margaret Fox" userId="892c1610-2351-4c35-b21d-3b293c8c172e" providerId="ADAL" clId="{AA17C194-FFE3-4525-9A09-FD6038D38FDC}" dt="2021-10-27T19:17:51.878" v="1232" actId="20577"/>
          <ac:spMkLst>
            <pc:docMk/>
            <pc:sldMk cId="1771820215" sldId="287"/>
            <ac:spMk id="2" creationId="{AAB9F923-3D98-49EE-927E-35748313EB37}"/>
          </ac:spMkLst>
        </pc:spChg>
      </pc:sldChg>
      <pc:sldChg chg="modSp mod">
        <pc:chgData name="Margaret Fox" userId="892c1610-2351-4c35-b21d-3b293c8c172e" providerId="ADAL" clId="{AA17C194-FFE3-4525-9A09-FD6038D38FDC}" dt="2021-10-27T19:47:12.796" v="1298" actId="20577"/>
        <pc:sldMkLst>
          <pc:docMk/>
          <pc:sldMk cId="1974659097" sldId="310"/>
        </pc:sldMkLst>
        <pc:spChg chg="mod">
          <ac:chgData name="Margaret Fox" userId="892c1610-2351-4c35-b21d-3b293c8c172e" providerId="ADAL" clId="{AA17C194-FFE3-4525-9A09-FD6038D38FDC}" dt="2021-10-27T19:47:12.796" v="1298" actId="20577"/>
          <ac:spMkLst>
            <pc:docMk/>
            <pc:sldMk cId="1974659097" sldId="310"/>
            <ac:spMk id="2" creationId="{AAB9F923-3D98-49EE-927E-35748313EB37}"/>
          </ac:spMkLst>
        </pc:spChg>
      </pc:sldChg>
      <pc:sldChg chg="modSp mod">
        <pc:chgData name="Margaret Fox" userId="892c1610-2351-4c35-b21d-3b293c8c172e" providerId="ADAL" clId="{AA17C194-FFE3-4525-9A09-FD6038D38FDC}" dt="2021-10-27T19:48:14.391" v="1299" actId="20577"/>
        <pc:sldMkLst>
          <pc:docMk/>
          <pc:sldMk cId="1117480482" sldId="311"/>
        </pc:sldMkLst>
        <pc:spChg chg="mod">
          <ac:chgData name="Margaret Fox" userId="892c1610-2351-4c35-b21d-3b293c8c172e" providerId="ADAL" clId="{AA17C194-FFE3-4525-9A09-FD6038D38FDC}" dt="2021-10-27T19:48:14.391" v="1299" actId="20577"/>
          <ac:spMkLst>
            <pc:docMk/>
            <pc:sldMk cId="1117480482" sldId="311"/>
            <ac:spMk id="2" creationId="{AAB9F923-3D98-49EE-927E-35748313EB37}"/>
          </ac:spMkLst>
        </pc:spChg>
      </pc:sldChg>
      <pc:sldChg chg="modSp mod">
        <pc:chgData name="Margaret Fox" userId="892c1610-2351-4c35-b21d-3b293c8c172e" providerId="ADAL" clId="{AA17C194-FFE3-4525-9A09-FD6038D38FDC}" dt="2021-10-27T19:13:39.736" v="1097" actId="20577"/>
        <pc:sldMkLst>
          <pc:docMk/>
          <pc:sldMk cId="3996046552" sldId="312"/>
        </pc:sldMkLst>
        <pc:spChg chg="mod">
          <ac:chgData name="Margaret Fox" userId="892c1610-2351-4c35-b21d-3b293c8c172e" providerId="ADAL" clId="{AA17C194-FFE3-4525-9A09-FD6038D38FDC}" dt="2021-10-27T19:13:39.736" v="1097" actId="20577"/>
          <ac:spMkLst>
            <pc:docMk/>
            <pc:sldMk cId="3996046552" sldId="312"/>
            <ac:spMk id="2" creationId="{AAB9F923-3D98-49EE-927E-35748313EB37}"/>
          </ac:spMkLst>
        </pc:spChg>
      </pc:sldChg>
      <pc:sldChg chg="del">
        <pc:chgData name="Margaret Fox" userId="892c1610-2351-4c35-b21d-3b293c8c172e" providerId="ADAL" clId="{AA17C194-FFE3-4525-9A09-FD6038D38FDC}" dt="2021-10-27T19:34:37.722" v="1295" actId="47"/>
        <pc:sldMkLst>
          <pc:docMk/>
          <pc:sldMk cId="2617018406" sldId="315"/>
        </pc:sldMkLst>
      </pc:sldChg>
      <pc:sldChg chg="del">
        <pc:chgData name="Margaret Fox" userId="892c1610-2351-4c35-b21d-3b293c8c172e" providerId="ADAL" clId="{AA17C194-FFE3-4525-9A09-FD6038D38FDC}" dt="2021-10-27T19:34:38.854" v="1296" actId="47"/>
        <pc:sldMkLst>
          <pc:docMk/>
          <pc:sldMk cId="4288585237" sldId="316"/>
        </pc:sldMkLst>
      </pc:sldChg>
      <pc:sldChg chg="modSp mod">
        <pc:chgData name="Margaret Fox" userId="892c1610-2351-4c35-b21d-3b293c8c172e" providerId="ADAL" clId="{AA17C194-FFE3-4525-9A09-FD6038D38FDC}" dt="2021-10-27T19:03:45.869" v="65" actId="20577"/>
        <pc:sldMkLst>
          <pc:docMk/>
          <pc:sldMk cId="2032702914" sldId="320"/>
        </pc:sldMkLst>
        <pc:spChg chg="mod">
          <ac:chgData name="Margaret Fox" userId="892c1610-2351-4c35-b21d-3b293c8c172e" providerId="ADAL" clId="{AA17C194-FFE3-4525-9A09-FD6038D38FDC}" dt="2021-10-27T19:03:45.869" v="65" actId="20577"/>
          <ac:spMkLst>
            <pc:docMk/>
            <pc:sldMk cId="2032702914" sldId="320"/>
            <ac:spMk id="2" creationId="{AAB9F923-3D98-49EE-927E-35748313EB37}"/>
          </ac:spMkLst>
        </pc:spChg>
      </pc:sldChg>
      <pc:sldChg chg="modSp add mod">
        <pc:chgData name="Margaret Fox" userId="892c1610-2351-4c35-b21d-3b293c8c172e" providerId="ADAL" clId="{AA17C194-FFE3-4525-9A09-FD6038D38FDC}" dt="2021-10-27T19:05:40.387" v="267" actId="20577"/>
        <pc:sldMkLst>
          <pc:docMk/>
          <pc:sldMk cId="1245164664" sldId="321"/>
        </pc:sldMkLst>
        <pc:spChg chg="mod">
          <ac:chgData name="Margaret Fox" userId="892c1610-2351-4c35-b21d-3b293c8c172e" providerId="ADAL" clId="{AA17C194-FFE3-4525-9A09-FD6038D38FDC}" dt="2021-10-27T19:05:40.387" v="267" actId="20577"/>
          <ac:spMkLst>
            <pc:docMk/>
            <pc:sldMk cId="1245164664" sldId="321"/>
            <ac:spMk id="2" creationId="{AAB9F923-3D98-49EE-927E-35748313EB37}"/>
          </ac:spMkLst>
        </pc:spChg>
      </pc:sldChg>
      <pc:sldChg chg="modSp add mod">
        <pc:chgData name="Margaret Fox" userId="892c1610-2351-4c35-b21d-3b293c8c172e" providerId="ADAL" clId="{AA17C194-FFE3-4525-9A09-FD6038D38FDC}" dt="2021-10-27T19:09:36.477" v="746" actId="20577"/>
        <pc:sldMkLst>
          <pc:docMk/>
          <pc:sldMk cId="2173630304" sldId="322"/>
        </pc:sldMkLst>
        <pc:spChg chg="mod">
          <ac:chgData name="Margaret Fox" userId="892c1610-2351-4c35-b21d-3b293c8c172e" providerId="ADAL" clId="{AA17C194-FFE3-4525-9A09-FD6038D38FDC}" dt="2021-10-27T19:09:36.477" v="746" actId="20577"/>
          <ac:spMkLst>
            <pc:docMk/>
            <pc:sldMk cId="2173630304" sldId="322"/>
            <ac:spMk id="2" creationId="{AAB9F923-3D98-49EE-927E-35748313EB37}"/>
          </ac:spMkLst>
        </pc:spChg>
      </pc:sldChg>
      <pc:sldChg chg="modSp add mod">
        <pc:chgData name="Margaret Fox" userId="892c1610-2351-4c35-b21d-3b293c8c172e" providerId="ADAL" clId="{AA17C194-FFE3-4525-9A09-FD6038D38FDC}" dt="2021-10-27T19:12:31.106" v="1047" actId="255"/>
        <pc:sldMkLst>
          <pc:docMk/>
          <pc:sldMk cId="3595692726" sldId="323"/>
        </pc:sldMkLst>
        <pc:spChg chg="mod">
          <ac:chgData name="Margaret Fox" userId="892c1610-2351-4c35-b21d-3b293c8c172e" providerId="ADAL" clId="{AA17C194-FFE3-4525-9A09-FD6038D38FDC}" dt="2021-10-27T19:12:31.106" v="1047" actId="255"/>
          <ac:spMkLst>
            <pc:docMk/>
            <pc:sldMk cId="3595692726" sldId="323"/>
            <ac:spMk id="2" creationId="{AAB9F923-3D98-49EE-927E-35748313EB37}"/>
          </ac:spMkLst>
        </pc:spChg>
      </pc:sldChg>
      <pc:sldChg chg="modSp add mod">
        <pc:chgData name="Margaret Fox" userId="892c1610-2351-4c35-b21d-3b293c8c172e" providerId="ADAL" clId="{AA17C194-FFE3-4525-9A09-FD6038D38FDC}" dt="2021-10-27T20:17:29.795" v="1657" actId="20577"/>
        <pc:sldMkLst>
          <pc:docMk/>
          <pc:sldMk cId="177095039" sldId="324"/>
        </pc:sldMkLst>
        <pc:spChg chg="mod">
          <ac:chgData name="Margaret Fox" userId="892c1610-2351-4c35-b21d-3b293c8c172e" providerId="ADAL" clId="{AA17C194-FFE3-4525-9A09-FD6038D38FDC}" dt="2021-10-27T20:17:29.795" v="1657" actId="20577"/>
          <ac:spMkLst>
            <pc:docMk/>
            <pc:sldMk cId="177095039" sldId="324"/>
            <ac:spMk id="2" creationId="{AAB9F923-3D98-49EE-927E-35748313EB37}"/>
          </ac:spMkLst>
        </pc:spChg>
      </pc:sldChg>
      <pc:sldChg chg="add del">
        <pc:chgData name="Margaret Fox" userId="892c1610-2351-4c35-b21d-3b293c8c172e" providerId="ADAL" clId="{AA17C194-FFE3-4525-9A09-FD6038D38FDC}" dt="2021-10-27T19:10:22.793" v="757" actId="47"/>
        <pc:sldMkLst>
          <pc:docMk/>
          <pc:sldMk cId="3708374426" sldId="324"/>
        </pc:sldMkLst>
      </pc:sldChg>
      <pc:sldChg chg="modSp add mod">
        <pc:chgData name="Margaret Fox" userId="892c1610-2351-4c35-b21d-3b293c8c172e" providerId="ADAL" clId="{AA17C194-FFE3-4525-9A09-FD6038D38FDC}" dt="2021-10-27T20:20:18.611" v="1666" actId="20577"/>
        <pc:sldMkLst>
          <pc:docMk/>
          <pc:sldMk cId="2859815796" sldId="325"/>
        </pc:sldMkLst>
        <pc:spChg chg="mod">
          <ac:chgData name="Margaret Fox" userId="892c1610-2351-4c35-b21d-3b293c8c172e" providerId="ADAL" clId="{AA17C194-FFE3-4525-9A09-FD6038D38FDC}" dt="2021-10-27T20:20:18.611" v="1666" actId="20577"/>
          <ac:spMkLst>
            <pc:docMk/>
            <pc:sldMk cId="2859815796" sldId="325"/>
            <ac:spMk id="2" creationId="{AAB9F923-3D98-49EE-927E-35748313EB37}"/>
          </ac:spMkLst>
        </pc:spChg>
      </pc:sldChg>
    </pc:docChg>
  </pc:docChgLst>
  <pc:docChgLst>
    <pc:chgData name="Margaret Fox" userId="892c1610-2351-4c35-b21d-3b293c8c172e" providerId="ADAL" clId="{A0DC5741-89F2-4C65-BD2F-FEEC1559FDE5}"/>
    <pc:docChg chg="undo custSel addSld delSld modSld">
      <pc:chgData name="Margaret Fox" userId="892c1610-2351-4c35-b21d-3b293c8c172e" providerId="ADAL" clId="{A0DC5741-89F2-4C65-BD2F-FEEC1559FDE5}" dt="2021-10-19T18:52:27.568" v="2401" actId="22"/>
      <pc:docMkLst>
        <pc:docMk/>
      </pc:docMkLst>
      <pc:sldChg chg="modSp mod modNotesTx">
        <pc:chgData name="Margaret Fox" userId="892c1610-2351-4c35-b21d-3b293c8c172e" providerId="ADAL" clId="{A0DC5741-89F2-4C65-BD2F-FEEC1559FDE5}" dt="2021-10-19T18:33:19.475" v="2351" actId="20577"/>
        <pc:sldMkLst>
          <pc:docMk/>
          <pc:sldMk cId="1260153591" sldId="257"/>
        </pc:sldMkLst>
        <pc:spChg chg="mod">
          <ac:chgData name="Margaret Fox" userId="892c1610-2351-4c35-b21d-3b293c8c172e" providerId="ADAL" clId="{A0DC5741-89F2-4C65-BD2F-FEEC1559FDE5}" dt="2021-10-19T18:33:19.475" v="2351" actId="20577"/>
          <ac:spMkLst>
            <pc:docMk/>
            <pc:sldMk cId="1260153591" sldId="257"/>
            <ac:spMk id="2" creationId="{AAB9F923-3D98-49EE-927E-35748313EB37}"/>
          </ac:spMkLst>
        </pc:spChg>
        <pc:picChg chg="mod">
          <ac:chgData name="Margaret Fox" userId="892c1610-2351-4c35-b21d-3b293c8c172e" providerId="ADAL" clId="{A0DC5741-89F2-4C65-BD2F-FEEC1559FDE5}" dt="2021-10-19T15:10:51.490" v="26" actId="1076"/>
          <ac:picMkLst>
            <pc:docMk/>
            <pc:sldMk cId="1260153591" sldId="257"/>
            <ac:picMk id="2050" creationId="{9E476F11-15D0-42A8-BDAC-FCD6AA8E73AE}"/>
          </ac:picMkLst>
        </pc:picChg>
      </pc:sldChg>
      <pc:sldChg chg="del">
        <pc:chgData name="Margaret Fox" userId="892c1610-2351-4c35-b21d-3b293c8c172e" providerId="ADAL" clId="{A0DC5741-89F2-4C65-BD2F-FEEC1559FDE5}" dt="2021-10-19T15:36:25.746" v="2018" actId="47"/>
        <pc:sldMkLst>
          <pc:docMk/>
          <pc:sldMk cId="1885176252" sldId="258"/>
        </pc:sldMkLst>
      </pc:sldChg>
      <pc:sldChg chg="del">
        <pc:chgData name="Margaret Fox" userId="892c1610-2351-4c35-b21d-3b293c8c172e" providerId="ADAL" clId="{A0DC5741-89F2-4C65-BD2F-FEEC1559FDE5}" dt="2021-10-19T15:36:26.681" v="2019" actId="47"/>
        <pc:sldMkLst>
          <pc:docMk/>
          <pc:sldMk cId="2586962450" sldId="259"/>
        </pc:sldMkLst>
      </pc:sldChg>
      <pc:sldChg chg="del">
        <pc:chgData name="Margaret Fox" userId="892c1610-2351-4c35-b21d-3b293c8c172e" providerId="ADAL" clId="{A0DC5741-89F2-4C65-BD2F-FEEC1559FDE5}" dt="2021-10-19T15:36:36.903" v="2027" actId="47"/>
        <pc:sldMkLst>
          <pc:docMk/>
          <pc:sldMk cId="570317477" sldId="261"/>
        </pc:sldMkLst>
      </pc:sldChg>
      <pc:sldChg chg="modSp mod">
        <pc:chgData name="Margaret Fox" userId="892c1610-2351-4c35-b21d-3b293c8c172e" providerId="ADAL" clId="{A0DC5741-89F2-4C65-BD2F-FEEC1559FDE5}" dt="2021-10-19T15:12:57.756" v="267" actId="113"/>
        <pc:sldMkLst>
          <pc:docMk/>
          <pc:sldMk cId="3285693065" sldId="262"/>
        </pc:sldMkLst>
        <pc:spChg chg="mod">
          <ac:chgData name="Margaret Fox" userId="892c1610-2351-4c35-b21d-3b293c8c172e" providerId="ADAL" clId="{A0DC5741-89F2-4C65-BD2F-FEEC1559FDE5}" dt="2021-10-19T15:12:57.756" v="267" actId="113"/>
          <ac:spMkLst>
            <pc:docMk/>
            <pc:sldMk cId="3285693065" sldId="262"/>
            <ac:spMk id="2" creationId="{AAB9F923-3D98-49EE-927E-35748313EB37}"/>
          </ac:spMkLst>
        </pc:spChg>
      </pc:sldChg>
      <pc:sldChg chg="modSp mod">
        <pc:chgData name="Margaret Fox" userId="892c1610-2351-4c35-b21d-3b293c8c172e" providerId="ADAL" clId="{A0DC5741-89F2-4C65-BD2F-FEEC1559FDE5}" dt="2021-10-19T18:23:36.023" v="2224" actId="20577"/>
        <pc:sldMkLst>
          <pc:docMk/>
          <pc:sldMk cId="1809337763" sldId="277"/>
        </pc:sldMkLst>
        <pc:spChg chg="mod">
          <ac:chgData name="Margaret Fox" userId="892c1610-2351-4c35-b21d-3b293c8c172e" providerId="ADAL" clId="{A0DC5741-89F2-4C65-BD2F-FEEC1559FDE5}" dt="2021-10-19T18:23:36.023" v="2224" actId="20577"/>
          <ac:spMkLst>
            <pc:docMk/>
            <pc:sldMk cId="1809337763" sldId="277"/>
            <ac:spMk id="2" creationId="{AAB9F923-3D98-49EE-927E-35748313EB37}"/>
          </ac:spMkLst>
        </pc:spChg>
      </pc:sldChg>
      <pc:sldChg chg="modSp mod">
        <pc:chgData name="Margaret Fox" userId="892c1610-2351-4c35-b21d-3b293c8c172e" providerId="ADAL" clId="{A0DC5741-89F2-4C65-BD2F-FEEC1559FDE5}" dt="2021-10-19T14:37:40.398" v="11" actId="20577"/>
        <pc:sldMkLst>
          <pc:docMk/>
          <pc:sldMk cId="1128444069" sldId="278"/>
        </pc:sldMkLst>
        <pc:spChg chg="mod">
          <ac:chgData name="Margaret Fox" userId="892c1610-2351-4c35-b21d-3b293c8c172e" providerId="ADAL" clId="{A0DC5741-89F2-4C65-BD2F-FEEC1559FDE5}" dt="2021-10-19T14:37:40.398" v="11" actId="20577"/>
          <ac:spMkLst>
            <pc:docMk/>
            <pc:sldMk cId="1128444069" sldId="278"/>
            <ac:spMk id="2" creationId="{AAB9F923-3D98-49EE-927E-35748313EB37}"/>
          </ac:spMkLst>
        </pc:spChg>
      </pc:sldChg>
      <pc:sldChg chg="modSp mod">
        <pc:chgData name="Margaret Fox" userId="892c1610-2351-4c35-b21d-3b293c8c172e" providerId="ADAL" clId="{A0DC5741-89F2-4C65-BD2F-FEEC1559FDE5}" dt="2021-10-19T18:30:48.243" v="2350" actId="20577"/>
        <pc:sldMkLst>
          <pc:docMk/>
          <pc:sldMk cId="1771820215" sldId="287"/>
        </pc:sldMkLst>
        <pc:spChg chg="mod">
          <ac:chgData name="Margaret Fox" userId="892c1610-2351-4c35-b21d-3b293c8c172e" providerId="ADAL" clId="{A0DC5741-89F2-4C65-BD2F-FEEC1559FDE5}" dt="2021-10-19T18:30:48.243" v="2350" actId="20577"/>
          <ac:spMkLst>
            <pc:docMk/>
            <pc:sldMk cId="1771820215" sldId="287"/>
            <ac:spMk id="2" creationId="{AAB9F923-3D98-49EE-927E-35748313EB37}"/>
          </ac:spMkLst>
        </pc:spChg>
      </pc:sldChg>
      <pc:sldChg chg="del">
        <pc:chgData name="Margaret Fox" userId="892c1610-2351-4c35-b21d-3b293c8c172e" providerId="ADAL" clId="{A0DC5741-89F2-4C65-BD2F-FEEC1559FDE5}" dt="2021-10-19T15:36:35.319" v="2026" actId="47"/>
        <pc:sldMkLst>
          <pc:docMk/>
          <pc:sldMk cId="3652541975" sldId="288"/>
        </pc:sldMkLst>
      </pc:sldChg>
      <pc:sldChg chg="del">
        <pc:chgData name="Margaret Fox" userId="892c1610-2351-4c35-b21d-3b293c8c172e" providerId="ADAL" clId="{A0DC5741-89F2-4C65-BD2F-FEEC1559FDE5}" dt="2021-10-19T15:36:23.660" v="2017" actId="47"/>
        <pc:sldMkLst>
          <pc:docMk/>
          <pc:sldMk cId="3252564777" sldId="290"/>
        </pc:sldMkLst>
      </pc:sldChg>
      <pc:sldChg chg="del">
        <pc:chgData name="Margaret Fox" userId="892c1610-2351-4c35-b21d-3b293c8c172e" providerId="ADAL" clId="{A0DC5741-89F2-4C65-BD2F-FEEC1559FDE5}" dt="2021-10-19T15:36:27.493" v="2020" actId="47"/>
        <pc:sldMkLst>
          <pc:docMk/>
          <pc:sldMk cId="1622323328" sldId="293"/>
        </pc:sldMkLst>
      </pc:sldChg>
      <pc:sldChg chg="modSp del">
        <pc:chgData name="Margaret Fox" userId="892c1610-2351-4c35-b21d-3b293c8c172e" providerId="ADAL" clId="{A0DC5741-89F2-4C65-BD2F-FEEC1559FDE5}" dt="2021-10-19T15:28:20.511" v="1359" actId="47"/>
        <pc:sldMkLst>
          <pc:docMk/>
          <pc:sldMk cId="1477906069" sldId="296"/>
        </pc:sldMkLst>
        <pc:picChg chg="mod">
          <ac:chgData name="Margaret Fox" userId="892c1610-2351-4c35-b21d-3b293c8c172e" providerId="ADAL" clId="{A0DC5741-89F2-4C65-BD2F-FEEC1559FDE5}" dt="2021-10-19T15:14:28.319" v="281" actId="1076"/>
          <ac:picMkLst>
            <pc:docMk/>
            <pc:sldMk cId="1477906069" sldId="296"/>
            <ac:picMk id="2050" creationId="{9E476F11-15D0-42A8-BDAC-FCD6AA8E73AE}"/>
          </ac:picMkLst>
        </pc:picChg>
      </pc:sldChg>
      <pc:sldChg chg="del">
        <pc:chgData name="Margaret Fox" userId="892c1610-2351-4c35-b21d-3b293c8c172e" providerId="ADAL" clId="{A0DC5741-89F2-4C65-BD2F-FEEC1559FDE5}" dt="2021-10-19T15:28:22.313" v="1360" actId="47"/>
        <pc:sldMkLst>
          <pc:docMk/>
          <pc:sldMk cId="3433489096" sldId="298"/>
        </pc:sldMkLst>
      </pc:sldChg>
      <pc:sldChg chg="del">
        <pc:chgData name="Margaret Fox" userId="892c1610-2351-4c35-b21d-3b293c8c172e" providerId="ADAL" clId="{A0DC5741-89F2-4C65-BD2F-FEEC1559FDE5}" dt="2021-10-19T15:28:24.121" v="1361" actId="47"/>
        <pc:sldMkLst>
          <pc:docMk/>
          <pc:sldMk cId="1555310607" sldId="299"/>
        </pc:sldMkLst>
      </pc:sldChg>
      <pc:sldChg chg="modSp del">
        <pc:chgData name="Margaret Fox" userId="892c1610-2351-4c35-b21d-3b293c8c172e" providerId="ADAL" clId="{A0DC5741-89F2-4C65-BD2F-FEEC1559FDE5}" dt="2021-10-19T15:36:21.398" v="2016" actId="47"/>
        <pc:sldMkLst>
          <pc:docMk/>
          <pc:sldMk cId="3494816798" sldId="300"/>
        </pc:sldMkLst>
        <pc:picChg chg="mod">
          <ac:chgData name="Margaret Fox" userId="892c1610-2351-4c35-b21d-3b293c8c172e" providerId="ADAL" clId="{A0DC5741-89F2-4C65-BD2F-FEEC1559FDE5}" dt="2021-10-19T15:30:51.443" v="1398" actId="1076"/>
          <ac:picMkLst>
            <pc:docMk/>
            <pc:sldMk cId="3494816798" sldId="300"/>
            <ac:picMk id="2050" creationId="{9E476F11-15D0-42A8-BDAC-FCD6AA8E73AE}"/>
          </ac:picMkLst>
        </pc:picChg>
      </pc:sldChg>
      <pc:sldChg chg="del">
        <pc:chgData name="Margaret Fox" userId="892c1610-2351-4c35-b21d-3b293c8c172e" providerId="ADAL" clId="{A0DC5741-89F2-4C65-BD2F-FEEC1559FDE5}" dt="2021-10-19T15:36:28.685" v="2021" actId="47"/>
        <pc:sldMkLst>
          <pc:docMk/>
          <pc:sldMk cId="2779301137" sldId="301"/>
        </pc:sldMkLst>
      </pc:sldChg>
      <pc:sldChg chg="del">
        <pc:chgData name="Margaret Fox" userId="892c1610-2351-4c35-b21d-3b293c8c172e" providerId="ADAL" clId="{A0DC5741-89F2-4C65-BD2F-FEEC1559FDE5}" dt="2021-10-19T15:36:31.878" v="2024" actId="47"/>
        <pc:sldMkLst>
          <pc:docMk/>
          <pc:sldMk cId="3978628703" sldId="303"/>
        </pc:sldMkLst>
      </pc:sldChg>
      <pc:sldChg chg="del">
        <pc:chgData name="Margaret Fox" userId="892c1610-2351-4c35-b21d-3b293c8c172e" providerId="ADAL" clId="{A0DC5741-89F2-4C65-BD2F-FEEC1559FDE5}" dt="2021-10-19T15:36:33.030" v="2025" actId="47"/>
        <pc:sldMkLst>
          <pc:docMk/>
          <pc:sldMk cId="3217202515" sldId="304"/>
        </pc:sldMkLst>
      </pc:sldChg>
      <pc:sldChg chg="del">
        <pc:chgData name="Margaret Fox" userId="892c1610-2351-4c35-b21d-3b293c8c172e" providerId="ADAL" clId="{A0DC5741-89F2-4C65-BD2F-FEEC1559FDE5}" dt="2021-10-19T15:36:30.869" v="2023" actId="47"/>
        <pc:sldMkLst>
          <pc:docMk/>
          <pc:sldMk cId="3771310936" sldId="306"/>
        </pc:sldMkLst>
      </pc:sldChg>
      <pc:sldChg chg="del">
        <pc:chgData name="Margaret Fox" userId="892c1610-2351-4c35-b21d-3b293c8c172e" providerId="ADAL" clId="{A0DC5741-89F2-4C65-BD2F-FEEC1559FDE5}" dt="2021-10-19T15:36:29.785" v="2022" actId="47"/>
        <pc:sldMkLst>
          <pc:docMk/>
          <pc:sldMk cId="3754630049" sldId="307"/>
        </pc:sldMkLst>
      </pc:sldChg>
      <pc:sldChg chg="modSp add mod">
        <pc:chgData name="Margaret Fox" userId="892c1610-2351-4c35-b21d-3b293c8c172e" providerId="ADAL" clId="{A0DC5741-89F2-4C65-BD2F-FEEC1559FDE5}" dt="2021-10-19T18:18:24.111" v="2165" actId="1076"/>
        <pc:sldMkLst>
          <pc:docMk/>
          <pc:sldMk cId="2466888729" sldId="308"/>
        </pc:sldMkLst>
        <pc:spChg chg="mod">
          <ac:chgData name="Margaret Fox" userId="892c1610-2351-4c35-b21d-3b293c8c172e" providerId="ADAL" clId="{A0DC5741-89F2-4C65-BD2F-FEEC1559FDE5}" dt="2021-10-19T18:17:48.277" v="2156" actId="20577"/>
          <ac:spMkLst>
            <pc:docMk/>
            <pc:sldMk cId="2466888729" sldId="308"/>
            <ac:spMk id="2" creationId="{AAB9F923-3D98-49EE-927E-35748313EB37}"/>
          </ac:spMkLst>
        </pc:spChg>
        <pc:picChg chg="mod">
          <ac:chgData name="Margaret Fox" userId="892c1610-2351-4c35-b21d-3b293c8c172e" providerId="ADAL" clId="{A0DC5741-89F2-4C65-BD2F-FEEC1559FDE5}" dt="2021-10-19T18:18:24.111" v="2165" actId="1076"/>
          <ac:picMkLst>
            <pc:docMk/>
            <pc:sldMk cId="2466888729" sldId="308"/>
            <ac:picMk id="2050" creationId="{9E476F11-15D0-42A8-BDAC-FCD6AA8E73AE}"/>
          </ac:picMkLst>
        </pc:picChg>
      </pc:sldChg>
      <pc:sldChg chg="modSp add mod modNotesTx">
        <pc:chgData name="Margaret Fox" userId="892c1610-2351-4c35-b21d-3b293c8c172e" providerId="ADAL" clId="{A0DC5741-89F2-4C65-BD2F-FEEC1559FDE5}" dt="2021-10-19T18:17:55.555" v="2164" actId="20577"/>
        <pc:sldMkLst>
          <pc:docMk/>
          <pc:sldMk cId="3626841439" sldId="309"/>
        </pc:sldMkLst>
        <pc:spChg chg="mod">
          <ac:chgData name="Margaret Fox" userId="892c1610-2351-4c35-b21d-3b293c8c172e" providerId="ADAL" clId="{A0DC5741-89F2-4C65-BD2F-FEEC1559FDE5}" dt="2021-10-19T18:17:55.555" v="2164" actId="20577"/>
          <ac:spMkLst>
            <pc:docMk/>
            <pc:sldMk cId="3626841439" sldId="309"/>
            <ac:spMk id="2" creationId="{AAB9F923-3D98-49EE-927E-35748313EB37}"/>
          </ac:spMkLst>
        </pc:spChg>
        <pc:picChg chg="mod">
          <ac:chgData name="Margaret Fox" userId="892c1610-2351-4c35-b21d-3b293c8c172e" providerId="ADAL" clId="{A0DC5741-89F2-4C65-BD2F-FEEC1559FDE5}" dt="2021-10-19T15:19:10.245" v="677" actId="1076"/>
          <ac:picMkLst>
            <pc:docMk/>
            <pc:sldMk cId="3626841439" sldId="309"/>
            <ac:picMk id="2050" creationId="{9E476F11-15D0-42A8-BDAC-FCD6AA8E73AE}"/>
          </ac:picMkLst>
        </pc:picChg>
      </pc:sldChg>
      <pc:sldChg chg="addSp modSp add mod modNotesTx">
        <pc:chgData name="Margaret Fox" userId="892c1610-2351-4c35-b21d-3b293c8c172e" providerId="ADAL" clId="{A0DC5741-89F2-4C65-BD2F-FEEC1559FDE5}" dt="2021-10-19T18:39:00.895" v="2395" actId="20577"/>
        <pc:sldMkLst>
          <pc:docMk/>
          <pc:sldMk cId="1974659097" sldId="310"/>
        </pc:sldMkLst>
        <pc:spChg chg="mod">
          <ac:chgData name="Margaret Fox" userId="892c1610-2351-4c35-b21d-3b293c8c172e" providerId="ADAL" clId="{A0DC5741-89F2-4C65-BD2F-FEEC1559FDE5}" dt="2021-10-19T18:33:45.157" v="2356" actId="20577"/>
          <ac:spMkLst>
            <pc:docMk/>
            <pc:sldMk cId="1974659097" sldId="310"/>
            <ac:spMk id="2" creationId="{AAB9F923-3D98-49EE-927E-35748313EB37}"/>
          </ac:spMkLst>
        </pc:spChg>
        <pc:picChg chg="add mod">
          <ac:chgData name="Margaret Fox" userId="892c1610-2351-4c35-b21d-3b293c8c172e" providerId="ADAL" clId="{A0DC5741-89F2-4C65-BD2F-FEEC1559FDE5}" dt="2021-10-19T18:33:53.762" v="2359" actId="1076"/>
          <ac:picMkLst>
            <pc:docMk/>
            <pc:sldMk cId="1974659097" sldId="310"/>
            <ac:picMk id="1026" creationId="{9D3FBBC3-B372-4E3B-9F40-A337E066AC9E}"/>
          </ac:picMkLst>
        </pc:picChg>
      </pc:sldChg>
      <pc:sldChg chg="modSp add mod modNotesTx">
        <pc:chgData name="Margaret Fox" userId="892c1610-2351-4c35-b21d-3b293c8c172e" providerId="ADAL" clId="{A0DC5741-89F2-4C65-BD2F-FEEC1559FDE5}" dt="2021-10-19T18:19:12.563" v="2191" actId="20577"/>
        <pc:sldMkLst>
          <pc:docMk/>
          <pc:sldMk cId="1117480482" sldId="311"/>
        </pc:sldMkLst>
        <pc:spChg chg="mod">
          <ac:chgData name="Margaret Fox" userId="892c1610-2351-4c35-b21d-3b293c8c172e" providerId="ADAL" clId="{A0DC5741-89F2-4C65-BD2F-FEEC1559FDE5}" dt="2021-10-19T18:19:12.563" v="2191" actId="20577"/>
          <ac:spMkLst>
            <pc:docMk/>
            <pc:sldMk cId="1117480482" sldId="311"/>
            <ac:spMk id="2" creationId="{AAB9F923-3D98-49EE-927E-35748313EB37}"/>
          </ac:spMkLst>
        </pc:spChg>
        <pc:picChg chg="mod">
          <ac:chgData name="Margaret Fox" userId="892c1610-2351-4c35-b21d-3b293c8c172e" providerId="ADAL" clId="{A0DC5741-89F2-4C65-BD2F-FEEC1559FDE5}" dt="2021-10-19T15:27:56.295" v="1357" actId="1076"/>
          <ac:picMkLst>
            <pc:docMk/>
            <pc:sldMk cId="1117480482" sldId="311"/>
            <ac:picMk id="2050" creationId="{9E476F11-15D0-42A8-BDAC-FCD6AA8E73AE}"/>
          </ac:picMkLst>
        </pc:picChg>
      </pc:sldChg>
      <pc:sldChg chg="modSp add mod modNotesTx">
        <pc:chgData name="Margaret Fox" userId="892c1610-2351-4c35-b21d-3b293c8c172e" providerId="ADAL" clId="{A0DC5741-89F2-4C65-BD2F-FEEC1559FDE5}" dt="2021-10-19T15:34:19.714" v="1707" actId="20577"/>
        <pc:sldMkLst>
          <pc:docMk/>
          <pc:sldMk cId="3996046552" sldId="312"/>
        </pc:sldMkLst>
        <pc:spChg chg="mod">
          <ac:chgData name="Margaret Fox" userId="892c1610-2351-4c35-b21d-3b293c8c172e" providerId="ADAL" clId="{A0DC5741-89F2-4C65-BD2F-FEEC1559FDE5}" dt="2021-10-19T15:33:57.461" v="1639" actId="20577"/>
          <ac:spMkLst>
            <pc:docMk/>
            <pc:sldMk cId="3996046552" sldId="312"/>
            <ac:spMk id="2" creationId="{AAB9F923-3D98-49EE-927E-35748313EB37}"/>
          </ac:spMkLst>
        </pc:spChg>
      </pc:sldChg>
      <pc:sldChg chg="modSp add mod">
        <pc:chgData name="Margaret Fox" userId="892c1610-2351-4c35-b21d-3b293c8c172e" providerId="ADAL" clId="{A0DC5741-89F2-4C65-BD2F-FEEC1559FDE5}" dt="2021-10-19T15:35:45.639" v="2015" actId="20577"/>
        <pc:sldMkLst>
          <pc:docMk/>
          <pc:sldMk cId="3881256304" sldId="313"/>
        </pc:sldMkLst>
        <pc:spChg chg="mod">
          <ac:chgData name="Margaret Fox" userId="892c1610-2351-4c35-b21d-3b293c8c172e" providerId="ADAL" clId="{A0DC5741-89F2-4C65-BD2F-FEEC1559FDE5}" dt="2021-10-19T15:35:45.639" v="2015" actId="20577"/>
          <ac:spMkLst>
            <pc:docMk/>
            <pc:sldMk cId="3881256304" sldId="313"/>
            <ac:spMk id="2" creationId="{AAB9F923-3D98-49EE-927E-35748313EB37}"/>
          </ac:spMkLst>
        </pc:spChg>
      </pc:sldChg>
      <pc:sldChg chg="modSp add mod">
        <pc:chgData name="Margaret Fox" userId="892c1610-2351-4c35-b21d-3b293c8c172e" providerId="ADAL" clId="{A0DC5741-89F2-4C65-BD2F-FEEC1559FDE5}" dt="2021-10-19T18:34:47.829" v="2394" actId="1076"/>
        <pc:sldMkLst>
          <pc:docMk/>
          <pc:sldMk cId="625769159" sldId="314"/>
        </pc:sldMkLst>
        <pc:spChg chg="mod">
          <ac:chgData name="Margaret Fox" userId="892c1610-2351-4c35-b21d-3b293c8c172e" providerId="ADAL" clId="{A0DC5741-89F2-4C65-BD2F-FEEC1559FDE5}" dt="2021-10-19T18:34:47.829" v="2394" actId="1076"/>
          <ac:spMkLst>
            <pc:docMk/>
            <pc:sldMk cId="625769159" sldId="314"/>
            <ac:spMk id="2" creationId="{AAB9F923-3D98-49EE-927E-35748313EB37}"/>
          </ac:spMkLst>
        </pc:spChg>
      </pc:sldChg>
      <pc:sldChg chg="addSp delSp new mod">
        <pc:chgData name="Margaret Fox" userId="892c1610-2351-4c35-b21d-3b293c8c172e" providerId="ADAL" clId="{A0DC5741-89F2-4C65-BD2F-FEEC1559FDE5}" dt="2021-10-19T18:52:14.206" v="2399" actId="22"/>
        <pc:sldMkLst>
          <pc:docMk/>
          <pc:sldMk cId="2617018406" sldId="315"/>
        </pc:sldMkLst>
        <pc:picChg chg="add del">
          <ac:chgData name="Margaret Fox" userId="892c1610-2351-4c35-b21d-3b293c8c172e" providerId="ADAL" clId="{A0DC5741-89F2-4C65-BD2F-FEEC1559FDE5}" dt="2021-10-19T18:51:45.447" v="2398" actId="478"/>
          <ac:picMkLst>
            <pc:docMk/>
            <pc:sldMk cId="2617018406" sldId="315"/>
            <ac:picMk id="3" creationId="{225C5E12-0576-4208-9BBD-4DFFCBC7285C}"/>
          </ac:picMkLst>
        </pc:picChg>
        <pc:picChg chg="add">
          <ac:chgData name="Margaret Fox" userId="892c1610-2351-4c35-b21d-3b293c8c172e" providerId="ADAL" clId="{A0DC5741-89F2-4C65-BD2F-FEEC1559FDE5}" dt="2021-10-19T18:52:14.206" v="2399" actId="22"/>
          <ac:picMkLst>
            <pc:docMk/>
            <pc:sldMk cId="2617018406" sldId="315"/>
            <ac:picMk id="5" creationId="{3C7D9B62-56AC-4AAD-8CE2-2A65F22A2224}"/>
          </ac:picMkLst>
        </pc:picChg>
      </pc:sldChg>
      <pc:sldChg chg="addSp new mod">
        <pc:chgData name="Margaret Fox" userId="892c1610-2351-4c35-b21d-3b293c8c172e" providerId="ADAL" clId="{A0DC5741-89F2-4C65-BD2F-FEEC1559FDE5}" dt="2021-10-19T18:52:27.568" v="2401" actId="22"/>
        <pc:sldMkLst>
          <pc:docMk/>
          <pc:sldMk cId="4288585237" sldId="316"/>
        </pc:sldMkLst>
        <pc:picChg chg="add">
          <ac:chgData name="Margaret Fox" userId="892c1610-2351-4c35-b21d-3b293c8c172e" providerId="ADAL" clId="{A0DC5741-89F2-4C65-BD2F-FEEC1559FDE5}" dt="2021-10-19T18:52:27.568" v="2401" actId="22"/>
          <ac:picMkLst>
            <pc:docMk/>
            <pc:sldMk cId="4288585237" sldId="316"/>
            <ac:picMk id="3" creationId="{02CFFE40-941B-4325-9606-5FDA82B97DFD}"/>
          </ac:picMkLst>
        </pc:picChg>
      </pc:sldChg>
    </pc:docChg>
  </pc:docChgLst>
  <pc:docChgLst>
    <pc:chgData name="Margaret Fox" userId="892c1610-2351-4c35-b21d-3b293c8c172e" providerId="ADAL" clId="{6A38BC81-1F9A-2342-BB6F-A0F0F50A12E1}"/>
    <pc:docChg chg="undo custSel addSld delSld modSld modShowInfo">
      <pc:chgData name="Margaret Fox" userId="892c1610-2351-4c35-b21d-3b293c8c172e" providerId="ADAL" clId="{6A38BC81-1F9A-2342-BB6F-A0F0F50A12E1}" dt="2021-10-20T21:38:01.608" v="296" actId="2744"/>
      <pc:docMkLst>
        <pc:docMk/>
      </pc:docMkLst>
      <pc:sldChg chg="modSp mod">
        <pc:chgData name="Margaret Fox" userId="892c1610-2351-4c35-b21d-3b293c8c172e" providerId="ADAL" clId="{6A38BC81-1F9A-2342-BB6F-A0F0F50A12E1}" dt="2021-10-20T21:37:12.054" v="295" actId="20577"/>
        <pc:sldMkLst>
          <pc:docMk/>
          <pc:sldMk cId="1771820215" sldId="287"/>
        </pc:sldMkLst>
        <pc:spChg chg="mod">
          <ac:chgData name="Margaret Fox" userId="892c1610-2351-4c35-b21d-3b293c8c172e" providerId="ADAL" clId="{6A38BC81-1F9A-2342-BB6F-A0F0F50A12E1}" dt="2021-10-20T21:37:12.054" v="295" actId="20577"/>
          <ac:spMkLst>
            <pc:docMk/>
            <pc:sldMk cId="1771820215" sldId="287"/>
            <ac:spMk id="2" creationId="{AAB9F923-3D98-49EE-927E-35748313EB37}"/>
          </ac:spMkLst>
        </pc:spChg>
      </pc:sldChg>
      <pc:sldChg chg="modSp mod">
        <pc:chgData name="Margaret Fox" userId="892c1610-2351-4c35-b21d-3b293c8c172e" providerId="ADAL" clId="{6A38BC81-1F9A-2342-BB6F-A0F0F50A12E1}" dt="2021-10-20T21:25:29.262" v="97" actId="20577"/>
        <pc:sldMkLst>
          <pc:docMk/>
          <pc:sldMk cId="3996046552" sldId="312"/>
        </pc:sldMkLst>
        <pc:spChg chg="mod">
          <ac:chgData name="Margaret Fox" userId="892c1610-2351-4c35-b21d-3b293c8c172e" providerId="ADAL" clId="{6A38BC81-1F9A-2342-BB6F-A0F0F50A12E1}" dt="2021-10-20T21:25:29.262" v="97" actId="20577"/>
          <ac:spMkLst>
            <pc:docMk/>
            <pc:sldMk cId="3996046552" sldId="312"/>
            <ac:spMk id="2" creationId="{AAB9F923-3D98-49EE-927E-35748313EB37}"/>
          </ac:spMkLst>
        </pc:spChg>
      </pc:sldChg>
      <pc:sldChg chg="del">
        <pc:chgData name="Margaret Fox" userId="892c1610-2351-4c35-b21d-3b293c8c172e" providerId="ADAL" clId="{6A38BC81-1F9A-2342-BB6F-A0F0F50A12E1}" dt="2021-10-20T21:25:34.664" v="98" actId="2696"/>
        <pc:sldMkLst>
          <pc:docMk/>
          <pc:sldMk cId="3881256304" sldId="313"/>
        </pc:sldMkLst>
      </pc:sldChg>
      <pc:sldChg chg="modSp add mod">
        <pc:chgData name="Margaret Fox" userId="892c1610-2351-4c35-b21d-3b293c8c172e" providerId="ADAL" clId="{6A38BC81-1F9A-2342-BB6F-A0F0F50A12E1}" dt="2021-10-20T21:24:25.274" v="23" actId="20577"/>
        <pc:sldMkLst>
          <pc:docMk/>
          <pc:sldMk cId="1696810628" sldId="317"/>
        </pc:sldMkLst>
        <pc:spChg chg="mod">
          <ac:chgData name="Margaret Fox" userId="892c1610-2351-4c35-b21d-3b293c8c172e" providerId="ADAL" clId="{6A38BC81-1F9A-2342-BB6F-A0F0F50A12E1}" dt="2021-10-20T21:24:25.274" v="23" actId="20577"/>
          <ac:spMkLst>
            <pc:docMk/>
            <pc:sldMk cId="1696810628" sldId="317"/>
            <ac:spMk id="2" creationId="{AAB9F923-3D98-49EE-927E-35748313EB37}"/>
          </ac:spMkLst>
        </pc:spChg>
      </pc:sldChg>
      <pc:sldChg chg="modSp add mod">
        <pc:chgData name="Margaret Fox" userId="892c1610-2351-4c35-b21d-3b293c8c172e" providerId="ADAL" clId="{6A38BC81-1F9A-2342-BB6F-A0F0F50A12E1}" dt="2021-10-20T21:27:59.684" v="133" actId="313"/>
        <pc:sldMkLst>
          <pc:docMk/>
          <pc:sldMk cId="2180226212" sldId="318"/>
        </pc:sldMkLst>
        <pc:spChg chg="mod">
          <ac:chgData name="Margaret Fox" userId="892c1610-2351-4c35-b21d-3b293c8c172e" providerId="ADAL" clId="{6A38BC81-1F9A-2342-BB6F-A0F0F50A12E1}" dt="2021-10-20T21:27:59.684" v="133" actId="313"/>
          <ac:spMkLst>
            <pc:docMk/>
            <pc:sldMk cId="2180226212" sldId="318"/>
            <ac:spMk id="2" creationId="{AAB9F923-3D98-49EE-927E-35748313EB37}"/>
          </ac:spMkLst>
        </pc:spChg>
      </pc:sldChg>
    </pc:docChg>
  </pc:docChgLst>
  <pc:docChgLst>
    <pc:chgData name="Margaret Fox" userId="892c1610-2351-4c35-b21d-3b293c8c172e" providerId="ADAL" clId="{0CE3A784-C784-DC47-AACF-B2101F1943E4}"/>
    <pc:docChg chg="undo custSel addSld delSld modSld">
      <pc:chgData name="Margaret Fox" userId="892c1610-2351-4c35-b21d-3b293c8c172e" providerId="ADAL" clId="{0CE3A784-C784-DC47-AACF-B2101F1943E4}" dt="2021-10-13T00:31:44.505" v="3574" actId="2696"/>
      <pc:docMkLst>
        <pc:docMk/>
      </pc:docMkLst>
      <pc:sldChg chg="modSp mod">
        <pc:chgData name="Margaret Fox" userId="892c1610-2351-4c35-b21d-3b293c8c172e" providerId="ADAL" clId="{0CE3A784-C784-DC47-AACF-B2101F1943E4}" dt="2021-10-12T23:51:55.356" v="15" actId="20577"/>
        <pc:sldMkLst>
          <pc:docMk/>
          <pc:sldMk cId="1260153591" sldId="257"/>
        </pc:sldMkLst>
        <pc:spChg chg="mod">
          <ac:chgData name="Margaret Fox" userId="892c1610-2351-4c35-b21d-3b293c8c172e" providerId="ADAL" clId="{0CE3A784-C784-DC47-AACF-B2101F1943E4}" dt="2021-10-12T23:51:55.356" v="15" actId="20577"/>
          <ac:spMkLst>
            <pc:docMk/>
            <pc:sldMk cId="1260153591" sldId="257"/>
            <ac:spMk id="2" creationId="{AAB9F923-3D98-49EE-927E-35748313EB37}"/>
          </ac:spMkLst>
        </pc:spChg>
      </pc:sldChg>
      <pc:sldChg chg="modSp mod">
        <pc:chgData name="Margaret Fox" userId="892c1610-2351-4c35-b21d-3b293c8c172e" providerId="ADAL" clId="{0CE3A784-C784-DC47-AACF-B2101F1943E4}" dt="2021-10-13T00:18:40.385" v="2803" actId="20577"/>
        <pc:sldMkLst>
          <pc:docMk/>
          <pc:sldMk cId="1885176252" sldId="258"/>
        </pc:sldMkLst>
        <pc:spChg chg="mod">
          <ac:chgData name="Margaret Fox" userId="892c1610-2351-4c35-b21d-3b293c8c172e" providerId="ADAL" clId="{0CE3A784-C784-DC47-AACF-B2101F1943E4}" dt="2021-10-13T00:18:40.385" v="2803" actId="20577"/>
          <ac:spMkLst>
            <pc:docMk/>
            <pc:sldMk cId="1885176252" sldId="258"/>
            <ac:spMk id="2" creationId="{AAB9F923-3D98-49EE-927E-35748313EB37}"/>
          </ac:spMkLst>
        </pc:spChg>
      </pc:sldChg>
      <pc:sldChg chg="addSp delSp modSp mod">
        <pc:chgData name="Margaret Fox" userId="892c1610-2351-4c35-b21d-3b293c8c172e" providerId="ADAL" clId="{0CE3A784-C784-DC47-AACF-B2101F1943E4}" dt="2021-10-13T00:26:08.796" v="3103" actId="1076"/>
        <pc:sldMkLst>
          <pc:docMk/>
          <pc:sldMk cId="2586962450" sldId="259"/>
        </pc:sldMkLst>
        <pc:spChg chg="mod">
          <ac:chgData name="Margaret Fox" userId="892c1610-2351-4c35-b21d-3b293c8c172e" providerId="ADAL" clId="{0CE3A784-C784-DC47-AACF-B2101F1943E4}" dt="2021-10-13T00:24:12.424" v="3091" actId="21"/>
          <ac:spMkLst>
            <pc:docMk/>
            <pc:sldMk cId="2586962450" sldId="259"/>
            <ac:spMk id="2" creationId="{AAB9F923-3D98-49EE-927E-35748313EB37}"/>
          </ac:spMkLst>
        </pc:spChg>
        <pc:spChg chg="add mod">
          <ac:chgData name="Margaret Fox" userId="892c1610-2351-4c35-b21d-3b293c8c172e" providerId="ADAL" clId="{0CE3A784-C784-DC47-AACF-B2101F1943E4}" dt="2021-10-13T00:25:50.094" v="3100" actId="255"/>
          <ac:spMkLst>
            <pc:docMk/>
            <pc:sldMk cId="2586962450" sldId="259"/>
            <ac:spMk id="4" creationId="{1D48D5B2-2B65-D04B-B4B1-7803BA7F8E4C}"/>
          </ac:spMkLst>
        </pc:spChg>
        <pc:picChg chg="del">
          <ac:chgData name="Margaret Fox" userId="892c1610-2351-4c35-b21d-3b293c8c172e" providerId="ADAL" clId="{0CE3A784-C784-DC47-AACF-B2101F1943E4}" dt="2021-10-13T00:21:38.012" v="2835" actId="478"/>
          <ac:picMkLst>
            <pc:docMk/>
            <pc:sldMk cId="2586962450" sldId="259"/>
            <ac:picMk id="3" creationId="{EE90A307-CB6B-4B7B-832A-C417E447B38B}"/>
          </ac:picMkLst>
        </pc:picChg>
        <pc:picChg chg="add mod">
          <ac:chgData name="Margaret Fox" userId="892c1610-2351-4c35-b21d-3b293c8c172e" providerId="ADAL" clId="{0CE3A784-C784-DC47-AACF-B2101F1943E4}" dt="2021-10-13T00:26:08.796" v="3103" actId="1076"/>
          <ac:picMkLst>
            <pc:docMk/>
            <pc:sldMk cId="2586962450" sldId="259"/>
            <ac:picMk id="7" creationId="{F8C93160-2951-2343-97D4-3FD8B8F81378}"/>
          </ac:picMkLst>
        </pc:picChg>
      </pc:sldChg>
      <pc:sldChg chg="modSp mod">
        <pc:chgData name="Margaret Fox" userId="892c1610-2351-4c35-b21d-3b293c8c172e" providerId="ADAL" clId="{0CE3A784-C784-DC47-AACF-B2101F1943E4}" dt="2021-10-12T23:56:20.659" v="215" actId="20577"/>
        <pc:sldMkLst>
          <pc:docMk/>
          <pc:sldMk cId="3285693065" sldId="262"/>
        </pc:sldMkLst>
        <pc:spChg chg="mod">
          <ac:chgData name="Margaret Fox" userId="892c1610-2351-4c35-b21d-3b293c8c172e" providerId="ADAL" clId="{0CE3A784-C784-DC47-AACF-B2101F1943E4}" dt="2021-10-12T23:56:20.659" v="215" actId="20577"/>
          <ac:spMkLst>
            <pc:docMk/>
            <pc:sldMk cId="3285693065" sldId="262"/>
            <ac:spMk id="2" creationId="{AAB9F923-3D98-49EE-927E-35748313EB37}"/>
          </ac:spMkLst>
        </pc:spChg>
      </pc:sldChg>
      <pc:sldChg chg="modSp mod">
        <pc:chgData name="Margaret Fox" userId="892c1610-2351-4c35-b21d-3b293c8c172e" providerId="ADAL" clId="{0CE3A784-C784-DC47-AACF-B2101F1943E4}" dt="2021-10-12T23:51:26.796" v="7" actId="20577"/>
        <pc:sldMkLst>
          <pc:docMk/>
          <pc:sldMk cId="1128444069" sldId="278"/>
        </pc:sldMkLst>
        <pc:spChg chg="mod">
          <ac:chgData name="Margaret Fox" userId="892c1610-2351-4c35-b21d-3b293c8c172e" providerId="ADAL" clId="{0CE3A784-C784-DC47-AACF-B2101F1943E4}" dt="2021-10-12T23:51:26.796" v="7" actId="20577"/>
          <ac:spMkLst>
            <pc:docMk/>
            <pc:sldMk cId="1128444069" sldId="278"/>
            <ac:spMk id="2" creationId="{AAB9F923-3D98-49EE-927E-35748313EB37}"/>
          </ac:spMkLst>
        </pc:spChg>
      </pc:sldChg>
      <pc:sldChg chg="del">
        <pc:chgData name="Margaret Fox" userId="892c1610-2351-4c35-b21d-3b293c8c172e" providerId="ADAL" clId="{0CE3A784-C784-DC47-AACF-B2101F1943E4}" dt="2021-10-13T00:31:38.761" v="3573" actId="2696"/>
        <pc:sldMkLst>
          <pc:docMk/>
          <pc:sldMk cId="2118827932" sldId="279"/>
        </pc:sldMkLst>
      </pc:sldChg>
      <pc:sldChg chg="del">
        <pc:chgData name="Margaret Fox" userId="892c1610-2351-4c35-b21d-3b293c8c172e" providerId="ADAL" clId="{0CE3A784-C784-DC47-AACF-B2101F1943E4}" dt="2021-10-12T23:51:33.483" v="8" actId="2696"/>
        <pc:sldMkLst>
          <pc:docMk/>
          <pc:sldMk cId="104100806" sldId="289"/>
        </pc:sldMkLst>
      </pc:sldChg>
      <pc:sldChg chg="addSp delSp modSp mod">
        <pc:chgData name="Margaret Fox" userId="892c1610-2351-4c35-b21d-3b293c8c172e" providerId="ADAL" clId="{0CE3A784-C784-DC47-AACF-B2101F1943E4}" dt="2021-10-13T00:24:03.881" v="3090" actId="21"/>
        <pc:sldMkLst>
          <pc:docMk/>
          <pc:sldMk cId="3252564777" sldId="290"/>
        </pc:sldMkLst>
        <pc:spChg chg="mod">
          <ac:chgData name="Margaret Fox" userId="892c1610-2351-4c35-b21d-3b293c8c172e" providerId="ADAL" clId="{0CE3A784-C784-DC47-AACF-B2101F1943E4}" dt="2021-10-13T00:15:27.091" v="2587" actId="255"/>
          <ac:spMkLst>
            <pc:docMk/>
            <pc:sldMk cId="3252564777" sldId="290"/>
            <ac:spMk id="2" creationId="{AAB9F923-3D98-49EE-927E-35748313EB37}"/>
          </ac:spMkLst>
        </pc:spChg>
        <pc:picChg chg="add del mod">
          <ac:chgData name="Margaret Fox" userId="892c1610-2351-4c35-b21d-3b293c8c172e" providerId="ADAL" clId="{0CE3A784-C784-DC47-AACF-B2101F1943E4}" dt="2021-10-13T00:24:03.881" v="3090" actId="21"/>
          <ac:picMkLst>
            <pc:docMk/>
            <pc:sldMk cId="3252564777" sldId="290"/>
            <ac:picMk id="1026" creationId="{C5726821-B730-C54D-B56E-EAD0A372D1C4}"/>
          </ac:picMkLst>
        </pc:picChg>
      </pc:sldChg>
      <pc:sldChg chg="addSp delSp modSp mod">
        <pc:chgData name="Margaret Fox" userId="892c1610-2351-4c35-b21d-3b293c8c172e" providerId="ADAL" clId="{0CE3A784-C784-DC47-AACF-B2101F1943E4}" dt="2021-10-13T00:28:32.021" v="3269"/>
        <pc:sldMkLst>
          <pc:docMk/>
          <pc:sldMk cId="1622323328" sldId="293"/>
        </pc:sldMkLst>
        <pc:spChg chg="mod">
          <ac:chgData name="Margaret Fox" userId="892c1610-2351-4c35-b21d-3b293c8c172e" providerId="ADAL" clId="{0CE3A784-C784-DC47-AACF-B2101F1943E4}" dt="2021-10-13T00:28:24.470" v="3267" actId="1076"/>
          <ac:spMkLst>
            <pc:docMk/>
            <pc:sldMk cId="1622323328" sldId="293"/>
            <ac:spMk id="2" creationId="{AAB9F923-3D98-49EE-927E-35748313EB37}"/>
          </ac:spMkLst>
        </pc:spChg>
        <pc:picChg chg="del">
          <ac:chgData name="Margaret Fox" userId="892c1610-2351-4c35-b21d-3b293c8c172e" providerId="ADAL" clId="{0CE3A784-C784-DC47-AACF-B2101F1943E4}" dt="2021-10-13T00:27:16.035" v="3120" actId="478"/>
          <ac:picMkLst>
            <pc:docMk/>
            <pc:sldMk cId="1622323328" sldId="293"/>
            <ac:picMk id="4" creationId="{42515F7D-69F7-4957-8AE4-7ECCEA45AFBF}"/>
          </ac:picMkLst>
        </pc:picChg>
        <pc:picChg chg="add del mod">
          <ac:chgData name="Margaret Fox" userId="892c1610-2351-4c35-b21d-3b293c8c172e" providerId="ADAL" clId="{0CE3A784-C784-DC47-AACF-B2101F1943E4}" dt="2021-10-13T00:28:32.021" v="3269"/>
          <ac:picMkLst>
            <pc:docMk/>
            <pc:sldMk cId="1622323328" sldId="293"/>
            <ac:picMk id="5" creationId="{F5BD4F75-D971-5642-8276-4FD17E8BDB6B}"/>
          </ac:picMkLst>
        </pc:picChg>
      </pc:sldChg>
      <pc:sldChg chg="del">
        <pc:chgData name="Margaret Fox" userId="892c1610-2351-4c35-b21d-3b293c8c172e" providerId="ADAL" clId="{0CE3A784-C784-DC47-AACF-B2101F1943E4}" dt="2021-10-13T00:31:44.505" v="3574" actId="2696"/>
        <pc:sldMkLst>
          <pc:docMk/>
          <pc:sldMk cId="882035194" sldId="294"/>
        </pc:sldMkLst>
      </pc:sldChg>
      <pc:sldChg chg="del">
        <pc:chgData name="Margaret Fox" userId="892c1610-2351-4c35-b21d-3b293c8c172e" providerId="ADAL" clId="{0CE3A784-C784-DC47-AACF-B2101F1943E4}" dt="2021-10-13T00:31:34.625" v="3572" actId="2696"/>
        <pc:sldMkLst>
          <pc:docMk/>
          <pc:sldMk cId="225176874" sldId="295"/>
        </pc:sldMkLst>
      </pc:sldChg>
      <pc:sldChg chg="addSp delSp modSp add mod">
        <pc:chgData name="Margaret Fox" userId="892c1610-2351-4c35-b21d-3b293c8c172e" providerId="ADAL" clId="{0CE3A784-C784-DC47-AACF-B2101F1943E4}" dt="2021-10-13T00:01:54.559" v="869"/>
        <pc:sldMkLst>
          <pc:docMk/>
          <pc:sldMk cId="1477906069" sldId="296"/>
        </pc:sldMkLst>
        <pc:spChg chg="mod">
          <ac:chgData name="Margaret Fox" userId="892c1610-2351-4c35-b21d-3b293c8c172e" providerId="ADAL" clId="{0CE3A784-C784-DC47-AACF-B2101F1943E4}" dt="2021-10-13T00:01:45.573" v="867" actId="1076"/>
          <ac:spMkLst>
            <pc:docMk/>
            <pc:sldMk cId="1477906069" sldId="296"/>
            <ac:spMk id="2" creationId="{AAB9F923-3D98-49EE-927E-35748313EB37}"/>
          </ac:spMkLst>
        </pc:spChg>
        <pc:picChg chg="add del mod">
          <ac:chgData name="Margaret Fox" userId="892c1610-2351-4c35-b21d-3b293c8c172e" providerId="ADAL" clId="{0CE3A784-C784-DC47-AACF-B2101F1943E4}" dt="2021-10-13T00:00:12.543" v="651"/>
          <ac:picMkLst>
            <pc:docMk/>
            <pc:sldMk cId="1477906069" sldId="296"/>
            <ac:picMk id="4" creationId="{633D599B-4ACE-2142-BAAB-CF31247D5B09}"/>
          </ac:picMkLst>
        </pc:picChg>
        <pc:picChg chg="add del mod">
          <ac:chgData name="Margaret Fox" userId="892c1610-2351-4c35-b21d-3b293c8c172e" providerId="ADAL" clId="{0CE3A784-C784-DC47-AACF-B2101F1943E4}" dt="2021-10-13T00:01:54.559" v="869"/>
          <ac:picMkLst>
            <pc:docMk/>
            <pc:sldMk cId="1477906069" sldId="296"/>
            <ac:picMk id="5" creationId="{F5206EB9-D7F4-E540-8172-76F51D441A2B}"/>
          </ac:picMkLst>
        </pc:picChg>
      </pc:sldChg>
      <pc:sldChg chg="modSp add del mod">
        <pc:chgData name="Margaret Fox" userId="892c1610-2351-4c35-b21d-3b293c8c172e" providerId="ADAL" clId="{0CE3A784-C784-DC47-AACF-B2101F1943E4}" dt="2021-10-13T00:02:03.458" v="872" actId="2696"/>
        <pc:sldMkLst>
          <pc:docMk/>
          <pc:sldMk cId="3403601704" sldId="297"/>
        </pc:sldMkLst>
        <pc:spChg chg="mod">
          <ac:chgData name="Margaret Fox" userId="892c1610-2351-4c35-b21d-3b293c8c172e" providerId="ADAL" clId="{0CE3A784-C784-DC47-AACF-B2101F1943E4}" dt="2021-10-13T00:02:00.974" v="871" actId="21"/>
          <ac:spMkLst>
            <pc:docMk/>
            <pc:sldMk cId="3403601704" sldId="297"/>
            <ac:spMk id="2" creationId="{AAB9F923-3D98-49EE-927E-35748313EB37}"/>
          </ac:spMkLst>
        </pc:spChg>
      </pc:sldChg>
      <pc:sldChg chg="modSp add mod">
        <pc:chgData name="Margaret Fox" userId="892c1610-2351-4c35-b21d-3b293c8c172e" providerId="ADAL" clId="{0CE3A784-C784-DC47-AACF-B2101F1943E4}" dt="2021-10-13T00:08:18.872" v="1868" actId="20577"/>
        <pc:sldMkLst>
          <pc:docMk/>
          <pc:sldMk cId="3433489096" sldId="298"/>
        </pc:sldMkLst>
        <pc:spChg chg="mod">
          <ac:chgData name="Margaret Fox" userId="892c1610-2351-4c35-b21d-3b293c8c172e" providerId="ADAL" clId="{0CE3A784-C784-DC47-AACF-B2101F1943E4}" dt="2021-10-13T00:08:18.872" v="1868" actId="20577"/>
          <ac:spMkLst>
            <pc:docMk/>
            <pc:sldMk cId="3433489096" sldId="298"/>
            <ac:spMk id="2" creationId="{AAB9F923-3D98-49EE-927E-35748313EB37}"/>
          </ac:spMkLst>
        </pc:spChg>
      </pc:sldChg>
      <pc:sldChg chg="modSp add mod">
        <pc:chgData name="Margaret Fox" userId="892c1610-2351-4c35-b21d-3b293c8c172e" providerId="ADAL" clId="{0CE3A784-C784-DC47-AACF-B2101F1943E4}" dt="2021-10-13T00:08:22.971" v="1873" actId="20577"/>
        <pc:sldMkLst>
          <pc:docMk/>
          <pc:sldMk cId="1555310607" sldId="299"/>
        </pc:sldMkLst>
        <pc:spChg chg="mod">
          <ac:chgData name="Margaret Fox" userId="892c1610-2351-4c35-b21d-3b293c8c172e" providerId="ADAL" clId="{0CE3A784-C784-DC47-AACF-B2101F1943E4}" dt="2021-10-13T00:08:22.971" v="1873" actId="20577"/>
          <ac:spMkLst>
            <pc:docMk/>
            <pc:sldMk cId="1555310607" sldId="299"/>
            <ac:spMk id="2" creationId="{AAB9F923-3D98-49EE-927E-35748313EB37}"/>
          </ac:spMkLst>
        </pc:spChg>
      </pc:sldChg>
      <pc:sldChg chg="modSp add mod">
        <pc:chgData name="Margaret Fox" userId="892c1610-2351-4c35-b21d-3b293c8c172e" providerId="ADAL" clId="{0CE3A784-C784-DC47-AACF-B2101F1943E4}" dt="2021-10-13T00:13:57.452" v="2553" actId="20577"/>
        <pc:sldMkLst>
          <pc:docMk/>
          <pc:sldMk cId="3494816798" sldId="300"/>
        </pc:sldMkLst>
        <pc:spChg chg="mod">
          <ac:chgData name="Margaret Fox" userId="892c1610-2351-4c35-b21d-3b293c8c172e" providerId="ADAL" clId="{0CE3A784-C784-DC47-AACF-B2101F1943E4}" dt="2021-10-13T00:13:57.452" v="2553" actId="20577"/>
          <ac:spMkLst>
            <pc:docMk/>
            <pc:sldMk cId="3494816798" sldId="300"/>
            <ac:spMk id="2" creationId="{AAB9F923-3D98-49EE-927E-35748313EB37}"/>
          </ac:spMkLst>
        </pc:spChg>
        <pc:picChg chg="mod">
          <ac:chgData name="Margaret Fox" userId="892c1610-2351-4c35-b21d-3b293c8c172e" providerId="ADAL" clId="{0CE3A784-C784-DC47-AACF-B2101F1943E4}" dt="2021-10-13T00:13:49.181" v="2552" actId="1076"/>
          <ac:picMkLst>
            <pc:docMk/>
            <pc:sldMk cId="3494816798" sldId="300"/>
            <ac:picMk id="2050" creationId="{9E476F11-15D0-42A8-BDAC-FCD6AA8E73AE}"/>
          </ac:picMkLst>
        </pc:picChg>
      </pc:sldChg>
      <pc:sldChg chg="modSp add mod">
        <pc:chgData name="Margaret Fox" userId="892c1610-2351-4c35-b21d-3b293c8c172e" providerId="ADAL" clId="{0CE3A784-C784-DC47-AACF-B2101F1943E4}" dt="2021-10-13T00:30:58.374" v="3571" actId="20577"/>
        <pc:sldMkLst>
          <pc:docMk/>
          <pc:sldMk cId="2779301137" sldId="301"/>
        </pc:sldMkLst>
        <pc:spChg chg="mod">
          <ac:chgData name="Margaret Fox" userId="892c1610-2351-4c35-b21d-3b293c8c172e" providerId="ADAL" clId="{0CE3A784-C784-DC47-AACF-B2101F1943E4}" dt="2021-10-13T00:30:58.374" v="3571" actId="20577"/>
          <ac:spMkLst>
            <pc:docMk/>
            <pc:sldMk cId="2779301137" sldId="301"/>
            <ac:spMk id="2" creationId="{AAB9F923-3D98-49EE-927E-35748313EB37}"/>
          </ac:spMkLst>
        </pc:spChg>
      </pc:sldChg>
    </pc:docChg>
  </pc:docChgLst>
  <pc:docChgLst>
    <pc:chgData name="Margaret Fox" userId="892c1610-2351-4c35-b21d-3b293c8c172e" providerId="ADAL" clId="{1A185259-43C4-4AB1-A2E2-DA0A9B92935A}"/>
    <pc:docChg chg="undo redo custSel addSld delSld modSld sldOrd modNotesMaster">
      <pc:chgData name="Margaret Fox" userId="892c1610-2351-4c35-b21d-3b293c8c172e" providerId="ADAL" clId="{1A185259-43C4-4AB1-A2E2-DA0A9B92935A}" dt="2021-11-10T21:13:20.356" v="4249" actId="20577"/>
      <pc:docMkLst>
        <pc:docMk/>
      </pc:docMkLst>
      <pc:sldChg chg="addSp delSp modSp mod">
        <pc:chgData name="Margaret Fox" userId="892c1610-2351-4c35-b21d-3b293c8c172e" providerId="ADAL" clId="{1A185259-43C4-4AB1-A2E2-DA0A9B92935A}" dt="2021-11-10T14:35:00.464" v="98" actId="21"/>
        <pc:sldMkLst>
          <pc:docMk/>
          <pc:sldMk cId="1260153591" sldId="257"/>
        </pc:sldMkLst>
        <pc:spChg chg="mod">
          <ac:chgData name="Margaret Fox" userId="892c1610-2351-4c35-b21d-3b293c8c172e" providerId="ADAL" clId="{1A185259-43C4-4AB1-A2E2-DA0A9B92935A}" dt="2021-11-10T14:34:45.758" v="96" actId="1076"/>
          <ac:spMkLst>
            <pc:docMk/>
            <pc:sldMk cId="1260153591" sldId="257"/>
            <ac:spMk id="2" creationId="{AAB9F923-3D98-49EE-927E-35748313EB37}"/>
          </ac:spMkLst>
        </pc:spChg>
        <pc:picChg chg="add del mod">
          <ac:chgData name="Margaret Fox" userId="892c1610-2351-4c35-b21d-3b293c8c172e" providerId="ADAL" clId="{1A185259-43C4-4AB1-A2E2-DA0A9B92935A}" dt="2021-11-10T14:35:00.464" v="98" actId="21"/>
          <ac:picMkLst>
            <pc:docMk/>
            <pc:sldMk cId="1260153591" sldId="257"/>
            <ac:picMk id="1026" creationId="{4473A03D-63A8-4767-AA4F-194666D5D7A0}"/>
          </ac:picMkLst>
        </pc:picChg>
      </pc:sldChg>
      <pc:sldChg chg="modSp mod">
        <pc:chgData name="Margaret Fox" userId="892c1610-2351-4c35-b21d-3b293c8c172e" providerId="ADAL" clId="{1A185259-43C4-4AB1-A2E2-DA0A9B92935A}" dt="2021-11-10T14:37:41.779" v="330" actId="20577"/>
        <pc:sldMkLst>
          <pc:docMk/>
          <pc:sldMk cId="3285693065" sldId="262"/>
        </pc:sldMkLst>
        <pc:spChg chg="mod">
          <ac:chgData name="Margaret Fox" userId="892c1610-2351-4c35-b21d-3b293c8c172e" providerId="ADAL" clId="{1A185259-43C4-4AB1-A2E2-DA0A9B92935A}" dt="2021-11-10T14:37:41.779" v="330" actId="20577"/>
          <ac:spMkLst>
            <pc:docMk/>
            <pc:sldMk cId="3285693065" sldId="262"/>
            <ac:spMk id="2" creationId="{AAB9F923-3D98-49EE-927E-35748313EB37}"/>
          </ac:spMkLst>
        </pc:spChg>
      </pc:sldChg>
      <pc:sldChg chg="modSp mod modNotesTx">
        <pc:chgData name="Margaret Fox" userId="892c1610-2351-4c35-b21d-3b293c8c172e" providerId="ADAL" clId="{1A185259-43C4-4AB1-A2E2-DA0A9B92935A}" dt="2021-11-10T21:13:20.356" v="4249" actId="20577"/>
        <pc:sldMkLst>
          <pc:docMk/>
          <pc:sldMk cId="1809337763" sldId="277"/>
        </pc:sldMkLst>
        <pc:spChg chg="mod">
          <ac:chgData name="Margaret Fox" userId="892c1610-2351-4c35-b21d-3b293c8c172e" providerId="ADAL" clId="{1A185259-43C4-4AB1-A2E2-DA0A9B92935A}" dt="2021-11-10T15:50:47.013" v="3225" actId="20577"/>
          <ac:spMkLst>
            <pc:docMk/>
            <pc:sldMk cId="1809337763" sldId="277"/>
            <ac:spMk id="2" creationId="{AAB9F923-3D98-49EE-927E-35748313EB37}"/>
          </ac:spMkLst>
        </pc:spChg>
      </pc:sldChg>
      <pc:sldChg chg="modSp mod">
        <pc:chgData name="Margaret Fox" userId="892c1610-2351-4c35-b21d-3b293c8c172e" providerId="ADAL" clId="{1A185259-43C4-4AB1-A2E2-DA0A9B92935A}" dt="2021-11-10T14:33:23.482" v="0" actId="20577"/>
        <pc:sldMkLst>
          <pc:docMk/>
          <pc:sldMk cId="1128444069" sldId="278"/>
        </pc:sldMkLst>
        <pc:spChg chg="mod">
          <ac:chgData name="Margaret Fox" userId="892c1610-2351-4c35-b21d-3b293c8c172e" providerId="ADAL" clId="{1A185259-43C4-4AB1-A2E2-DA0A9B92935A}" dt="2021-11-10T14:33:23.482" v="0" actId="20577"/>
          <ac:spMkLst>
            <pc:docMk/>
            <pc:sldMk cId="1128444069" sldId="278"/>
            <ac:spMk id="2" creationId="{AAB9F923-3D98-49EE-927E-35748313EB37}"/>
          </ac:spMkLst>
        </pc:spChg>
      </pc:sldChg>
      <pc:sldChg chg="modSp mod">
        <pc:chgData name="Margaret Fox" userId="892c1610-2351-4c35-b21d-3b293c8c172e" providerId="ADAL" clId="{1A185259-43C4-4AB1-A2E2-DA0A9B92935A}" dt="2021-11-10T18:42:19.266" v="4242" actId="20577"/>
        <pc:sldMkLst>
          <pc:docMk/>
          <pc:sldMk cId="1771820215" sldId="287"/>
        </pc:sldMkLst>
        <pc:spChg chg="mod">
          <ac:chgData name="Margaret Fox" userId="892c1610-2351-4c35-b21d-3b293c8c172e" providerId="ADAL" clId="{1A185259-43C4-4AB1-A2E2-DA0A9B92935A}" dt="2021-11-10T18:42:19.266" v="4242" actId="20577"/>
          <ac:spMkLst>
            <pc:docMk/>
            <pc:sldMk cId="1771820215" sldId="287"/>
            <ac:spMk id="2" creationId="{AAB9F923-3D98-49EE-927E-35748313EB37}"/>
          </ac:spMkLst>
        </pc:spChg>
      </pc:sldChg>
      <pc:sldChg chg="modSp mod">
        <pc:chgData name="Margaret Fox" userId="892c1610-2351-4c35-b21d-3b293c8c172e" providerId="ADAL" clId="{1A185259-43C4-4AB1-A2E2-DA0A9B92935A}" dt="2021-11-10T14:39:50.854" v="368" actId="113"/>
        <pc:sldMkLst>
          <pc:docMk/>
          <pc:sldMk cId="2466888729" sldId="308"/>
        </pc:sldMkLst>
        <pc:spChg chg="mod">
          <ac:chgData name="Margaret Fox" userId="892c1610-2351-4c35-b21d-3b293c8c172e" providerId="ADAL" clId="{1A185259-43C4-4AB1-A2E2-DA0A9B92935A}" dt="2021-11-10T14:39:50.854" v="368" actId="113"/>
          <ac:spMkLst>
            <pc:docMk/>
            <pc:sldMk cId="2466888729" sldId="308"/>
            <ac:spMk id="2" creationId="{AAB9F923-3D98-49EE-927E-35748313EB37}"/>
          </ac:spMkLst>
        </pc:spChg>
      </pc:sldChg>
      <pc:sldChg chg="modSp mod modNotesTx">
        <pc:chgData name="Margaret Fox" userId="892c1610-2351-4c35-b21d-3b293c8c172e" providerId="ADAL" clId="{1A185259-43C4-4AB1-A2E2-DA0A9B92935A}" dt="2021-11-10T14:58:00.073" v="1497" actId="20577"/>
        <pc:sldMkLst>
          <pc:docMk/>
          <pc:sldMk cId="1974659097" sldId="310"/>
        </pc:sldMkLst>
        <pc:spChg chg="mod">
          <ac:chgData name="Margaret Fox" userId="892c1610-2351-4c35-b21d-3b293c8c172e" providerId="ADAL" clId="{1A185259-43C4-4AB1-A2E2-DA0A9B92935A}" dt="2021-11-10T14:56:37.475" v="1202" actId="313"/>
          <ac:spMkLst>
            <pc:docMk/>
            <pc:sldMk cId="1974659097" sldId="310"/>
            <ac:spMk id="2" creationId="{AAB9F923-3D98-49EE-927E-35748313EB37}"/>
          </ac:spMkLst>
        </pc:spChg>
      </pc:sldChg>
      <pc:sldChg chg="addSp modSp mod modNotesTx">
        <pc:chgData name="Margaret Fox" userId="892c1610-2351-4c35-b21d-3b293c8c172e" providerId="ADAL" clId="{1A185259-43C4-4AB1-A2E2-DA0A9B92935A}" dt="2021-11-10T15:25:19.294" v="2769" actId="1076"/>
        <pc:sldMkLst>
          <pc:docMk/>
          <pc:sldMk cId="1117480482" sldId="311"/>
        </pc:sldMkLst>
        <pc:spChg chg="mod">
          <ac:chgData name="Margaret Fox" userId="892c1610-2351-4c35-b21d-3b293c8c172e" providerId="ADAL" clId="{1A185259-43C4-4AB1-A2E2-DA0A9B92935A}" dt="2021-11-10T15:21:23.012" v="2628" actId="20577"/>
          <ac:spMkLst>
            <pc:docMk/>
            <pc:sldMk cId="1117480482" sldId="311"/>
            <ac:spMk id="2" creationId="{AAB9F923-3D98-49EE-927E-35748313EB37}"/>
          </ac:spMkLst>
        </pc:spChg>
        <pc:picChg chg="add mod">
          <ac:chgData name="Margaret Fox" userId="892c1610-2351-4c35-b21d-3b293c8c172e" providerId="ADAL" clId="{1A185259-43C4-4AB1-A2E2-DA0A9B92935A}" dt="2021-11-10T15:25:19.294" v="2769" actId="1076"/>
          <ac:picMkLst>
            <pc:docMk/>
            <pc:sldMk cId="1117480482" sldId="311"/>
            <ac:picMk id="4098" creationId="{19889F1A-A051-4E52-BF20-DE7EFAF727D0}"/>
          </ac:picMkLst>
        </pc:picChg>
      </pc:sldChg>
      <pc:sldChg chg="del">
        <pc:chgData name="Margaret Fox" userId="892c1610-2351-4c35-b21d-3b293c8c172e" providerId="ADAL" clId="{1A185259-43C4-4AB1-A2E2-DA0A9B92935A}" dt="2021-11-10T18:12:30.707" v="3226" actId="47"/>
        <pc:sldMkLst>
          <pc:docMk/>
          <pc:sldMk cId="2032702914" sldId="320"/>
        </pc:sldMkLst>
      </pc:sldChg>
      <pc:sldChg chg="del">
        <pc:chgData name="Margaret Fox" userId="892c1610-2351-4c35-b21d-3b293c8c172e" providerId="ADAL" clId="{1A185259-43C4-4AB1-A2E2-DA0A9B92935A}" dt="2021-11-10T18:12:41.666" v="3228" actId="47"/>
        <pc:sldMkLst>
          <pc:docMk/>
          <pc:sldMk cId="1245164664" sldId="321"/>
        </pc:sldMkLst>
      </pc:sldChg>
      <pc:sldChg chg="del">
        <pc:chgData name="Margaret Fox" userId="892c1610-2351-4c35-b21d-3b293c8c172e" providerId="ADAL" clId="{1A185259-43C4-4AB1-A2E2-DA0A9B92935A}" dt="2021-11-10T18:12:41.666" v="3228" actId="47"/>
        <pc:sldMkLst>
          <pc:docMk/>
          <pc:sldMk cId="2173630304" sldId="322"/>
        </pc:sldMkLst>
      </pc:sldChg>
      <pc:sldChg chg="del">
        <pc:chgData name="Margaret Fox" userId="892c1610-2351-4c35-b21d-3b293c8c172e" providerId="ADAL" clId="{1A185259-43C4-4AB1-A2E2-DA0A9B92935A}" dt="2021-11-10T18:12:41.666" v="3228" actId="47"/>
        <pc:sldMkLst>
          <pc:docMk/>
          <pc:sldMk cId="3595692726" sldId="323"/>
        </pc:sldMkLst>
      </pc:sldChg>
      <pc:sldChg chg="addSp delSp modSp mod modNotesTx">
        <pc:chgData name="Margaret Fox" userId="892c1610-2351-4c35-b21d-3b293c8c172e" providerId="ADAL" clId="{1A185259-43C4-4AB1-A2E2-DA0A9B92935A}" dt="2021-11-10T14:51:26.940" v="793" actId="20577"/>
        <pc:sldMkLst>
          <pc:docMk/>
          <pc:sldMk cId="445794503" sldId="326"/>
        </pc:sldMkLst>
        <pc:spChg chg="mod">
          <ac:chgData name="Margaret Fox" userId="892c1610-2351-4c35-b21d-3b293c8c172e" providerId="ADAL" clId="{1A185259-43C4-4AB1-A2E2-DA0A9B92935A}" dt="2021-11-10T14:49:24.536" v="698" actId="20577"/>
          <ac:spMkLst>
            <pc:docMk/>
            <pc:sldMk cId="445794503" sldId="326"/>
            <ac:spMk id="2" creationId="{AAB9F923-3D98-49EE-927E-35748313EB37}"/>
          </ac:spMkLst>
        </pc:spChg>
        <pc:picChg chg="add del mod">
          <ac:chgData name="Margaret Fox" userId="892c1610-2351-4c35-b21d-3b293c8c172e" providerId="ADAL" clId="{1A185259-43C4-4AB1-A2E2-DA0A9B92935A}" dt="2021-11-10T14:44:09.445" v="396" actId="478"/>
          <ac:picMkLst>
            <pc:docMk/>
            <pc:sldMk cId="445794503" sldId="326"/>
            <ac:picMk id="3074" creationId="{BA97C278-DFBC-4773-836B-CD5BF580DA9D}"/>
          </ac:picMkLst>
        </pc:picChg>
        <pc:picChg chg="add mod">
          <ac:chgData name="Margaret Fox" userId="892c1610-2351-4c35-b21d-3b293c8c172e" providerId="ADAL" clId="{1A185259-43C4-4AB1-A2E2-DA0A9B92935A}" dt="2021-11-10T14:44:27.552" v="402" actId="732"/>
          <ac:picMkLst>
            <pc:docMk/>
            <pc:sldMk cId="445794503" sldId="326"/>
            <ac:picMk id="3076" creationId="{3E7770D6-A3DD-449A-BB12-18BAFCC32F90}"/>
          </ac:picMkLst>
        </pc:picChg>
      </pc:sldChg>
      <pc:sldChg chg="del">
        <pc:chgData name="Margaret Fox" userId="892c1610-2351-4c35-b21d-3b293c8c172e" providerId="ADAL" clId="{1A185259-43C4-4AB1-A2E2-DA0A9B92935A}" dt="2021-11-10T14:51:55.196" v="794" actId="47"/>
        <pc:sldMkLst>
          <pc:docMk/>
          <pc:sldMk cId="637305951" sldId="327"/>
        </pc:sldMkLst>
      </pc:sldChg>
      <pc:sldChg chg="del">
        <pc:chgData name="Margaret Fox" userId="892c1610-2351-4c35-b21d-3b293c8c172e" providerId="ADAL" clId="{1A185259-43C4-4AB1-A2E2-DA0A9B92935A}" dt="2021-11-10T14:51:58.885" v="795" actId="47"/>
        <pc:sldMkLst>
          <pc:docMk/>
          <pc:sldMk cId="3123773632" sldId="328"/>
        </pc:sldMkLst>
      </pc:sldChg>
      <pc:sldChg chg="del">
        <pc:chgData name="Margaret Fox" userId="892c1610-2351-4c35-b21d-3b293c8c172e" providerId="ADAL" clId="{1A185259-43C4-4AB1-A2E2-DA0A9B92935A}" dt="2021-11-10T18:12:34.492" v="3227" actId="47"/>
        <pc:sldMkLst>
          <pc:docMk/>
          <pc:sldMk cId="2577543020" sldId="329"/>
        </pc:sldMkLst>
      </pc:sldChg>
      <pc:sldChg chg="del">
        <pc:chgData name="Margaret Fox" userId="892c1610-2351-4c35-b21d-3b293c8c172e" providerId="ADAL" clId="{1A185259-43C4-4AB1-A2E2-DA0A9B92935A}" dt="2021-11-10T18:12:41.666" v="3228" actId="47"/>
        <pc:sldMkLst>
          <pc:docMk/>
          <pc:sldMk cId="1763709331" sldId="330"/>
        </pc:sldMkLst>
      </pc:sldChg>
      <pc:sldChg chg="addSp delSp modSp add mod">
        <pc:chgData name="Margaret Fox" userId="892c1610-2351-4c35-b21d-3b293c8c172e" providerId="ADAL" clId="{1A185259-43C4-4AB1-A2E2-DA0A9B92935A}" dt="2021-11-10T14:35:27.690" v="105"/>
        <pc:sldMkLst>
          <pc:docMk/>
          <pc:sldMk cId="2809317494" sldId="331"/>
        </pc:sldMkLst>
        <pc:spChg chg="del mod">
          <ac:chgData name="Margaret Fox" userId="892c1610-2351-4c35-b21d-3b293c8c172e" providerId="ADAL" clId="{1A185259-43C4-4AB1-A2E2-DA0A9B92935A}" dt="2021-11-10T14:35:27.690" v="105"/>
          <ac:spMkLst>
            <pc:docMk/>
            <pc:sldMk cId="2809317494" sldId="331"/>
            <ac:spMk id="2" creationId="{AAB9F923-3D98-49EE-927E-35748313EB37}"/>
          </ac:spMkLst>
        </pc:spChg>
        <pc:picChg chg="add mod">
          <ac:chgData name="Margaret Fox" userId="892c1610-2351-4c35-b21d-3b293c8c172e" providerId="ADAL" clId="{1A185259-43C4-4AB1-A2E2-DA0A9B92935A}" dt="2021-11-10T14:35:22.053" v="103" actId="14100"/>
          <ac:picMkLst>
            <pc:docMk/>
            <pc:sldMk cId="2809317494" sldId="331"/>
            <ac:picMk id="3" creationId="{7F0B90A3-6208-434E-A2EE-5D3A4743A080}"/>
          </ac:picMkLst>
        </pc:picChg>
      </pc:sldChg>
      <pc:sldChg chg="modSp add mod modNotesTx">
        <pc:chgData name="Margaret Fox" userId="892c1610-2351-4c35-b21d-3b293c8c172e" providerId="ADAL" clId="{1A185259-43C4-4AB1-A2E2-DA0A9B92935A}" dt="2021-11-10T21:11:07.079" v="4245" actId="20577"/>
        <pc:sldMkLst>
          <pc:docMk/>
          <pc:sldMk cId="2357995315" sldId="332"/>
        </pc:sldMkLst>
        <pc:spChg chg="mod">
          <ac:chgData name="Margaret Fox" userId="892c1610-2351-4c35-b21d-3b293c8c172e" providerId="ADAL" clId="{1A185259-43C4-4AB1-A2E2-DA0A9B92935A}" dt="2021-11-10T15:10:26.463" v="2078" actId="20577"/>
          <ac:spMkLst>
            <pc:docMk/>
            <pc:sldMk cId="2357995315" sldId="332"/>
            <ac:spMk id="2" creationId="{AAB9F923-3D98-49EE-927E-35748313EB37}"/>
          </ac:spMkLst>
        </pc:spChg>
      </pc:sldChg>
      <pc:sldChg chg="modSp add mod modNotesTx">
        <pc:chgData name="Margaret Fox" userId="892c1610-2351-4c35-b21d-3b293c8c172e" providerId="ADAL" clId="{1A185259-43C4-4AB1-A2E2-DA0A9B92935A}" dt="2021-11-10T21:11:09.206" v="4246" actId="20577"/>
        <pc:sldMkLst>
          <pc:docMk/>
          <pc:sldMk cId="273157310" sldId="333"/>
        </pc:sldMkLst>
        <pc:spChg chg="mod">
          <ac:chgData name="Margaret Fox" userId="892c1610-2351-4c35-b21d-3b293c8c172e" providerId="ADAL" clId="{1A185259-43C4-4AB1-A2E2-DA0A9B92935A}" dt="2021-11-10T15:11:53.041" v="2283" actId="20577"/>
          <ac:spMkLst>
            <pc:docMk/>
            <pc:sldMk cId="273157310" sldId="333"/>
            <ac:spMk id="2" creationId="{AAB9F923-3D98-49EE-927E-35748313EB37}"/>
          </ac:spMkLst>
        </pc:spChg>
      </pc:sldChg>
      <pc:sldChg chg="delSp modSp add mod modNotesTx">
        <pc:chgData name="Margaret Fox" userId="892c1610-2351-4c35-b21d-3b293c8c172e" providerId="ADAL" clId="{1A185259-43C4-4AB1-A2E2-DA0A9B92935A}" dt="2021-11-10T21:13:00.581" v="4247" actId="20577"/>
        <pc:sldMkLst>
          <pc:docMk/>
          <pc:sldMk cId="1409884127" sldId="334"/>
        </pc:sldMkLst>
        <pc:spChg chg="mod">
          <ac:chgData name="Margaret Fox" userId="892c1610-2351-4c35-b21d-3b293c8c172e" providerId="ADAL" clId="{1A185259-43C4-4AB1-A2E2-DA0A9B92935A}" dt="2021-11-10T18:15:13.382" v="3518" actId="20577"/>
          <ac:spMkLst>
            <pc:docMk/>
            <pc:sldMk cId="1409884127" sldId="334"/>
            <ac:spMk id="2" creationId="{AAB9F923-3D98-49EE-927E-35748313EB37}"/>
          </ac:spMkLst>
        </pc:spChg>
        <pc:picChg chg="del">
          <ac:chgData name="Margaret Fox" userId="892c1610-2351-4c35-b21d-3b293c8c172e" providerId="ADAL" clId="{1A185259-43C4-4AB1-A2E2-DA0A9B92935A}" dt="2021-11-10T15:25:55.762" v="2789" actId="478"/>
          <ac:picMkLst>
            <pc:docMk/>
            <pc:sldMk cId="1409884127" sldId="334"/>
            <ac:picMk id="4098" creationId="{19889F1A-A051-4E52-BF20-DE7EFAF727D0}"/>
          </ac:picMkLst>
        </pc:picChg>
      </pc:sldChg>
      <pc:sldChg chg="modSp add mod ord modNotesTx">
        <pc:chgData name="Margaret Fox" userId="892c1610-2351-4c35-b21d-3b293c8c172e" providerId="ADAL" clId="{1A185259-43C4-4AB1-A2E2-DA0A9B92935A}" dt="2021-11-10T21:13:04.693" v="4248" actId="20577"/>
        <pc:sldMkLst>
          <pc:docMk/>
          <pc:sldMk cId="1701177917" sldId="335"/>
        </pc:sldMkLst>
        <pc:spChg chg="mod">
          <ac:chgData name="Margaret Fox" userId="892c1610-2351-4c35-b21d-3b293c8c172e" providerId="ADAL" clId="{1A185259-43C4-4AB1-A2E2-DA0A9B92935A}" dt="2021-11-10T15:49:53.336" v="3153" actId="1076"/>
          <ac:spMkLst>
            <pc:docMk/>
            <pc:sldMk cId="1701177917" sldId="335"/>
            <ac:spMk id="2" creationId="{AAB9F923-3D98-49EE-927E-35748313EB37}"/>
          </ac:spMkLst>
        </pc:spChg>
      </pc:sldChg>
      <pc:sldChg chg="modSp add mod ord">
        <pc:chgData name="Margaret Fox" userId="892c1610-2351-4c35-b21d-3b293c8c172e" providerId="ADAL" clId="{1A185259-43C4-4AB1-A2E2-DA0A9B92935A}" dt="2021-11-10T18:41:00.100" v="3900"/>
        <pc:sldMkLst>
          <pc:docMk/>
          <pc:sldMk cId="3379270206" sldId="336"/>
        </pc:sldMkLst>
        <pc:spChg chg="mod">
          <ac:chgData name="Margaret Fox" userId="892c1610-2351-4c35-b21d-3b293c8c172e" providerId="ADAL" clId="{1A185259-43C4-4AB1-A2E2-DA0A9B92935A}" dt="2021-11-10T18:35:39.620" v="3898" actId="20577"/>
          <ac:spMkLst>
            <pc:docMk/>
            <pc:sldMk cId="3379270206" sldId="336"/>
            <ac:spMk id="2" creationId="{AAB9F923-3D98-49EE-927E-35748313EB37}"/>
          </ac:spMkLst>
        </pc:spChg>
      </pc:sldChg>
      <pc:sldChg chg="modSp add mod modNotesTx">
        <pc:chgData name="Margaret Fox" userId="892c1610-2351-4c35-b21d-3b293c8c172e" providerId="ADAL" clId="{1A185259-43C4-4AB1-A2E2-DA0A9B92935A}" dt="2021-11-10T18:41:48.750" v="4044" actId="20577"/>
        <pc:sldMkLst>
          <pc:docMk/>
          <pc:sldMk cId="305725023" sldId="337"/>
        </pc:sldMkLst>
        <pc:spChg chg="mod">
          <ac:chgData name="Margaret Fox" userId="892c1610-2351-4c35-b21d-3b293c8c172e" providerId="ADAL" clId="{1A185259-43C4-4AB1-A2E2-DA0A9B92935A}" dt="2021-11-10T18:41:34.672" v="3976" actId="20577"/>
          <ac:spMkLst>
            <pc:docMk/>
            <pc:sldMk cId="305725023" sldId="337"/>
            <ac:spMk id="2" creationId="{AAB9F923-3D98-49EE-927E-35748313EB37}"/>
          </ac:spMkLst>
        </pc:spChg>
      </pc:sldChg>
    </pc:docChg>
  </pc:docChgLst>
  <pc:docChgLst>
    <pc:chgData name="Margaret Fox" userId="892c1610-2351-4c35-b21d-3b293c8c172e" providerId="ADAL" clId="{4574A786-5D2F-41B0-A44B-2C060F5A3BA6}"/>
    <pc:docChg chg="undo custSel addSld delSld modSld">
      <pc:chgData name="Margaret Fox" userId="892c1610-2351-4c35-b21d-3b293c8c172e" providerId="ADAL" clId="{4574A786-5D2F-41B0-A44B-2C060F5A3BA6}" dt="2021-11-03T21:18:09.877" v="5033" actId="20577"/>
      <pc:docMkLst>
        <pc:docMk/>
      </pc:docMkLst>
      <pc:sldChg chg="modSp mod">
        <pc:chgData name="Margaret Fox" userId="892c1610-2351-4c35-b21d-3b293c8c172e" providerId="ADAL" clId="{4574A786-5D2F-41B0-A44B-2C060F5A3BA6}" dt="2021-11-03T19:54:17.239" v="95" actId="20577"/>
        <pc:sldMkLst>
          <pc:docMk/>
          <pc:sldMk cId="1260153591" sldId="257"/>
        </pc:sldMkLst>
        <pc:spChg chg="mod">
          <ac:chgData name="Margaret Fox" userId="892c1610-2351-4c35-b21d-3b293c8c172e" providerId="ADAL" clId="{4574A786-5D2F-41B0-A44B-2C060F5A3BA6}" dt="2021-11-03T19:54:17.239" v="95" actId="20577"/>
          <ac:spMkLst>
            <pc:docMk/>
            <pc:sldMk cId="1260153591" sldId="257"/>
            <ac:spMk id="2" creationId="{AAB9F923-3D98-49EE-927E-35748313EB37}"/>
          </ac:spMkLst>
        </pc:spChg>
      </pc:sldChg>
      <pc:sldChg chg="modSp mod">
        <pc:chgData name="Margaret Fox" userId="892c1610-2351-4c35-b21d-3b293c8c172e" providerId="ADAL" clId="{4574A786-5D2F-41B0-A44B-2C060F5A3BA6}" dt="2021-11-03T19:57:45.102" v="200" actId="1076"/>
        <pc:sldMkLst>
          <pc:docMk/>
          <pc:sldMk cId="3285693065" sldId="262"/>
        </pc:sldMkLst>
        <pc:spChg chg="mod">
          <ac:chgData name="Margaret Fox" userId="892c1610-2351-4c35-b21d-3b293c8c172e" providerId="ADAL" clId="{4574A786-5D2F-41B0-A44B-2C060F5A3BA6}" dt="2021-11-03T19:57:45.102" v="200" actId="1076"/>
          <ac:spMkLst>
            <pc:docMk/>
            <pc:sldMk cId="3285693065" sldId="262"/>
            <ac:spMk id="2" creationId="{AAB9F923-3D98-49EE-927E-35748313EB37}"/>
          </ac:spMkLst>
        </pc:spChg>
        <pc:picChg chg="mod">
          <ac:chgData name="Margaret Fox" userId="892c1610-2351-4c35-b21d-3b293c8c172e" providerId="ADAL" clId="{4574A786-5D2F-41B0-A44B-2C060F5A3BA6}" dt="2021-11-03T19:57:41.465" v="199" actId="1076"/>
          <ac:picMkLst>
            <pc:docMk/>
            <pc:sldMk cId="3285693065" sldId="262"/>
            <ac:picMk id="2050" creationId="{9E476F11-15D0-42A8-BDAC-FCD6AA8E73AE}"/>
          </ac:picMkLst>
        </pc:picChg>
      </pc:sldChg>
      <pc:sldChg chg="modSp mod">
        <pc:chgData name="Margaret Fox" userId="892c1610-2351-4c35-b21d-3b293c8c172e" providerId="ADAL" clId="{4574A786-5D2F-41B0-A44B-2C060F5A3BA6}" dt="2021-11-03T21:16:56.197" v="4963" actId="20577"/>
        <pc:sldMkLst>
          <pc:docMk/>
          <pc:sldMk cId="1809337763" sldId="277"/>
        </pc:sldMkLst>
        <pc:spChg chg="mod">
          <ac:chgData name="Margaret Fox" userId="892c1610-2351-4c35-b21d-3b293c8c172e" providerId="ADAL" clId="{4574A786-5D2F-41B0-A44B-2C060F5A3BA6}" dt="2021-11-03T21:16:56.197" v="4963" actId="20577"/>
          <ac:spMkLst>
            <pc:docMk/>
            <pc:sldMk cId="1809337763" sldId="277"/>
            <ac:spMk id="2" creationId="{AAB9F923-3D98-49EE-927E-35748313EB37}"/>
          </ac:spMkLst>
        </pc:spChg>
      </pc:sldChg>
      <pc:sldChg chg="modSp mod">
        <pc:chgData name="Margaret Fox" userId="892c1610-2351-4c35-b21d-3b293c8c172e" providerId="ADAL" clId="{4574A786-5D2F-41B0-A44B-2C060F5A3BA6}" dt="2021-11-03T19:53:46.407" v="14" actId="20577"/>
        <pc:sldMkLst>
          <pc:docMk/>
          <pc:sldMk cId="1128444069" sldId="278"/>
        </pc:sldMkLst>
        <pc:spChg chg="mod">
          <ac:chgData name="Margaret Fox" userId="892c1610-2351-4c35-b21d-3b293c8c172e" providerId="ADAL" clId="{4574A786-5D2F-41B0-A44B-2C060F5A3BA6}" dt="2021-11-03T19:53:46.407" v="14" actId="20577"/>
          <ac:spMkLst>
            <pc:docMk/>
            <pc:sldMk cId="1128444069" sldId="278"/>
            <ac:spMk id="2" creationId="{AAB9F923-3D98-49EE-927E-35748313EB37}"/>
          </ac:spMkLst>
        </pc:spChg>
      </pc:sldChg>
      <pc:sldChg chg="modSp mod">
        <pc:chgData name="Margaret Fox" userId="892c1610-2351-4c35-b21d-3b293c8c172e" providerId="ADAL" clId="{4574A786-5D2F-41B0-A44B-2C060F5A3BA6}" dt="2021-11-03T21:18:09.877" v="5033" actId="20577"/>
        <pc:sldMkLst>
          <pc:docMk/>
          <pc:sldMk cId="1771820215" sldId="287"/>
        </pc:sldMkLst>
        <pc:spChg chg="mod">
          <ac:chgData name="Margaret Fox" userId="892c1610-2351-4c35-b21d-3b293c8c172e" providerId="ADAL" clId="{4574A786-5D2F-41B0-A44B-2C060F5A3BA6}" dt="2021-11-03T21:18:09.877" v="5033" actId="20577"/>
          <ac:spMkLst>
            <pc:docMk/>
            <pc:sldMk cId="1771820215" sldId="287"/>
            <ac:spMk id="2" creationId="{AAB9F923-3D98-49EE-927E-35748313EB37}"/>
          </ac:spMkLst>
        </pc:spChg>
      </pc:sldChg>
      <pc:sldChg chg="addSp delSp modSp mod">
        <pc:chgData name="Margaret Fox" userId="892c1610-2351-4c35-b21d-3b293c8c172e" providerId="ADAL" clId="{4574A786-5D2F-41B0-A44B-2C060F5A3BA6}" dt="2021-11-03T19:59:39.514" v="470"/>
        <pc:sldMkLst>
          <pc:docMk/>
          <pc:sldMk cId="2466888729" sldId="308"/>
        </pc:sldMkLst>
        <pc:spChg chg="mod">
          <ac:chgData name="Margaret Fox" userId="892c1610-2351-4c35-b21d-3b293c8c172e" providerId="ADAL" clId="{4574A786-5D2F-41B0-A44B-2C060F5A3BA6}" dt="2021-11-03T19:59:28.857" v="468" actId="113"/>
          <ac:spMkLst>
            <pc:docMk/>
            <pc:sldMk cId="2466888729" sldId="308"/>
            <ac:spMk id="2" creationId="{AAB9F923-3D98-49EE-927E-35748313EB37}"/>
          </ac:spMkLst>
        </pc:spChg>
        <pc:picChg chg="add del mod">
          <ac:chgData name="Margaret Fox" userId="892c1610-2351-4c35-b21d-3b293c8c172e" providerId="ADAL" clId="{4574A786-5D2F-41B0-A44B-2C060F5A3BA6}" dt="2021-11-03T19:59:39.514" v="470"/>
          <ac:picMkLst>
            <pc:docMk/>
            <pc:sldMk cId="2466888729" sldId="308"/>
            <ac:picMk id="4" creationId="{8A9CB5F8-41E7-467F-A9DD-6AABA99C2F25}"/>
          </ac:picMkLst>
        </pc:picChg>
      </pc:sldChg>
      <pc:sldChg chg="modSp mod">
        <pc:chgData name="Margaret Fox" userId="892c1610-2351-4c35-b21d-3b293c8c172e" providerId="ADAL" clId="{4574A786-5D2F-41B0-A44B-2C060F5A3BA6}" dt="2021-11-03T20:03:36.717" v="1263" actId="20577"/>
        <pc:sldMkLst>
          <pc:docMk/>
          <pc:sldMk cId="1974659097" sldId="310"/>
        </pc:sldMkLst>
        <pc:spChg chg="mod">
          <ac:chgData name="Margaret Fox" userId="892c1610-2351-4c35-b21d-3b293c8c172e" providerId="ADAL" clId="{4574A786-5D2F-41B0-A44B-2C060F5A3BA6}" dt="2021-11-03T20:03:36.717" v="1263" actId="20577"/>
          <ac:spMkLst>
            <pc:docMk/>
            <pc:sldMk cId="1974659097" sldId="310"/>
            <ac:spMk id="2" creationId="{AAB9F923-3D98-49EE-927E-35748313EB37}"/>
          </ac:spMkLst>
        </pc:spChg>
      </pc:sldChg>
      <pc:sldChg chg="modSp mod">
        <pc:chgData name="Margaret Fox" userId="892c1610-2351-4c35-b21d-3b293c8c172e" providerId="ADAL" clId="{4574A786-5D2F-41B0-A44B-2C060F5A3BA6}" dt="2021-11-03T20:17:49.788" v="2708" actId="20577"/>
        <pc:sldMkLst>
          <pc:docMk/>
          <pc:sldMk cId="1117480482" sldId="311"/>
        </pc:sldMkLst>
        <pc:spChg chg="mod">
          <ac:chgData name="Margaret Fox" userId="892c1610-2351-4c35-b21d-3b293c8c172e" providerId="ADAL" clId="{4574A786-5D2F-41B0-A44B-2C060F5A3BA6}" dt="2021-11-03T20:17:49.788" v="2708" actId="20577"/>
          <ac:spMkLst>
            <pc:docMk/>
            <pc:sldMk cId="1117480482" sldId="311"/>
            <ac:spMk id="2" creationId="{AAB9F923-3D98-49EE-927E-35748313EB37}"/>
          </ac:spMkLst>
        </pc:spChg>
      </pc:sldChg>
      <pc:sldChg chg="del">
        <pc:chgData name="Margaret Fox" userId="892c1610-2351-4c35-b21d-3b293c8c172e" providerId="ADAL" clId="{4574A786-5D2F-41B0-A44B-2C060F5A3BA6}" dt="2021-11-03T21:11:20.060" v="4618" actId="47"/>
        <pc:sldMkLst>
          <pc:docMk/>
          <pc:sldMk cId="3996046552" sldId="312"/>
        </pc:sldMkLst>
      </pc:sldChg>
      <pc:sldChg chg="del">
        <pc:chgData name="Margaret Fox" userId="892c1610-2351-4c35-b21d-3b293c8c172e" providerId="ADAL" clId="{4574A786-5D2F-41B0-A44B-2C060F5A3BA6}" dt="2021-11-03T19:53:48.615" v="15" actId="47"/>
        <pc:sldMkLst>
          <pc:docMk/>
          <pc:sldMk cId="3008954777" sldId="319"/>
        </pc:sldMkLst>
      </pc:sldChg>
      <pc:sldChg chg="addSp modSp mod">
        <pc:chgData name="Margaret Fox" userId="892c1610-2351-4c35-b21d-3b293c8c172e" providerId="ADAL" clId="{4574A786-5D2F-41B0-A44B-2C060F5A3BA6}" dt="2021-11-03T20:44:10.004" v="4048" actId="1076"/>
        <pc:sldMkLst>
          <pc:docMk/>
          <pc:sldMk cId="2032702914" sldId="320"/>
        </pc:sldMkLst>
        <pc:spChg chg="mod">
          <ac:chgData name="Margaret Fox" userId="892c1610-2351-4c35-b21d-3b293c8c172e" providerId="ADAL" clId="{4574A786-5D2F-41B0-A44B-2C060F5A3BA6}" dt="2021-11-03T20:34:10.251" v="3175" actId="20577"/>
          <ac:spMkLst>
            <pc:docMk/>
            <pc:sldMk cId="2032702914" sldId="320"/>
            <ac:spMk id="2" creationId="{AAB9F923-3D98-49EE-927E-35748313EB37}"/>
          </ac:spMkLst>
        </pc:spChg>
        <pc:picChg chg="add mod">
          <ac:chgData name="Margaret Fox" userId="892c1610-2351-4c35-b21d-3b293c8c172e" providerId="ADAL" clId="{4574A786-5D2F-41B0-A44B-2C060F5A3BA6}" dt="2021-11-03T20:44:10.004" v="4048" actId="1076"/>
          <ac:picMkLst>
            <pc:docMk/>
            <pc:sldMk cId="2032702914" sldId="320"/>
            <ac:picMk id="1026" creationId="{28B05483-0530-4048-B8A3-3D58108908A3}"/>
          </ac:picMkLst>
        </pc:picChg>
      </pc:sldChg>
      <pc:sldChg chg="modSp mod">
        <pc:chgData name="Margaret Fox" userId="892c1610-2351-4c35-b21d-3b293c8c172e" providerId="ADAL" clId="{4574A786-5D2F-41B0-A44B-2C060F5A3BA6}" dt="2021-11-03T20:41:57.034" v="4043" actId="20577"/>
        <pc:sldMkLst>
          <pc:docMk/>
          <pc:sldMk cId="1245164664" sldId="321"/>
        </pc:sldMkLst>
        <pc:spChg chg="mod">
          <ac:chgData name="Margaret Fox" userId="892c1610-2351-4c35-b21d-3b293c8c172e" providerId="ADAL" clId="{4574A786-5D2F-41B0-A44B-2C060F5A3BA6}" dt="2021-11-03T20:41:57.034" v="4043" actId="20577"/>
          <ac:spMkLst>
            <pc:docMk/>
            <pc:sldMk cId="1245164664" sldId="321"/>
            <ac:spMk id="2" creationId="{AAB9F923-3D98-49EE-927E-35748313EB37}"/>
          </ac:spMkLst>
        </pc:spChg>
      </pc:sldChg>
      <pc:sldChg chg="modSp mod">
        <pc:chgData name="Margaret Fox" userId="892c1610-2351-4c35-b21d-3b293c8c172e" providerId="ADAL" clId="{4574A786-5D2F-41B0-A44B-2C060F5A3BA6}" dt="2021-11-03T20:55:54.983" v="4186" actId="20577"/>
        <pc:sldMkLst>
          <pc:docMk/>
          <pc:sldMk cId="2173630304" sldId="322"/>
        </pc:sldMkLst>
        <pc:spChg chg="mod">
          <ac:chgData name="Margaret Fox" userId="892c1610-2351-4c35-b21d-3b293c8c172e" providerId="ADAL" clId="{4574A786-5D2F-41B0-A44B-2C060F5A3BA6}" dt="2021-11-03T20:55:54.983" v="4186" actId="20577"/>
          <ac:spMkLst>
            <pc:docMk/>
            <pc:sldMk cId="2173630304" sldId="322"/>
            <ac:spMk id="2" creationId="{AAB9F923-3D98-49EE-927E-35748313EB37}"/>
          </ac:spMkLst>
        </pc:spChg>
      </pc:sldChg>
      <pc:sldChg chg="modSp mod">
        <pc:chgData name="Margaret Fox" userId="892c1610-2351-4c35-b21d-3b293c8c172e" providerId="ADAL" clId="{4574A786-5D2F-41B0-A44B-2C060F5A3BA6}" dt="2021-11-03T21:05:59.447" v="4587" actId="20577"/>
        <pc:sldMkLst>
          <pc:docMk/>
          <pc:sldMk cId="3595692726" sldId="323"/>
        </pc:sldMkLst>
        <pc:spChg chg="mod">
          <ac:chgData name="Margaret Fox" userId="892c1610-2351-4c35-b21d-3b293c8c172e" providerId="ADAL" clId="{4574A786-5D2F-41B0-A44B-2C060F5A3BA6}" dt="2021-11-03T21:05:59.447" v="4587" actId="20577"/>
          <ac:spMkLst>
            <pc:docMk/>
            <pc:sldMk cId="3595692726" sldId="323"/>
            <ac:spMk id="2" creationId="{AAB9F923-3D98-49EE-927E-35748313EB37}"/>
          </ac:spMkLst>
        </pc:spChg>
      </pc:sldChg>
      <pc:sldChg chg="del">
        <pc:chgData name="Margaret Fox" userId="892c1610-2351-4c35-b21d-3b293c8c172e" providerId="ADAL" clId="{4574A786-5D2F-41B0-A44B-2C060F5A3BA6}" dt="2021-11-03T21:10:41.778" v="4616" actId="47"/>
        <pc:sldMkLst>
          <pc:docMk/>
          <pc:sldMk cId="177095039" sldId="324"/>
        </pc:sldMkLst>
      </pc:sldChg>
      <pc:sldChg chg="del">
        <pc:chgData name="Margaret Fox" userId="892c1610-2351-4c35-b21d-3b293c8c172e" providerId="ADAL" clId="{4574A786-5D2F-41B0-A44B-2C060F5A3BA6}" dt="2021-11-03T21:10:43.391" v="4617" actId="47"/>
        <pc:sldMkLst>
          <pc:docMk/>
          <pc:sldMk cId="2859815796" sldId="325"/>
        </pc:sldMkLst>
      </pc:sldChg>
      <pc:sldChg chg="modSp add mod">
        <pc:chgData name="Margaret Fox" userId="892c1610-2351-4c35-b21d-3b293c8c172e" providerId="ADAL" clId="{4574A786-5D2F-41B0-A44B-2C060F5A3BA6}" dt="2021-11-03T20:02:34.762" v="968" actId="113"/>
        <pc:sldMkLst>
          <pc:docMk/>
          <pc:sldMk cId="445794503" sldId="326"/>
        </pc:sldMkLst>
        <pc:spChg chg="mod">
          <ac:chgData name="Margaret Fox" userId="892c1610-2351-4c35-b21d-3b293c8c172e" providerId="ADAL" clId="{4574A786-5D2F-41B0-A44B-2C060F5A3BA6}" dt="2021-11-03T20:02:34.762" v="968" actId="113"/>
          <ac:spMkLst>
            <pc:docMk/>
            <pc:sldMk cId="445794503" sldId="326"/>
            <ac:spMk id="2" creationId="{AAB9F923-3D98-49EE-927E-35748313EB37}"/>
          </ac:spMkLst>
        </pc:spChg>
      </pc:sldChg>
      <pc:sldChg chg="modSp add mod">
        <pc:chgData name="Margaret Fox" userId="892c1610-2351-4c35-b21d-3b293c8c172e" providerId="ADAL" clId="{4574A786-5D2F-41B0-A44B-2C060F5A3BA6}" dt="2021-11-03T20:10:57.756" v="2424" actId="1076"/>
        <pc:sldMkLst>
          <pc:docMk/>
          <pc:sldMk cId="637305951" sldId="327"/>
        </pc:sldMkLst>
        <pc:spChg chg="mod">
          <ac:chgData name="Margaret Fox" userId="892c1610-2351-4c35-b21d-3b293c8c172e" providerId="ADAL" clId="{4574A786-5D2F-41B0-A44B-2C060F5A3BA6}" dt="2021-11-03T20:10:57.756" v="2424" actId="1076"/>
          <ac:spMkLst>
            <pc:docMk/>
            <pc:sldMk cId="637305951" sldId="327"/>
            <ac:spMk id="2" creationId="{AAB9F923-3D98-49EE-927E-35748313EB37}"/>
          </ac:spMkLst>
        </pc:spChg>
      </pc:sldChg>
      <pc:sldChg chg="modSp add mod">
        <pc:chgData name="Margaret Fox" userId="892c1610-2351-4c35-b21d-3b293c8c172e" providerId="ADAL" clId="{4574A786-5D2F-41B0-A44B-2C060F5A3BA6}" dt="2021-11-03T20:10:37.624" v="2423" actId="20577"/>
        <pc:sldMkLst>
          <pc:docMk/>
          <pc:sldMk cId="3123773632" sldId="328"/>
        </pc:sldMkLst>
        <pc:spChg chg="mod">
          <ac:chgData name="Margaret Fox" userId="892c1610-2351-4c35-b21d-3b293c8c172e" providerId="ADAL" clId="{4574A786-5D2F-41B0-A44B-2C060F5A3BA6}" dt="2021-11-03T20:10:37.624" v="2423" actId="20577"/>
          <ac:spMkLst>
            <pc:docMk/>
            <pc:sldMk cId="3123773632" sldId="328"/>
            <ac:spMk id="2" creationId="{AAB9F923-3D98-49EE-927E-35748313EB37}"/>
          </ac:spMkLst>
        </pc:spChg>
      </pc:sldChg>
      <pc:sldChg chg="addSp modSp add mod">
        <pc:chgData name="Margaret Fox" userId="892c1610-2351-4c35-b21d-3b293c8c172e" providerId="ADAL" clId="{4574A786-5D2F-41B0-A44B-2C060F5A3BA6}" dt="2021-11-03T20:45:37.772" v="4060" actId="20577"/>
        <pc:sldMkLst>
          <pc:docMk/>
          <pc:sldMk cId="2577543020" sldId="329"/>
        </pc:sldMkLst>
        <pc:spChg chg="mod">
          <ac:chgData name="Margaret Fox" userId="892c1610-2351-4c35-b21d-3b293c8c172e" providerId="ADAL" clId="{4574A786-5D2F-41B0-A44B-2C060F5A3BA6}" dt="2021-11-03T20:45:37.772" v="4060" actId="20577"/>
          <ac:spMkLst>
            <pc:docMk/>
            <pc:sldMk cId="2577543020" sldId="329"/>
            <ac:spMk id="2" creationId="{AAB9F923-3D98-49EE-927E-35748313EB37}"/>
          </ac:spMkLst>
        </pc:spChg>
        <pc:picChg chg="add mod">
          <ac:chgData name="Margaret Fox" userId="892c1610-2351-4c35-b21d-3b293c8c172e" providerId="ADAL" clId="{4574A786-5D2F-41B0-A44B-2C060F5A3BA6}" dt="2021-11-03T20:45:23.964" v="4056" actId="1076"/>
          <ac:picMkLst>
            <pc:docMk/>
            <pc:sldMk cId="2577543020" sldId="329"/>
            <ac:picMk id="3" creationId="{15D0856E-7E4C-4768-84BF-C977CB941BD4}"/>
          </ac:picMkLst>
        </pc:picChg>
      </pc:sldChg>
      <pc:sldChg chg="add del">
        <pc:chgData name="Margaret Fox" userId="892c1610-2351-4c35-b21d-3b293c8c172e" providerId="ADAL" clId="{4574A786-5D2F-41B0-A44B-2C060F5A3BA6}" dt="2021-11-03T20:44:46.829" v="4050"/>
        <pc:sldMkLst>
          <pc:docMk/>
          <pc:sldMk cId="45255569" sldId="330"/>
        </pc:sldMkLst>
      </pc:sldChg>
      <pc:sldChg chg="modSp add mod">
        <pc:chgData name="Margaret Fox" userId="892c1610-2351-4c35-b21d-3b293c8c172e" providerId="ADAL" clId="{4574A786-5D2F-41B0-A44B-2C060F5A3BA6}" dt="2021-11-03T21:16:01.813" v="4952" actId="20577"/>
        <pc:sldMkLst>
          <pc:docMk/>
          <pc:sldMk cId="1763709331" sldId="330"/>
        </pc:sldMkLst>
        <pc:spChg chg="mod">
          <ac:chgData name="Margaret Fox" userId="892c1610-2351-4c35-b21d-3b293c8c172e" providerId="ADAL" clId="{4574A786-5D2F-41B0-A44B-2C060F5A3BA6}" dt="2021-11-03T21:16:01.813" v="4952" actId="20577"/>
          <ac:spMkLst>
            <pc:docMk/>
            <pc:sldMk cId="1763709331" sldId="330"/>
            <ac:spMk id="2" creationId="{AAB9F923-3D98-49EE-927E-35748313EB37}"/>
          </ac:spMkLst>
        </pc:spChg>
      </pc:sldChg>
    </pc:docChg>
  </pc:docChgLst>
  <pc:docChgLst>
    <pc:chgData name="Margaret Fox" userId="892c1610-2351-4c35-b21d-3b293c8c172e" providerId="ADAL" clId="{15E7320F-5EEF-4E2D-9A24-AAAAB6821C59}"/>
    <pc:docChg chg="undo custSel addSld delSld modSld sldOrd">
      <pc:chgData name="Margaret Fox" userId="892c1610-2351-4c35-b21d-3b293c8c172e" providerId="ADAL" clId="{15E7320F-5EEF-4E2D-9A24-AAAAB6821C59}" dt="2021-10-13T21:35:00.999" v="1488" actId="20577"/>
      <pc:docMkLst>
        <pc:docMk/>
      </pc:docMkLst>
      <pc:sldChg chg="addSp delSp modSp mod">
        <pc:chgData name="Margaret Fox" userId="892c1610-2351-4c35-b21d-3b293c8c172e" providerId="ADAL" clId="{15E7320F-5EEF-4E2D-9A24-AAAAB6821C59}" dt="2021-10-13T21:30:23.592" v="1370" actId="1076"/>
        <pc:sldMkLst>
          <pc:docMk/>
          <pc:sldMk cId="2586962450" sldId="259"/>
        </pc:sldMkLst>
        <pc:picChg chg="mod">
          <ac:chgData name="Margaret Fox" userId="892c1610-2351-4c35-b21d-3b293c8c172e" providerId="ADAL" clId="{15E7320F-5EEF-4E2D-9A24-AAAAB6821C59}" dt="2021-10-13T19:27:47.469" v="80" actId="14100"/>
          <ac:picMkLst>
            <pc:docMk/>
            <pc:sldMk cId="2586962450" sldId="259"/>
            <ac:picMk id="6" creationId="{3FDE9E07-51CD-4023-A00A-6C50ADAB07B5}"/>
          </ac:picMkLst>
        </pc:picChg>
        <pc:picChg chg="del">
          <ac:chgData name="Margaret Fox" userId="892c1610-2351-4c35-b21d-3b293c8c172e" providerId="ADAL" clId="{15E7320F-5EEF-4E2D-9A24-AAAAB6821C59}" dt="2021-10-13T19:27:29.235" v="74" actId="478"/>
          <ac:picMkLst>
            <pc:docMk/>
            <pc:sldMk cId="2586962450" sldId="259"/>
            <ac:picMk id="7" creationId="{F8C93160-2951-2343-97D4-3FD8B8F81378}"/>
          </ac:picMkLst>
        </pc:picChg>
        <pc:picChg chg="add mod">
          <ac:chgData name="Margaret Fox" userId="892c1610-2351-4c35-b21d-3b293c8c172e" providerId="ADAL" clId="{15E7320F-5EEF-4E2D-9A24-AAAAB6821C59}" dt="2021-10-13T21:30:06.361" v="1366" actId="1076"/>
          <ac:picMkLst>
            <pc:docMk/>
            <pc:sldMk cId="2586962450" sldId="259"/>
            <ac:picMk id="2050" creationId="{6EF0D210-6BEE-4BE1-B971-4FCB7F8AFFBE}"/>
          </ac:picMkLst>
        </pc:picChg>
        <pc:picChg chg="add del mod">
          <ac:chgData name="Margaret Fox" userId="892c1610-2351-4c35-b21d-3b293c8c172e" providerId="ADAL" clId="{15E7320F-5EEF-4E2D-9A24-AAAAB6821C59}" dt="2021-10-13T21:30:00.504" v="1363" actId="478"/>
          <ac:picMkLst>
            <pc:docMk/>
            <pc:sldMk cId="2586962450" sldId="259"/>
            <ac:picMk id="2051" creationId="{146FB0F8-E9E2-4776-8BBF-D4DEA002592F}"/>
          </ac:picMkLst>
        </pc:picChg>
        <pc:picChg chg="add mod">
          <ac:chgData name="Margaret Fox" userId="892c1610-2351-4c35-b21d-3b293c8c172e" providerId="ADAL" clId="{15E7320F-5EEF-4E2D-9A24-AAAAB6821C59}" dt="2021-10-13T21:30:23.592" v="1370" actId="1076"/>
          <ac:picMkLst>
            <pc:docMk/>
            <pc:sldMk cId="2586962450" sldId="259"/>
            <ac:picMk id="3074" creationId="{D27D830F-1F66-4A31-B916-3FF7379C7AE7}"/>
          </ac:picMkLst>
        </pc:picChg>
      </pc:sldChg>
      <pc:sldChg chg="modSp mod">
        <pc:chgData name="Margaret Fox" userId="892c1610-2351-4c35-b21d-3b293c8c172e" providerId="ADAL" clId="{15E7320F-5EEF-4E2D-9A24-AAAAB6821C59}" dt="2021-10-13T19:41:40.646" v="1130" actId="20577"/>
        <pc:sldMkLst>
          <pc:docMk/>
          <pc:sldMk cId="570317477" sldId="261"/>
        </pc:sldMkLst>
        <pc:spChg chg="mod">
          <ac:chgData name="Margaret Fox" userId="892c1610-2351-4c35-b21d-3b293c8c172e" providerId="ADAL" clId="{15E7320F-5EEF-4E2D-9A24-AAAAB6821C59}" dt="2021-10-13T19:41:40.646" v="1130" actId="20577"/>
          <ac:spMkLst>
            <pc:docMk/>
            <pc:sldMk cId="570317477" sldId="261"/>
            <ac:spMk id="2" creationId="{AAB9F923-3D98-49EE-927E-35748313EB37}"/>
          </ac:spMkLst>
        </pc:spChg>
      </pc:sldChg>
      <pc:sldChg chg="modSp mod">
        <pc:chgData name="Margaret Fox" userId="892c1610-2351-4c35-b21d-3b293c8c172e" providerId="ADAL" clId="{15E7320F-5EEF-4E2D-9A24-AAAAB6821C59}" dt="2021-10-13T19:44:42.130" v="1222" actId="20577"/>
        <pc:sldMkLst>
          <pc:docMk/>
          <pc:sldMk cId="1809337763" sldId="277"/>
        </pc:sldMkLst>
        <pc:spChg chg="mod">
          <ac:chgData name="Margaret Fox" userId="892c1610-2351-4c35-b21d-3b293c8c172e" providerId="ADAL" clId="{15E7320F-5EEF-4E2D-9A24-AAAAB6821C59}" dt="2021-10-13T19:44:42.130" v="1222" actId="20577"/>
          <ac:spMkLst>
            <pc:docMk/>
            <pc:sldMk cId="1809337763" sldId="277"/>
            <ac:spMk id="2" creationId="{AAB9F923-3D98-49EE-927E-35748313EB37}"/>
          </ac:spMkLst>
        </pc:spChg>
      </pc:sldChg>
      <pc:sldChg chg="modSp mod">
        <pc:chgData name="Margaret Fox" userId="892c1610-2351-4c35-b21d-3b293c8c172e" providerId="ADAL" clId="{15E7320F-5EEF-4E2D-9A24-AAAAB6821C59}" dt="2021-10-13T19:45:09.473" v="1266" actId="20577"/>
        <pc:sldMkLst>
          <pc:docMk/>
          <pc:sldMk cId="1771820215" sldId="287"/>
        </pc:sldMkLst>
        <pc:spChg chg="mod">
          <ac:chgData name="Margaret Fox" userId="892c1610-2351-4c35-b21d-3b293c8c172e" providerId="ADAL" clId="{15E7320F-5EEF-4E2D-9A24-AAAAB6821C59}" dt="2021-10-13T19:45:09.473" v="1266" actId="20577"/>
          <ac:spMkLst>
            <pc:docMk/>
            <pc:sldMk cId="1771820215" sldId="287"/>
            <ac:spMk id="2" creationId="{AAB9F923-3D98-49EE-927E-35748313EB37}"/>
          </ac:spMkLst>
        </pc:spChg>
      </pc:sldChg>
      <pc:sldChg chg="modSp mod">
        <pc:chgData name="Margaret Fox" userId="892c1610-2351-4c35-b21d-3b293c8c172e" providerId="ADAL" clId="{15E7320F-5EEF-4E2D-9A24-AAAAB6821C59}" dt="2021-10-13T19:39:26.572" v="980" actId="313"/>
        <pc:sldMkLst>
          <pc:docMk/>
          <pc:sldMk cId="3652541975" sldId="288"/>
        </pc:sldMkLst>
        <pc:spChg chg="mod">
          <ac:chgData name="Margaret Fox" userId="892c1610-2351-4c35-b21d-3b293c8c172e" providerId="ADAL" clId="{15E7320F-5EEF-4E2D-9A24-AAAAB6821C59}" dt="2021-10-13T19:39:26.572" v="980" actId="313"/>
          <ac:spMkLst>
            <pc:docMk/>
            <pc:sldMk cId="3652541975" sldId="288"/>
            <ac:spMk id="2" creationId="{AAB9F923-3D98-49EE-927E-35748313EB37}"/>
          </ac:spMkLst>
        </pc:spChg>
      </pc:sldChg>
      <pc:sldChg chg="modSp mod">
        <pc:chgData name="Margaret Fox" userId="892c1610-2351-4c35-b21d-3b293c8c172e" providerId="ADAL" clId="{15E7320F-5EEF-4E2D-9A24-AAAAB6821C59}" dt="2021-10-13T19:19:56.916" v="0" actId="12"/>
        <pc:sldMkLst>
          <pc:docMk/>
          <pc:sldMk cId="1477906069" sldId="296"/>
        </pc:sldMkLst>
        <pc:spChg chg="mod">
          <ac:chgData name="Margaret Fox" userId="892c1610-2351-4c35-b21d-3b293c8c172e" providerId="ADAL" clId="{15E7320F-5EEF-4E2D-9A24-AAAAB6821C59}" dt="2021-10-13T19:19:56.916" v="0" actId="12"/>
          <ac:spMkLst>
            <pc:docMk/>
            <pc:sldMk cId="1477906069" sldId="296"/>
            <ac:spMk id="2" creationId="{AAB9F923-3D98-49EE-927E-35748313EB37}"/>
          </ac:spMkLst>
        </pc:spChg>
      </pc:sldChg>
      <pc:sldChg chg="modSp mod">
        <pc:chgData name="Margaret Fox" userId="892c1610-2351-4c35-b21d-3b293c8c172e" providerId="ADAL" clId="{15E7320F-5EEF-4E2D-9A24-AAAAB6821C59}" dt="2021-10-13T19:20:31.477" v="1" actId="313"/>
        <pc:sldMkLst>
          <pc:docMk/>
          <pc:sldMk cId="3494816798" sldId="300"/>
        </pc:sldMkLst>
        <pc:spChg chg="mod">
          <ac:chgData name="Margaret Fox" userId="892c1610-2351-4c35-b21d-3b293c8c172e" providerId="ADAL" clId="{15E7320F-5EEF-4E2D-9A24-AAAAB6821C59}" dt="2021-10-13T19:20:31.477" v="1" actId="313"/>
          <ac:spMkLst>
            <pc:docMk/>
            <pc:sldMk cId="3494816798" sldId="300"/>
            <ac:spMk id="2" creationId="{AAB9F923-3D98-49EE-927E-35748313EB37}"/>
          </ac:spMkLst>
        </pc:spChg>
      </pc:sldChg>
      <pc:sldChg chg="addSp modSp mod">
        <pc:chgData name="Margaret Fox" userId="892c1610-2351-4c35-b21d-3b293c8c172e" providerId="ADAL" clId="{15E7320F-5EEF-4E2D-9A24-AAAAB6821C59}" dt="2021-10-13T21:29:10.930" v="1359" actId="1440"/>
        <pc:sldMkLst>
          <pc:docMk/>
          <pc:sldMk cId="2779301137" sldId="301"/>
        </pc:sldMkLst>
        <pc:spChg chg="mod">
          <ac:chgData name="Margaret Fox" userId="892c1610-2351-4c35-b21d-3b293c8c172e" providerId="ADAL" clId="{15E7320F-5EEF-4E2D-9A24-AAAAB6821C59}" dt="2021-10-13T21:29:01.995" v="1356" actId="20577"/>
          <ac:spMkLst>
            <pc:docMk/>
            <pc:sldMk cId="2779301137" sldId="301"/>
            <ac:spMk id="2" creationId="{AAB9F923-3D98-49EE-927E-35748313EB37}"/>
          </ac:spMkLst>
        </pc:spChg>
        <pc:picChg chg="add mod">
          <ac:chgData name="Margaret Fox" userId="892c1610-2351-4c35-b21d-3b293c8c172e" providerId="ADAL" clId="{15E7320F-5EEF-4E2D-9A24-AAAAB6821C59}" dt="2021-10-13T21:29:05.834" v="1357" actId="1076"/>
          <ac:picMkLst>
            <pc:docMk/>
            <pc:sldMk cId="2779301137" sldId="301"/>
            <ac:picMk id="4" creationId="{D52DA37C-F74B-4248-B2E8-509F84E0A934}"/>
          </ac:picMkLst>
        </pc:picChg>
        <pc:picChg chg="add mod">
          <ac:chgData name="Margaret Fox" userId="892c1610-2351-4c35-b21d-3b293c8c172e" providerId="ADAL" clId="{15E7320F-5EEF-4E2D-9A24-AAAAB6821C59}" dt="2021-10-13T21:29:10.930" v="1359" actId="1440"/>
          <ac:picMkLst>
            <pc:docMk/>
            <pc:sldMk cId="2779301137" sldId="301"/>
            <ac:picMk id="5" creationId="{57C81171-B10C-45AB-9F28-0BAD43F6A639}"/>
          </ac:picMkLst>
        </pc:picChg>
      </pc:sldChg>
      <pc:sldChg chg="addSp delSp modSp add del mod">
        <pc:chgData name="Margaret Fox" userId="892c1610-2351-4c35-b21d-3b293c8c172e" providerId="ADAL" clId="{15E7320F-5EEF-4E2D-9A24-AAAAB6821C59}" dt="2021-10-13T19:26:25.997" v="73" actId="47"/>
        <pc:sldMkLst>
          <pc:docMk/>
          <pc:sldMk cId="1814972786" sldId="302"/>
        </pc:sldMkLst>
        <pc:spChg chg="del mod">
          <ac:chgData name="Margaret Fox" userId="892c1610-2351-4c35-b21d-3b293c8c172e" providerId="ADAL" clId="{15E7320F-5EEF-4E2D-9A24-AAAAB6821C59}" dt="2021-10-13T19:21:35.850" v="4" actId="478"/>
          <ac:spMkLst>
            <pc:docMk/>
            <pc:sldMk cId="1814972786" sldId="302"/>
            <ac:spMk id="2" creationId="{AAB9F923-3D98-49EE-927E-35748313EB37}"/>
          </ac:spMkLst>
        </pc:spChg>
        <pc:picChg chg="add del mod">
          <ac:chgData name="Margaret Fox" userId="892c1610-2351-4c35-b21d-3b293c8c172e" providerId="ADAL" clId="{15E7320F-5EEF-4E2D-9A24-AAAAB6821C59}" dt="2021-10-13T19:24:42.423" v="35" actId="478"/>
          <ac:picMkLst>
            <pc:docMk/>
            <pc:sldMk cId="1814972786" sldId="302"/>
            <ac:picMk id="5" creationId="{F6010E98-AC8F-40C1-ADF4-0EB0FF53CD35}"/>
          </ac:picMkLst>
        </pc:picChg>
        <pc:picChg chg="del">
          <ac:chgData name="Margaret Fox" userId="892c1610-2351-4c35-b21d-3b293c8c172e" providerId="ADAL" clId="{15E7320F-5EEF-4E2D-9A24-AAAAB6821C59}" dt="2021-10-13T19:22:07.756" v="7" actId="478"/>
          <ac:picMkLst>
            <pc:docMk/>
            <pc:sldMk cId="1814972786" sldId="302"/>
            <ac:picMk id="6" creationId="{3FDE9E07-51CD-4023-A00A-6C50ADAB07B5}"/>
          </ac:picMkLst>
        </pc:picChg>
        <pc:picChg chg="add mod">
          <ac:chgData name="Margaret Fox" userId="892c1610-2351-4c35-b21d-3b293c8c172e" providerId="ADAL" clId="{15E7320F-5EEF-4E2D-9A24-AAAAB6821C59}" dt="2021-10-13T19:25:13.781" v="40" actId="14100"/>
          <ac:picMkLst>
            <pc:docMk/>
            <pc:sldMk cId="1814972786" sldId="302"/>
            <ac:picMk id="7" creationId="{5965072C-6B78-4BDC-947F-1EC56FE70A39}"/>
          </ac:picMkLst>
        </pc:picChg>
        <pc:picChg chg="add del mod">
          <ac:chgData name="Margaret Fox" userId="892c1610-2351-4c35-b21d-3b293c8c172e" providerId="ADAL" clId="{15E7320F-5EEF-4E2D-9A24-AAAAB6821C59}" dt="2021-10-13T19:22:45.207" v="19" actId="21"/>
          <ac:picMkLst>
            <pc:docMk/>
            <pc:sldMk cId="1814972786" sldId="302"/>
            <ac:picMk id="1026" creationId="{AA61FAD2-E680-41F1-9162-55B5B52CD760}"/>
          </ac:picMkLst>
        </pc:picChg>
      </pc:sldChg>
      <pc:sldChg chg="addSp delSp modSp add del mod ord">
        <pc:chgData name="Margaret Fox" userId="892c1610-2351-4c35-b21d-3b293c8c172e" providerId="ADAL" clId="{15E7320F-5EEF-4E2D-9A24-AAAAB6821C59}" dt="2021-10-13T21:33:07.721" v="1462" actId="47"/>
        <pc:sldMkLst>
          <pc:docMk/>
          <pc:sldMk cId="3619211697" sldId="302"/>
        </pc:sldMkLst>
        <pc:spChg chg="mod">
          <ac:chgData name="Margaret Fox" userId="892c1610-2351-4c35-b21d-3b293c8c172e" providerId="ADAL" clId="{15E7320F-5EEF-4E2D-9A24-AAAAB6821C59}" dt="2021-10-13T21:32:52.456" v="1457" actId="20577"/>
          <ac:spMkLst>
            <pc:docMk/>
            <pc:sldMk cId="3619211697" sldId="302"/>
            <ac:spMk id="2" creationId="{AAB9F923-3D98-49EE-927E-35748313EB37}"/>
          </ac:spMkLst>
        </pc:spChg>
        <pc:picChg chg="del">
          <ac:chgData name="Margaret Fox" userId="892c1610-2351-4c35-b21d-3b293c8c172e" providerId="ADAL" clId="{15E7320F-5EEF-4E2D-9A24-AAAAB6821C59}" dt="2021-10-13T19:29:42.566" v="89" actId="478"/>
          <ac:picMkLst>
            <pc:docMk/>
            <pc:sldMk cId="3619211697" sldId="302"/>
            <ac:picMk id="4" creationId="{D52DA37C-F74B-4248-B2E8-509F84E0A934}"/>
          </ac:picMkLst>
        </pc:picChg>
        <pc:picChg chg="add del mod modCrop">
          <ac:chgData name="Margaret Fox" userId="892c1610-2351-4c35-b21d-3b293c8c172e" providerId="ADAL" clId="{15E7320F-5EEF-4E2D-9A24-AAAAB6821C59}" dt="2021-10-13T19:55:48.876" v="1284" actId="478"/>
          <ac:picMkLst>
            <pc:docMk/>
            <pc:sldMk cId="3619211697" sldId="302"/>
            <ac:picMk id="5" creationId="{0BC2238C-DFB9-47AF-B5E1-7D885F7EC786}"/>
          </ac:picMkLst>
        </pc:picChg>
      </pc:sldChg>
      <pc:sldChg chg="delSp modSp add mod">
        <pc:chgData name="Margaret Fox" userId="892c1610-2351-4c35-b21d-3b293c8c172e" providerId="ADAL" clId="{15E7320F-5EEF-4E2D-9A24-AAAAB6821C59}" dt="2021-10-13T19:32:52.055" v="445" actId="20577"/>
        <pc:sldMkLst>
          <pc:docMk/>
          <pc:sldMk cId="3978628703" sldId="303"/>
        </pc:sldMkLst>
        <pc:spChg chg="mod">
          <ac:chgData name="Margaret Fox" userId="892c1610-2351-4c35-b21d-3b293c8c172e" providerId="ADAL" clId="{15E7320F-5EEF-4E2D-9A24-AAAAB6821C59}" dt="2021-10-13T19:32:52.055" v="445" actId="20577"/>
          <ac:spMkLst>
            <pc:docMk/>
            <pc:sldMk cId="3978628703" sldId="303"/>
            <ac:spMk id="2" creationId="{AAB9F923-3D98-49EE-927E-35748313EB37}"/>
          </ac:spMkLst>
        </pc:spChg>
        <pc:picChg chg="del">
          <ac:chgData name="Margaret Fox" userId="892c1610-2351-4c35-b21d-3b293c8c172e" providerId="ADAL" clId="{15E7320F-5EEF-4E2D-9A24-AAAAB6821C59}" dt="2021-10-13T19:32:05.338" v="359" actId="478"/>
          <ac:picMkLst>
            <pc:docMk/>
            <pc:sldMk cId="3978628703" sldId="303"/>
            <ac:picMk id="4" creationId="{D52DA37C-F74B-4248-B2E8-509F84E0A934}"/>
          </ac:picMkLst>
        </pc:picChg>
      </pc:sldChg>
      <pc:sldChg chg="modSp add mod">
        <pc:chgData name="Margaret Fox" userId="892c1610-2351-4c35-b21d-3b293c8c172e" providerId="ADAL" clId="{15E7320F-5EEF-4E2D-9A24-AAAAB6821C59}" dt="2021-10-13T21:35:00.999" v="1488" actId="20577"/>
        <pc:sldMkLst>
          <pc:docMk/>
          <pc:sldMk cId="3217202515" sldId="304"/>
        </pc:sldMkLst>
        <pc:spChg chg="mod">
          <ac:chgData name="Margaret Fox" userId="892c1610-2351-4c35-b21d-3b293c8c172e" providerId="ADAL" clId="{15E7320F-5EEF-4E2D-9A24-AAAAB6821C59}" dt="2021-10-13T21:35:00.999" v="1488" actId="20577"/>
          <ac:spMkLst>
            <pc:docMk/>
            <pc:sldMk cId="3217202515" sldId="304"/>
            <ac:spMk id="2" creationId="{AAB9F923-3D98-49EE-927E-35748313EB37}"/>
          </ac:spMkLst>
        </pc:spChg>
      </pc:sldChg>
      <pc:sldChg chg="addSp modSp new del">
        <pc:chgData name="Margaret Fox" userId="892c1610-2351-4c35-b21d-3b293c8c172e" providerId="ADAL" clId="{15E7320F-5EEF-4E2D-9A24-AAAAB6821C59}" dt="2021-10-13T21:33:56.590" v="1474" actId="47"/>
        <pc:sldMkLst>
          <pc:docMk/>
          <pc:sldMk cId="1536883267" sldId="305"/>
        </pc:sldMkLst>
        <pc:picChg chg="add mod">
          <ac:chgData name="Margaret Fox" userId="892c1610-2351-4c35-b21d-3b293c8c172e" providerId="ADAL" clId="{15E7320F-5EEF-4E2D-9A24-AAAAB6821C59}" dt="2021-10-13T19:57:48.403" v="1308" actId="1076"/>
          <ac:picMkLst>
            <pc:docMk/>
            <pc:sldMk cId="1536883267" sldId="305"/>
            <ac:picMk id="1026" creationId="{45341B6B-53DA-4DCB-87A2-C205B6FED805}"/>
          </ac:picMkLst>
        </pc:picChg>
      </pc:sldChg>
      <pc:sldChg chg="modSp add mod">
        <pc:chgData name="Margaret Fox" userId="892c1610-2351-4c35-b21d-3b293c8c172e" providerId="ADAL" clId="{15E7320F-5EEF-4E2D-9A24-AAAAB6821C59}" dt="2021-10-13T21:34:48.828" v="1484" actId="20577"/>
        <pc:sldMkLst>
          <pc:docMk/>
          <pc:sldMk cId="3771310936" sldId="306"/>
        </pc:sldMkLst>
        <pc:spChg chg="mod">
          <ac:chgData name="Margaret Fox" userId="892c1610-2351-4c35-b21d-3b293c8c172e" providerId="ADAL" clId="{15E7320F-5EEF-4E2D-9A24-AAAAB6821C59}" dt="2021-10-13T21:34:48.828" v="1484" actId="20577"/>
          <ac:spMkLst>
            <pc:docMk/>
            <pc:sldMk cId="3771310936" sldId="306"/>
            <ac:spMk id="2" creationId="{AAB9F923-3D98-49EE-927E-35748313EB37}"/>
          </ac:spMkLst>
        </pc:spChg>
      </pc:sldChg>
      <pc:sldChg chg="addSp modSp new del">
        <pc:chgData name="Margaret Fox" userId="892c1610-2351-4c35-b21d-3b293c8c172e" providerId="ADAL" clId="{15E7320F-5EEF-4E2D-9A24-AAAAB6821C59}" dt="2021-10-13T21:30:33.149" v="1371" actId="47"/>
        <pc:sldMkLst>
          <pc:docMk/>
          <pc:sldMk cId="4052146821" sldId="306"/>
        </pc:sldMkLst>
        <pc:picChg chg="add mod">
          <ac:chgData name="Margaret Fox" userId="892c1610-2351-4c35-b21d-3b293c8c172e" providerId="ADAL" clId="{15E7320F-5EEF-4E2D-9A24-AAAAB6821C59}" dt="2021-10-13T21:28:14.734" v="1314" actId="732"/>
          <ac:picMkLst>
            <pc:docMk/>
            <pc:sldMk cId="4052146821" sldId="306"/>
            <ac:picMk id="2050" creationId="{B386A0AB-D4DD-468D-B899-D6A265A88121}"/>
          </ac:picMkLst>
        </pc:picChg>
      </pc:sldChg>
      <pc:sldChg chg="addSp delSp modSp add mod">
        <pc:chgData name="Margaret Fox" userId="892c1610-2351-4c35-b21d-3b293c8c172e" providerId="ADAL" clId="{15E7320F-5EEF-4E2D-9A24-AAAAB6821C59}" dt="2021-10-13T21:34:39.389" v="1482" actId="1076"/>
        <pc:sldMkLst>
          <pc:docMk/>
          <pc:sldMk cId="3754630049" sldId="307"/>
        </pc:sldMkLst>
        <pc:spChg chg="mod">
          <ac:chgData name="Margaret Fox" userId="892c1610-2351-4c35-b21d-3b293c8c172e" providerId="ADAL" clId="{15E7320F-5EEF-4E2D-9A24-AAAAB6821C59}" dt="2021-10-13T21:33:35.847" v="1464" actId="5793"/>
          <ac:spMkLst>
            <pc:docMk/>
            <pc:sldMk cId="3754630049" sldId="307"/>
            <ac:spMk id="2" creationId="{AAB9F923-3D98-49EE-927E-35748313EB37}"/>
          </ac:spMkLst>
        </pc:spChg>
        <pc:picChg chg="del">
          <ac:chgData name="Margaret Fox" userId="892c1610-2351-4c35-b21d-3b293c8c172e" providerId="ADAL" clId="{15E7320F-5EEF-4E2D-9A24-AAAAB6821C59}" dt="2021-10-13T21:33:49.878" v="1472" actId="478"/>
          <ac:picMkLst>
            <pc:docMk/>
            <pc:sldMk cId="3754630049" sldId="307"/>
            <ac:picMk id="4" creationId="{D52DA37C-F74B-4248-B2E8-509F84E0A934}"/>
          </ac:picMkLst>
        </pc:picChg>
        <pc:picChg chg="del">
          <ac:chgData name="Margaret Fox" userId="892c1610-2351-4c35-b21d-3b293c8c172e" providerId="ADAL" clId="{15E7320F-5EEF-4E2D-9A24-AAAAB6821C59}" dt="2021-10-13T21:33:36.585" v="1465" actId="478"/>
          <ac:picMkLst>
            <pc:docMk/>
            <pc:sldMk cId="3754630049" sldId="307"/>
            <ac:picMk id="5" creationId="{57C81171-B10C-45AB-9F28-0BAD43F6A639}"/>
          </ac:picMkLst>
        </pc:picChg>
        <pc:picChg chg="add mod">
          <ac:chgData name="Margaret Fox" userId="892c1610-2351-4c35-b21d-3b293c8c172e" providerId="ADAL" clId="{15E7320F-5EEF-4E2D-9A24-AAAAB6821C59}" dt="2021-10-13T21:33:51.918" v="1473" actId="1076"/>
          <ac:picMkLst>
            <pc:docMk/>
            <pc:sldMk cId="3754630049" sldId="307"/>
            <ac:picMk id="7" creationId="{DCF1BD7C-7AC4-4120-8A5B-737CE397594E}"/>
          </ac:picMkLst>
        </pc:picChg>
        <pc:picChg chg="add mod">
          <ac:chgData name="Margaret Fox" userId="892c1610-2351-4c35-b21d-3b293c8c172e" providerId="ADAL" clId="{15E7320F-5EEF-4E2D-9A24-AAAAB6821C59}" dt="2021-10-13T21:34:39.389" v="1482" actId="1076"/>
          <ac:picMkLst>
            <pc:docMk/>
            <pc:sldMk cId="3754630049" sldId="307"/>
            <ac:picMk id="4098" creationId="{3A9FFE58-D907-4747-8ABC-704C11E0E6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8"/>
          </a:xfrm>
          <a:prstGeom prst="rect">
            <a:avLst/>
          </a:prstGeom>
        </p:spPr>
        <p:txBody>
          <a:bodyPr vert="horz" lIns="92490" tIns="46245" rIns="92490" bIns="46245" rtlCol="0"/>
          <a:lstStyle>
            <a:lvl1pPr algn="l">
              <a:defRPr sz="1200"/>
            </a:lvl1pPr>
          </a:lstStyle>
          <a:p>
            <a:endParaRPr lang="en-US"/>
          </a:p>
        </p:txBody>
      </p:sp>
      <p:sp>
        <p:nvSpPr>
          <p:cNvPr id="3" name="Date Placeholder 2"/>
          <p:cNvSpPr>
            <a:spLocks noGrp="1"/>
          </p:cNvSpPr>
          <p:nvPr>
            <p:ph type="dt" idx="1"/>
          </p:nvPr>
        </p:nvSpPr>
        <p:spPr>
          <a:xfrm>
            <a:off x="3936769" y="0"/>
            <a:ext cx="3011699" cy="463408"/>
          </a:xfrm>
          <a:prstGeom prst="rect">
            <a:avLst/>
          </a:prstGeom>
        </p:spPr>
        <p:txBody>
          <a:bodyPr vert="horz" lIns="92490" tIns="46245" rIns="92490" bIns="46245" rtlCol="0"/>
          <a:lstStyle>
            <a:lvl1pPr algn="r">
              <a:defRPr sz="1200"/>
            </a:lvl1pPr>
          </a:lstStyle>
          <a:p>
            <a:fld id="{9498E8A4-006E-4B59-8A1D-E7D4D1D9621E}" type="datetimeFigureOut">
              <a:rPr lang="en-US" smtClean="0"/>
              <a:t>11/17/2021</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0" tIns="46245" rIns="92490" bIns="46245"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90" tIns="46245" rIns="92490" bIns="462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0"/>
            <a:ext cx="3011699" cy="463407"/>
          </a:xfrm>
          <a:prstGeom prst="rect">
            <a:avLst/>
          </a:prstGeom>
        </p:spPr>
        <p:txBody>
          <a:bodyPr vert="horz" lIns="92490" tIns="46245" rIns="92490" bIns="4624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90" tIns="46245" rIns="92490" bIns="46245" rtlCol="0" anchor="b"/>
          <a:lstStyle>
            <a:lvl1pPr algn="r">
              <a:defRPr sz="1200"/>
            </a:lvl1pPr>
          </a:lstStyle>
          <a:p>
            <a:fld id="{F458D754-58E6-4C8E-9677-2ECE10006F03}" type="slidenum">
              <a:rPr lang="en-US" smtClean="0"/>
              <a:t>‹#›</a:t>
            </a:fld>
            <a:endParaRPr lang="en-US"/>
          </a:p>
        </p:txBody>
      </p:sp>
    </p:spTree>
    <p:extLst>
      <p:ext uri="{BB962C8B-B14F-4D97-AF65-F5344CB8AC3E}">
        <p14:creationId xmlns:p14="http://schemas.microsoft.com/office/powerpoint/2010/main" val="293645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screen share, welcome class, pray</a:t>
            </a:r>
          </a:p>
        </p:txBody>
      </p:sp>
      <p:sp>
        <p:nvSpPr>
          <p:cNvPr id="4" name="Slide Number Placeholder 3"/>
          <p:cNvSpPr>
            <a:spLocks noGrp="1"/>
          </p:cNvSpPr>
          <p:nvPr>
            <p:ph type="sldNum" sz="quarter" idx="5"/>
          </p:nvPr>
        </p:nvSpPr>
        <p:spPr/>
        <p:txBody>
          <a:bodyPr/>
          <a:lstStyle/>
          <a:p>
            <a:fld id="{F458D754-58E6-4C8E-9677-2ECE10006F03}" type="slidenum">
              <a:rPr lang="en-US" smtClean="0"/>
              <a:t>1</a:t>
            </a:fld>
            <a:endParaRPr lang="en-US"/>
          </a:p>
        </p:txBody>
      </p:sp>
    </p:spTree>
    <p:extLst>
      <p:ext uri="{BB962C8B-B14F-4D97-AF65-F5344CB8AC3E}">
        <p14:creationId xmlns:p14="http://schemas.microsoft.com/office/powerpoint/2010/main" val="3813754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10</a:t>
            </a:fld>
            <a:endParaRPr lang="en-US"/>
          </a:p>
        </p:txBody>
      </p:sp>
    </p:spTree>
    <p:extLst>
      <p:ext uri="{BB962C8B-B14F-4D97-AF65-F5344CB8AC3E}">
        <p14:creationId xmlns:p14="http://schemas.microsoft.com/office/powerpoint/2010/main" val="1573951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11</a:t>
            </a:fld>
            <a:endParaRPr lang="en-US"/>
          </a:p>
        </p:txBody>
      </p:sp>
    </p:spTree>
    <p:extLst>
      <p:ext uri="{BB962C8B-B14F-4D97-AF65-F5344CB8AC3E}">
        <p14:creationId xmlns:p14="http://schemas.microsoft.com/office/powerpoint/2010/main" val="3792502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12</a:t>
            </a:fld>
            <a:endParaRPr lang="en-US"/>
          </a:p>
        </p:txBody>
      </p:sp>
    </p:spTree>
    <p:extLst>
      <p:ext uri="{BB962C8B-B14F-4D97-AF65-F5344CB8AC3E}">
        <p14:creationId xmlns:p14="http://schemas.microsoft.com/office/powerpoint/2010/main" val="6031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13</a:t>
            </a:fld>
            <a:endParaRPr lang="en-US"/>
          </a:p>
        </p:txBody>
      </p:sp>
    </p:spTree>
    <p:extLst>
      <p:ext uri="{BB962C8B-B14F-4D97-AF65-F5344CB8AC3E}">
        <p14:creationId xmlns:p14="http://schemas.microsoft.com/office/powerpoint/2010/main" val="962150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14</a:t>
            </a:fld>
            <a:endParaRPr lang="en-US"/>
          </a:p>
        </p:txBody>
      </p:sp>
    </p:spTree>
    <p:extLst>
      <p:ext uri="{BB962C8B-B14F-4D97-AF65-F5344CB8AC3E}">
        <p14:creationId xmlns:p14="http://schemas.microsoft.com/office/powerpoint/2010/main" val="2224405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15</a:t>
            </a:fld>
            <a:endParaRPr lang="en-US"/>
          </a:p>
        </p:txBody>
      </p:sp>
    </p:spTree>
    <p:extLst>
      <p:ext uri="{BB962C8B-B14F-4D97-AF65-F5344CB8AC3E}">
        <p14:creationId xmlns:p14="http://schemas.microsoft.com/office/powerpoint/2010/main" val="34722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16</a:t>
            </a:fld>
            <a:endParaRPr lang="en-US"/>
          </a:p>
        </p:txBody>
      </p:sp>
    </p:spTree>
    <p:extLst>
      <p:ext uri="{BB962C8B-B14F-4D97-AF65-F5344CB8AC3E}">
        <p14:creationId xmlns:p14="http://schemas.microsoft.com/office/powerpoint/2010/main" val="3884260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17</a:t>
            </a:fld>
            <a:endParaRPr lang="en-US"/>
          </a:p>
        </p:txBody>
      </p:sp>
    </p:spTree>
    <p:extLst>
      <p:ext uri="{BB962C8B-B14F-4D97-AF65-F5344CB8AC3E}">
        <p14:creationId xmlns:p14="http://schemas.microsoft.com/office/powerpoint/2010/main" val="43135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18</a:t>
            </a:fld>
            <a:endParaRPr lang="en-US"/>
          </a:p>
        </p:txBody>
      </p:sp>
    </p:spTree>
    <p:extLst>
      <p:ext uri="{BB962C8B-B14F-4D97-AF65-F5344CB8AC3E}">
        <p14:creationId xmlns:p14="http://schemas.microsoft.com/office/powerpoint/2010/main" val="460161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19</a:t>
            </a:fld>
            <a:endParaRPr lang="en-US"/>
          </a:p>
        </p:txBody>
      </p:sp>
    </p:spTree>
    <p:extLst>
      <p:ext uri="{BB962C8B-B14F-4D97-AF65-F5344CB8AC3E}">
        <p14:creationId xmlns:p14="http://schemas.microsoft.com/office/powerpoint/2010/main" val="344758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2</a:t>
            </a:fld>
            <a:endParaRPr lang="en-US"/>
          </a:p>
        </p:txBody>
      </p:sp>
    </p:spTree>
    <p:extLst>
      <p:ext uri="{BB962C8B-B14F-4D97-AF65-F5344CB8AC3E}">
        <p14:creationId xmlns:p14="http://schemas.microsoft.com/office/powerpoint/2010/main" val="2792563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20</a:t>
            </a:fld>
            <a:endParaRPr lang="en-US"/>
          </a:p>
        </p:txBody>
      </p:sp>
    </p:spTree>
    <p:extLst>
      <p:ext uri="{BB962C8B-B14F-4D97-AF65-F5344CB8AC3E}">
        <p14:creationId xmlns:p14="http://schemas.microsoft.com/office/powerpoint/2010/main" val="3328778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21</a:t>
            </a:fld>
            <a:endParaRPr lang="en-US"/>
          </a:p>
        </p:txBody>
      </p:sp>
    </p:spTree>
    <p:extLst>
      <p:ext uri="{BB962C8B-B14F-4D97-AF65-F5344CB8AC3E}">
        <p14:creationId xmlns:p14="http://schemas.microsoft.com/office/powerpoint/2010/main" val="381381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22</a:t>
            </a:fld>
            <a:endParaRPr lang="en-US"/>
          </a:p>
        </p:txBody>
      </p:sp>
    </p:spTree>
    <p:extLst>
      <p:ext uri="{BB962C8B-B14F-4D97-AF65-F5344CB8AC3E}">
        <p14:creationId xmlns:p14="http://schemas.microsoft.com/office/powerpoint/2010/main" val="510969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23</a:t>
            </a:fld>
            <a:endParaRPr lang="en-US"/>
          </a:p>
        </p:txBody>
      </p:sp>
    </p:spTree>
    <p:extLst>
      <p:ext uri="{BB962C8B-B14F-4D97-AF65-F5344CB8AC3E}">
        <p14:creationId xmlns:p14="http://schemas.microsoft.com/office/powerpoint/2010/main" val="3100510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24</a:t>
            </a:fld>
            <a:endParaRPr lang="en-US"/>
          </a:p>
        </p:txBody>
      </p:sp>
    </p:spTree>
    <p:extLst>
      <p:ext uri="{BB962C8B-B14F-4D97-AF65-F5344CB8AC3E}">
        <p14:creationId xmlns:p14="http://schemas.microsoft.com/office/powerpoint/2010/main" val="2113878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25</a:t>
            </a:fld>
            <a:endParaRPr lang="en-US"/>
          </a:p>
        </p:txBody>
      </p:sp>
    </p:spTree>
    <p:extLst>
      <p:ext uri="{BB962C8B-B14F-4D97-AF65-F5344CB8AC3E}">
        <p14:creationId xmlns:p14="http://schemas.microsoft.com/office/powerpoint/2010/main" val="209978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homework questions</a:t>
            </a:r>
          </a:p>
        </p:txBody>
      </p:sp>
      <p:sp>
        <p:nvSpPr>
          <p:cNvPr id="4" name="Slide Number Placeholder 3"/>
          <p:cNvSpPr>
            <a:spLocks noGrp="1"/>
          </p:cNvSpPr>
          <p:nvPr>
            <p:ph type="sldNum" sz="quarter" idx="5"/>
          </p:nvPr>
        </p:nvSpPr>
        <p:spPr/>
        <p:txBody>
          <a:bodyPr/>
          <a:lstStyle/>
          <a:p>
            <a:fld id="{F458D754-58E6-4C8E-9677-2ECE10006F03}" type="slidenum">
              <a:rPr lang="en-US" smtClean="0"/>
              <a:t>3</a:t>
            </a:fld>
            <a:endParaRPr lang="en-US"/>
          </a:p>
        </p:txBody>
      </p:sp>
    </p:spTree>
    <p:extLst>
      <p:ext uri="{BB962C8B-B14F-4D97-AF65-F5344CB8AC3E}">
        <p14:creationId xmlns:p14="http://schemas.microsoft.com/office/powerpoint/2010/main" val="41574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homework questions</a:t>
            </a:r>
          </a:p>
        </p:txBody>
      </p:sp>
      <p:sp>
        <p:nvSpPr>
          <p:cNvPr id="4" name="Slide Number Placeholder 3"/>
          <p:cNvSpPr>
            <a:spLocks noGrp="1"/>
          </p:cNvSpPr>
          <p:nvPr>
            <p:ph type="sldNum" sz="quarter" idx="5"/>
          </p:nvPr>
        </p:nvSpPr>
        <p:spPr/>
        <p:txBody>
          <a:bodyPr/>
          <a:lstStyle/>
          <a:p>
            <a:fld id="{F458D754-58E6-4C8E-9677-2ECE10006F03}" type="slidenum">
              <a:rPr lang="en-US" smtClean="0"/>
              <a:t>4</a:t>
            </a:fld>
            <a:endParaRPr lang="en-US"/>
          </a:p>
        </p:txBody>
      </p:sp>
    </p:spTree>
    <p:extLst>
      <p:ext uri="{BB962C8B-B14F-4D97-AF65-F5344CB8AC3E}">
        <p14:creationId xmlns:p14="http://schemas.microsoft.com/office/powerpoint/2010/main" val="124213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homework questions</a:t>
            </a:r>
          </a:p>
        </p:txBody>
      </p:sp>
      <p:sp>
        <p:nvSpPr>
          <p:cNvPr id="4" name="Slide Number Placeholder 3"/>
          <p:cNvSpPr>
            <a:spLocks noGrp="1"/>
          </p:cNvSpPr>
          <p:nvPr>
            <p:ph type="sldNum" sz="quarter" idx="5"/>
          </p:nvPr>
        </p:nvSpPr>
        <p:spPr/>
        <p:txBody>
          <a:bodyPr/>
          <a:lstStyle/>
          <a:p>
            <a:fld id="{F458D754-58E6-4C8E-9677-2ECE10006F03}" type="slidenum">
              <a:rPr lang="en-US" smtClean="0"/>
              <a:t>5</a:t>
            </a:fld>
            <a:endParaRPr lang="en-US"/>
          </a:p>
        </p:txBody>
      </p:sp>
    </p:spTree>
    <p:extLst>
      <p:ext uri="{BB962C8B-B14F-4D97-AF65-F5344CB8AC3E}">
        <p14:creationId xmlns:p14="http://schemas.microsoft.com/office/powerpoint/2010/main" val="230133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6</a:t>
            </a:fld>
            <a:endParaRPr lang="en-US"/>
          </a:p>
        </p:txBody>
      </p:sp>
    </p:spTree>
    <p:extLst>
      <p:ext uri="{BB962C8B-B14F-4D97-AF65-F5344CB8AC3E}">
        <p14:creationId xmlns:p14="http://schemas.microsoft.com/office/powerpoint/2010/main" val="221311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58D754-58E6-4C8E-9677-2ECE10006F03}" type="slidenum">
              <a:rPr lang="en-US" smtClean="0"/>
              <a:t>7</a:t>
            </a:fld>
            <a:endParaRPr lang="en-US"/>
          </a:p>
        </p:txBody>
      </p:sp>
    </p:spTree>
    <p:extLst>
      <p:ext uri="{BB962C8B-B14F-4D97-AF65-F5344CB8AC3E}">
        <p14:creationId xmlns:p14="http://schemas.microsoft.com/office/powerpoint/2010/main" val="2406545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8</a:t>
            </a:fld>
            <a:endParaRPr lang="en-US"/>
          </a:p>
        </p:txBody>
      </p:sp>
    </p:spTree>
    <p:extLst>
      <p:ext uri="{BB962C8B-B14F-4D97-AF65-F5344CB8AC3E}">
        <p14:creationId xmlns:p14="http://schemas.microsoft.com/office/powerpoint/2010/main" val="2208094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8D754-58E6-4C8E-9677-2ECE10006F03}" type="slidenum">
              <a:rPr lang="en-US" smtClean="0"/>
              <a:t>9</a:t>
            </a:fld>
            <a:endParaRPr lang="en-US"/>
          </a:p>
        </p:txBody>
      </p:sp>
    </p:spTree>
    <p:extLst>
      <p:ext uri="{BB962C8B-B14F-4D97-AF65-F5344CB8AC3E}">
        <p14:creationId xmlns:p14="http://schemas.microsoft.com/office/powerpoint/2010/main" val="315417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69525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422168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341505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885A1-F417-4BD3-A7E5-7FD1DA82AF68}"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106746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E885A1-F417-4BD3-A7E5-7FD1DA82AF68}"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17910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E885A1-F417-4BD3-A7E5-7FD1DA82AF68}"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238999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E885A1-F417-4BD3-A7E5-7FD1DA82AF68}"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333736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E885A1-F417-4BD3-A7E5-7FD1DA82AF68}"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70103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885A1-F417-4BD3-A7E5-7FD1DA82AF68}"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141576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E885A1-F417-4BD3-A7E5-7FD1DA82AF68}"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294239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E885A1-F417-4BD3-A7E5-7FD1DA82AF68}"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89E9B-B69C-4369-BAE6-2CF91127EE5F}" type="slidenum">
              <a:rPr lang="en-US" smtClean="0"/>
              <a:t>‹#›</a:t>
            </a:fld>
            <a:endParaRPr lang="en-US"/>
          </a:p>
        </p:txBody>
      </p:sp>
    </p:spTree>
    <p:extLst>
      <p:ext uri="{BB962C8B-B14F-4D97-AF65-F5344CB8AC3E}">
        <p14:creationId xmlns:p14="http://schemas.microsoft.com/office/powerpoint/2010/main" val="340654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885A1-F417-4BD3-A7E5-7FD1DA82AF68}" type="datetimeFigureOut">
              <a:rPr lang="en-US" smtClean="0"/>
              <a:t>11/17/2021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89E9B-B69C-4369-BAE6-2CF91127EE5F}" type="slidenum">
              <a:rPr lang="en-US" smtClean="0"/>
              <a:t>‹#›</a:t>
            </a:fld>
            <a:endParaRPr lang="en-US"/>
          </a:p>
        </p:txBody>
      </p:sp>
    </p:spTree>
    <p:extLst>
      <p:ext uri="{BB962C8B-B14F-4D97-AF65-F5344CB8AC3E}">
        <p14:creationId xmlns:p14="http://schemas.microsoft.com/office/powerpoint/2010/main" val="1312765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E3EA-3B74-4AB6-A680-7FF77E458D0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05136F9-5202-40BC-9F17-CC96D30D2EBD}"/>
              </a:ext>
            </a:extLst>
          </p:cNvPr>
          <p:cNvSpPr>
            <a:spLocks noGrp="1"/>
          </p:cNvSpPr>
          <p:nvPr>
            <p:ph type="subTitle" idx="1"/>
          </p:nvPr>
        </p:nvSpPr>
        <p:spPr/>
        <p:txBody>
          <a:bodyPr/>
          <a:lstStyle/>
          <a:p>
            <a:endParaRPr lang="en-US"/>
          </a:p>
        </p:txBody>
      </p:sp>
      <p:pic>
        <p:nvPicPr>
          <p:cNvPr id="1026" name="Picture 2" descr="Old Map Isolated Background 3d Illustration Stock Illustration -  Illustration of torn, design: 108956473">
            <a:extLst>
              <a:ext uri="{FF2B5EF4-FFF2-40B4-BE49-F238E27FC236}">
                <a16:creationId xmlns:a16="http://schemas.microsoft.com/office/drawing/2014/main" id="{50F0B0ED-2EFB-46F9-8C19-E53BEC8EB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53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7BBF53-CD9C-4AE8-AD41-D042C223641A}"/>
              </a:ext>
            </a:extLst>
          </p:cNvPr>
          <p:cNvSpPr txBox="1"/>
          <p:nvPr/>
        </p:nvSpPr>
        <p:spPr>
          <a:xfrm>
            <a:off x="685801" y="1273661"/>
            <a:ext cx="7934416" cy="3600986"/>
          </a:xfrm>
          <a:prstGeom prst="rect">
            <a:avLst/>
          </a:prstGeom>
          <a:noFill/>
        </p:spPr>
        <p:txBody>
          <a:bodyPr wrap="square" rtlCol="0">
            <a:spAutoFit/>
          </a:bodyPr>
          <a:lstStyle/>
          <a:p>
            <a:pPr algn="ctr"/>
            <a:r>
              <a:rPr lang="en-US" sz="4400" dirty="0"/>
              <a:t>Exploring the Old Testament: </a:t>
            </a:r>
          </a:p>
          <a:p>
            <a:pPr algn="ctr"/>
            <a:r>
              <a:rPr lang="en-US" sz="4400" dirty="0"/>
              <a:t>A Biblical Survey</a:t>
            </a:r>
            <a:endParaRPr lang="en-US" sz="5400" dirty="0"/>
          </a:p>
          <a:p>
            <a:endParaRPr lang="en-US" sz="4400" dirty="0"/>
          </a:p>
          <a:p>
            <a:pPr algn="ctr"/>
            <a:r>
              <a:rPr lang="en-US" sz="3200" dirty="0"/>
              <a:t>First Presbyterian Church of Tallahassee</a:t>
            </a:r>
          </a:p>
          <a:p>
            <a:pPr algn="ctr"/>
            <a:r>
              <a:rPr lang="en-US" sz="3200" dirty="0"/>
              <a:t>Wednesdays 5:45-6:45 p.m.</a:t>
            </a:r>
          </a:p>
          <a:p>
            <a:pPr algn="ctr"/>
            <a:r>
              <a:rPr lang="en-US" sz="3200" dirty="0"/>
              <a:t>Rev. Margaret Fox</a:t>
            </a:r>
          </a:p>
        </p:txBody>
      </p:sp>
    </p:spTree>
    <p:extLst>
      <p:ext uri="{BB962C8B-B14F-4D97-AF65-F5344CB8AC3E}">
        <p14:creationId xmlns:p14="http://schemas.microsoft.com/office/powerpoint/2010/main" val="3881917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5232202"/>
          </a:xfrm>
          <a:prstGeom prst="rect">
            <a:avLst/>
          </a:prstGeom>
          <a:noFill/>
        </p:spPr>
        <p:txBody>
          <a:bodyPr wrap="square" rtlCol="0">
            <a:spAutoFit/>
          </a:bodyPr>
          <a:lstStyle/>
          <a:p>
            <a:r>
              <a:rPr lang="en-US" sz="5400" dirty="0"/>
              <a:t>Summary</a:t>
            </a:r>
          </a:p>
          <a:p>
            <a:endParaRPr lang="en-US" sz="2800" dirty="0"/>
          </a:p>
          <a:p>
            <a:r>
              <a:rPr lang="en-US" sz="2800" dirty="0"/>
              <a:t>Two Introductions</a:t>
            </a:r>
          </a:p>
          <a:p>
            <a:r>
              <a:rPr lang="en-US" sz="2800" dirty="0"/>
              <a:t>	1.  Foreign wars</a:t>
            </a:r>
          </a:p>
          <a:p>
            <a:r>
              <a:rPr lang="en-US" sz="2800" dirty="0"/>
              <a:t>	2. 	Foreign idols</a:t>
            </a:r>
          </a:p>
          <a:p>
            <a:r>
              <a:rPr lang="en-US" sz="2800" dirty="0"/>
              <a:t>Cycles of Judges</a:t>
            </a:r>
          </a:p>
          <a:p>
            <a:r>
              <a:rPr lang="en-US" sz="2800" dirty="0"/>
              <a:t>Two Conclusions</a:t>
            </a:r>
          </a:p>
          <a:p>
            <a:r>
              <a:rPr lang="en-US" sz="2800" dirty="0"/>
              <a:t>	1.  Domestic idols</a:t>
            </a:r>
          </a:p>
          <a:p>
            <a:r>
              <a:rPr lang="en-US" sz="2800" dirty="0"/>
              <a:t>	2.  Domestic wars</a:t>
            </a:r>
          </a:p>
          <a:p>
            <a:pPr marL="457200"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111748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4370427"/>
          </a:xfrm>
          <a:prstGeom prst="rect">
            <a:avLst/>
          </a:prstGeom>
          <a:noFill/>
        </p:spPr>
        <p:txBody>
          <a:bodyPr wrap="square" rtlCol="0">
            <a:spAutoFit/>
          </a:bodyPr>
          <a:lstStyle/>
          <a:p>
            <a:r>
              <a:rPr lang="en-US" sz="5400" dirty="0"/>
              <a:t>Two Introductions</a:t>
            </a:r>
          </a:p>
          <a:p>
            <a:endParaRPr lang="en-US" sz="2800" dirty="0"/>
          </a:p>
          <a:p>
            <a:pPr marL="514350" indent="-514350">
              <a:buFont typeface="+mj-lt"/>
              <a:buAutoNum type="arabicPeriod"/>
            </a:pPr>
            <a:r>
              <a:rPr lang="en-US" sz="2800" dirty="0"/>
              <a:t>Foreign wars: </a:t>
            </a:r>
          </a:p>
          <a:p>
            <a:pPr lvl="1"/>
            <a:r>
              <a:rPr lang="en-US" sz="2800" dirty="0"/>
              <a:t>Angel of the Lord says, “because you made covenants w/inhabitants of the land, I will not drive them out; they will be adversaries to you, and their gods will be a snare to you.” (2:2-3)</a:t>
            </a:r>
          </a:p>
          <a:p>
            <a:endParaRPr lang="en-US" sz="2800" dirty="0"/>
          </a:p>
          <a:p>
            <a:endParaRPr lang="en-US" sz="2800" dirty="0"/>
          </a:p>
        </p:txBody>
      </p:sp>
    </p:spTree>
    <p:extLst>
      <p:ext uri="{BB962C8B-B14F-4D97-AF65-F5344CB8AC3E}">
        <p14:creationId xmlns:p14="http://schemas.microsoft.com/office/powerpoint/2010/main" val="6206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6093976"/>
          </a:xfrm>
          <a:prstGeom prst="rect">
            <a:avLst/>
          </a:prstGeom>
          <a:noFill/>
        </p:spPr>
        <p:txBody>
          <a:bodyPr wrap="square" rtlCol="0">
            <a:spAutoFit/>
          </a:bodyPr>
          <a:lstStyle/>
          <a:p>
            <a:r>
              <a:rPr lang="en-US" sz="5400" dirty="0"/>
              <a:t>Two introductions</a:t>
            </a:r>
          </a:p>
          <a:p>
            <a:endParaRPr lang="en-US" sz="2800" dirty="0"/>
          </a:p>
          <a:p>
            <a:pPr marL="514350" indent="-514350">
              <a:buAutoNum type="arabicPeriod" startAt="2"/>
            </a:pPr>
            <a:r>
              <a:rPr lang="en-US" sz="2800" dirty="0"/>
              <a:t>Foreign idols: cycle of apostacy</a:t>
            </a:r>
          </a:p>
          <a:p>
            <a:pPr marL="514350" indent="-514350">
              <a:buFont typeface="Arial" panose="020B0604020202020204" pitchFamily="34" charset="0"/>
              <a:buChar char="•"/>
            </a:pPr>
            <a:r>
              <a:rPr lang="en-US" sz="2800" dirty="0"/>
              <a:t>Isr. does evil, abandons God, worships Baals</a:t>
            </a:r>
          </a:p>
          <a:p>
            <a:pPr marL="514350" indent="-514350">
              <a:buFont typeface="Arial" panose="020B0604020202020204" pitchFamily="34" charset="0"/>
              <a:buChar char="•"/>
            </a:pPr>
            <a:r>
              <a:rPr lang="en-US" sz="2800" dirty="0"/>
              <a:t>God gives them over to oppressors for x years</a:t>
            </a:r>
          </a:p>
          <a:p>
            <a:pPr marL="514350" indent="-514350">
              <a:buFont typeface="Arial" panose="020B0604020202020204" pitchFamily="34" charset="0"/>
              <a:buChar char="•"/>
            </a:pPr>
            <a:r>
              <a:rPr lang="en-US" sz="2800" dirty="0"/>
              <a:t>Israel cries to God</a:t>
            </a:r>
          </a:p>
          <a:p>
            <a:pPr marL="514350" indent="-514350">
              <a:buFont typeface="Arial" panose="020B0604020202020204" pitchFamily="34" charset="0"/>
              <a:buChar char="•"/>
            </a:pPr>
            <a:r>
              <a:rPr lang="en-US" sz="2800" dirty="0"/>
              <a:t>God raises a judge</a:t>
            </a:r>
          </a:p>
          <a:p>
            <a:pPr marL="514350" indent="-514350">
              <a:buFont typeface="Arial" panose="020B0604020202020204" pitchFamily="34" charset="0"/>
              <a:buChar char="•"/>
            </a:pPr>
            <a:r>
              <a:rPr lang="en-US" sz="2800" dirty="0"/>
              <a:t>“Spirit of the Lord” is upon the judge (even if a not-good guy)</a:t>
            </a:r>
          </a:p>
          <a:p>
            <a:pPr marL="514350" indent="-514350">
              <a:buFont typeface="Arial" panose="020B0604020202020204" pitchFamily="34" charset="0"/>
              <a:buChar char="•"/>
            </a:pPr>
            <a:r>
              <a:rPr lang="en-US" sz="2800" dirty="0"/>
              <a:t>Oppressor is subdued</a:t>
            </a:r>
          </a:p>
          <a:p>
            <a:pPr marL="514350" indent="-514350">
              <a:buFont typeface="Arial" panose="020B0604020202020204" pitchFamily="34" charset="0"/>
              <a:buChar char="•"/>
            </a:pPr>
            <a:r>
              <a:rPr lang="en-US" sz="2800" dirty="0"/>
              <a:t>Land rests x years</a:t>
            </a:r>
          </a:p>
          <a:p>
            <a:endParaRPr lang="en-US" sz="2800" dirty="0"/>
          </a:p>
          <a:p>
            <a:endParaRPr lang="en-US" sz="2800" dirty="0"/>
          </a:p>
        </p:txBody>
      </p:sp>
    </p:spTree>
    <p:extLst>
      <p:ext uri="{BB962C8B-B14F-4D97-AF65-F5344CB8AC3E}">
        <p14:creationId xmlns:p14="http://schemas.microsoft.com/office/powerpoint/2010/main" val="205982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621792" y="1109473"/>
            <a:ext cx="8069447" cy="3939540"/>
          </a:xfrm>
          <a:prstGeom prst="rect">
            <a:avLst/>
          </a:prstGeom>
          <a:noFill/>
        </p:spPr>
        <p:txBody>
          <a:bodyPr wrap="square" rtlCol="0">
            <a:spAutoFit/>
          </a:bodyPr>
          <a:lstStyle/>
          <a:p>
            <a:r>
              <a:rPr lang="en-US" sz="5400" dirty="0"/>
              <a:t>Cycle of Judges</a:t>
            </a:r>
            <a:endParaRPr lang="en-US" sz="2800" dirty="0"/>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r>
              <a:rPr lang="en-US" sz="2800" dirty="0"/>
              <a:t>“Judges” as ad-hoc, charismatic leaders</a:t>
            </a:r>
          </a:p>
          <a:p>
            <a:pPr marL="742950" lvl="1" indent="-285750">
              <a:buFont typeface="Arial" panose="020B0604020202020204" pitchFamily="34" charset="0"/>
              <a:buChar char="•"/>
            </a:pPr>
            <a:r>
              <a:rPr lang="en-US" sz="2800" dirty="0"/>
              <a:t>Not primarily judicial—also military and political</a:t>
            </a:r>
          </a:p>
          <a:p>
            <a:pPr lvl="2"/>
            <a:r>
              <a:rPr lang="en-US" sz="2800" dirty="0"/>
              <a:t>(Deborah has specific judicial role)</a:t>
            </a:r>
          </a:p>
          <a:p>
            <a:pPr marL="742950" lvl="1" indent="-285750">
              <a:buFont typeface="Arial" panose="020B0604020202020204" pitchFamily="34" charset="0"/>
              <a:buChar char="•"/>
            </a:pPr>
            <a:r>
              <a:rPr lang="en-US" sz="2800" dirty="0"/>
              <a:t>“Judge” is a verb: “so-and-so judged Israel…”</a:t>
            </a:r>
          </a:p>
          <a:p>
            <a:pPr marL="742950" lvl="1" indent="-285750">
              <a:buFont typeface="Arial" panose="020B0604020202020204" pitchFamily="34" charset="0"/>
              <a:buChar char="•"/>
            </a:pPr>
            <a:r>
              <a:rPr lang="en-US" sz="2800" dirty="0"/>
              <a:t>Increasingly corrupt &amp; compromised</a:t>
            </a:r>
          </a:p>
          <a:p>
            <a:pPr marL="742950" lvl="1"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05104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790125"/>
            <a:ext cx="8052047" cy="1384995"/>
          </a:xfrm>
          <a:prstGeom prst="rect">
            <a:avLst/>
          </a:prstGeom>
          <a:noFill/>
        </p:spPr>
        <p:txBody>
          <a:bodyPr wrap="square" rtlCol="0">
            <a:spAutoFit/>
          </a:bodyPr>
          <a:lstStyle/>
          <a:p>
            <a:endParaRPr lang="en-US" sz="2800" dirty="0"/>
          </a:p>
          <a:p>
            <a:endParaRPr lang="en-US" sz="2800" dirty="0"/>
          </a:p>
          <a:p>
            <a:endParaRPr lang="en-US" sz="2800" dirty="0"/>
          </a:p>
        </p:txBody>
      </p:sp>
      <p:pic>
        <p:nvPicPr>
          <p:cNvPr id="1030" name="Picture 6" descr="Eglon (king) - Wikipedia">
            <a:extLst>
              <a:ext uri="{FF2B5EF4-FFF2-40B4-BE49-F238E27FC236}">
                <a16:creationId xmlns:a16="http://schemas.microsoft.com/office/drawing/2014/main" id="{46F63C0B-DF47-4206-9BD7-C74A9C6AC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912" y="1424710"/>
            <a:ext cx="3824543" cy="4146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450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790125"/>
            <a:ext cx="8052047" cy="1384995"/>
          </a:xfrm>
          <a:prstGeom prst="rect">
            <a:avLst/>
          </a:prstGeom>
          <a:noFill/>
        </p:spPr>
        <p:txBody>
          <a:bodyPr wrap="square" rtlCol="0">
            <a:spAutoFit/>
          </a:bodyPr>
          <a:lstStyle/>
          <a:p>
            <a:endParaRPr lang="en-US" sz="2800" dirty="0"/>
          </a:p>
          <a:p>
            <a:endParaRPr lang="en-US" sz="2800" dirty="0"/>
          </a:p>
          <a:p>
            <a:endParaRPr lang="en-US" sz="2800" dirty="0"/>
          </a:p>
        </p:txBody>
      </p:sp>
      <p:pic>
        <p:nvPicPr>
          <p:cNvPr id="1026" name="Picture 2">
            <a:extLst>
              <a:ext uri="{FF2B5EF4-FFF2-40B4-BE49-F238E27FC236}">
                <a16:creationId xmlns:a16="http://schemas.microsoft.com/office/drawing/2014/main" id="{BFC09C5C-7D1F-43B8-9BC0-722DA933D2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04" y="1482622"/>
            <a:ext cx="3630716" cy="366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752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790125"/>
            <a:ext cx="8052047" cy="1384995"/>
          </a:xfrm>
          <a:prstGeom prst="rect">
            <a:avLst/>
          </a:prstGeom>
          <a:noFill/>
        </p:spPr>
        <p:txBody>
          <a:bodyPr wrap="square" rtlCol="0">
            <a:spAutoFit/>
          </a:bodyPr>
          <a:lstStyle/>
          <a:p>
            <a:endParaRPr lang="en-US" sz="2800" dirty="0"/>
          </a:p>
          <a:p>
            <a:endParaRPr lang="en-US" sz="2800" dirty="0"/>
          </a:p>
          <a:p>
            <a:endParaRPr lang="en-US" sz="2800" dirty="0"/>
          </a:p>
        </p:txBody>
      </p:sp>
      <p:pic>
        <p:nvPicPr>
          <p:cNvPr id="1032" name="Picture 8" descr="Sisera: killed by Jael | Cyrus the Great: killed by Tomyris | Speculum  humanae salvationis | Germany, probably Nuremberg | … | Cyrus the great,  Manuscript, Medieval">
            <a:extLst>
              <a:ext uri="{FF2B5EF4-FFF2-40B4-BE49-F238E27FC236}">
                <a16:creationId xmlns:a16="http://schemas.microsoft.com/office/drawing/2014/main" id="{5FE594BC-4AB7-4AAC-B88C-02F9A26DDE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62" t="10134" r="55178" b="54844"/>
          <a:stretch/>
        </p:blipFill>
        <p:spPr bwMode="auto">
          <a:xfrm>
            <a:off x="2742680" y="1239188"/>
            <a:ext cx="3450856" cy="46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47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790125"/>
            <a:ext cx="8052047" cy="1384995"/>
          </a:xfrm>
          <a:prstGeom prst="rect">
            <a:avLst/>
          </a:prstGeom>
          <a:noFill/>
        </p:spPr>
        <p:txBody>
          <a:bodyPr wrap="square" rtlCol="0">
            <a:spAutoFit/>
          </a:bodyPr>
          <a:lstStyle/>
          <a:p>
            <a:endParaRPr lang="en-US" sz="2800" dirty="0"/>
          </a:p>
          <a:p>
            <a:endParaRPr lang="en-US" sz="2800" dirty="0"/>
          </a:p>
          <a:p>
            <a:endParaRPr lang="en-US" sz="2800" dirty="0"/>
          </a:p>
        </p:txBody>
      </p:sp>
      <p:pic>
        <p:nvPicPr>
          <p:cNvPr id="3" name="Picture 2" descr="September 1 - Gideon the Judge - Nobility and Analogous Traditional Elites">
            <a:extLst>
              <a:ext uri="{FF2B5EF4-FFF2-40B4-BE49-F238E27FC236}">
                <a16:creationId xmlns:a16="http://schemas.microsoft.com/office/drawing/2014/main" id="{6E3279FB-0AF9-44F7-B9B0-168EC2C73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0900" y="1395441"/>
            <a:ext cx="3462200" cy="402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142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790125"/>
            <a:ext cx="8052047" cy="1384995"/>
          </a:xfrm>
          <a:prstGeom prst="rect">
            <a:avLst/>
          </a:prstGeom>
          <a:noFill/>
        </p:spPr>
        <p:txBody>
          <a:bodyPr wrap="square" rtlCol="0">
            <a:spAutoFit/>
          </a:bodyPr>
          <a:lstStyle/>
          <a:p>
            <a:endParaRPr lang="en-US" sz="2800" dirty="0"/>
          </a:p>
          <a:p>
            <a:endParaRPr lang="en-US" sz="2800" dirty="0"/>
          </a:p>
          <a:p>
            <a:endParaRPr lang="en-US" sz="2800" dirty="0"/>
          </a:p>
        </p:txBody>
      </p:sp>
      <p:pic>
        <p:nvPicPr>
          <p:cNvPr id="2052" name="Picture 4" descr="MS M.638, fol. 13v | The Morgan Picture Bible | The Morgan Library &amp;amp; Museum">
            <a:extLst>
              <a:ext uri="{FF2B5EF4-FFF2-40B4-BE49-F238E27FC236}">
                <a16:creationId xmlns:a16="http://schemas.microsoft.com/office/drawing/2014/main" id="{5F38DF9C-2EBE-42C1-AE20-F764989EFC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28" t="10485" r="12139" b="56533"/>
          <a:stretch/>
        </p:blipFill>
        <p:spPr bwMode="auto">
          <a:xfrm>
            <a:off x="829148" y="1948586"/>
            <a:ext cx="4618278" cy="27342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S M.638, fol. 13v | The Morgan Picture Bible | The Morgan Library &amp;amp; Museum">
            <a:extLst>
              <a:ext uri="{FF2B5EF4-FFF2-40B4-BE49-F238E27FC236}">
                <a16:creationId xmlns:a16="http://schemas.microsoft.com/office/drawing/2014/main" id="{D7BE2C61-306C-4DA8-B294-DA9232F605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045" t="45597" r="47788" b="24295"/>
          <a:stretch/>
        </p:blipFill>
        <p:spPr bwMode="auto">
          <a:xfrm>
            <a:off x="5447426" y="1959697"/>
            <a:ext cx="2519241" cy="272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75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790125"/>
            <a:ext cx="8052047" cy="1384995"/>
          </a:xfrm>
          <a:prstGeom prst="rect">
            <a:avLst/>
          </a:prstGeom>
          <a:noFill/>
        </p:spPr>
        <p:txBody>
          <a:bodyPr wrap="square" rtlCol="0">
            <a:spAutoFit/>
          </a:bodyPr>
          <a:lstStyle/>
          <a:p>
            <a:endParaRPr lang="en-US" sz="2800" dirty="0"/>
          </a:p>
          <a:p>
            <a:endParaRPr lang="en-US" sz="2800" dirty="0"/>
          </a:p>
          <a:p>
            <a:endParaRPr lang="en-US" sz="2800" dirty="0"/>
          </a:p>
        </p:txBody>
      </p:sp>
      <p:pic>
        <p:nvPicPr>
          <p:cNvPr id="3074" name="Picture 2">
            <a:extLst>
              <a:ext uri="{FF2B5EF4-FFF2-40B4-BE49-F238E27FC236}">
                <a16:creationId xmlns:a16="http://schemas.microsoft.com/office/drawing/2014/main" id="{2A6130FC-5B61-4D80-8BEF-DB7CFB34F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588" y="1977425"/>
            <a:ext cx="3229673" cy="32222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mazon.com: Delilah Shearing Samson Ndelilah Shears His Locks From Samson ( Judges 16 17-19) French Manuscript Illumination C1250 Poster Print by (18 x  24): Posters &amp;amp; Prints">
            <a:extLst>
              <a:ext uri="{FF2B5EF4-FFF2-40B4-BE49-F238E27FC236}">
                <a16:creationId xmlns:a16="http://schemas.microsoft.com/office/drawing/2014/main" id="{49D20D41-B072-47F0-B1C8-AAAC98373A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4997" y="1977425"/>
            <a:ext cx="2949575" cy="342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117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28987" y="1273661"/>
            <a:ext cx="6686025" cy="2031325"/>
          </a:xfrm>
          <a:prstGeom prst="rect">
            <a:avLst/>
          </a:prstGeom>
          <a:noFill/>
        </p:spPr>
        <p:txBody>
          <a:bodyPr wrap="square" rtlCol="0">
            <a:spAutoFit/>
          </a:bodyPr>
          <a:lstStyle/>
          <a:p>
            <a:r>
              <a:rPr lang="en-US" sz="5400" dirty="0"/>
              <a:t>Prayer for illumination</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a:t>
            </a:r>
          </a:p>
        </p:txBody>
      </p:sp>
    </p:spTree>
    <p:extLst>
      <p:ext uri="{BB962C8B-B14F-4D97-AF65-F5344CB8AC3E}">
        <p14:creationId xmlns:p14="http://schemas.microsoft.com/office/powerpoint/2010/main" val="1128444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3939540"/>
          </a:xfrm>
          <a:prstGeom prst="rect">
            <a:avLst/>
          </a:prstGeom>
          <a:noFill/>
        </p:spPr>
        <p:txBody>
          <a:bodyPr wrap="square" rtlCol="0">
            <a:spAutoFit/>
          </a:bodyPr>
          <a:lstStyle/>
          <a:p>
            <a:r>
              <a:rPr lang="en-US" sz="5400" dirty="0"/>
              <a:t>Two Conclusions</a:t>
            </a:r>
          </a:p>
          <a:p>
            <a:endParaRPr lang="en-US" sz="2800" dirty="0"/>
          </a:p>
          <a:p>
            <a:pPr marL="514350" indent="-514350">
              <a:buFont typeface="+mj-lt"/>
              <a:buAutoNum type="arabicPeriod"/>
            </a:pPr>
            <a:r>
              <a:rPr lang="en-US" sz="2800" dirty="0"/>
              <a:t>Domestic idol: Micah builds, Levite serves</a:t>
            </a:r>
          </a:p>
          <a:p>
            <a:endParaRPr lang="en-US" sz="2800" dirty="0"/>
          </a:p>
          <a:p>
            <a:pPr marL="514350" indent="-514350">
              <a:buAutoNum type="arabicPeriod" startAt="2"/>
            </a:pPr>
            <a:r>
              <a:rPr lang="en-US" sz="2800" dirty="0"/>
              <a:t>Story of the Levite’s concubine</a:t>
            </a:r>
          </a:p>
          <a:p>
            <a:pPr lvl="1"/>
            <a:r>
              <a:rPr lang="en-US" sz="2800" dirty="0"/>
              <a:t>(Note changes in narration and tone)</a:t>
            </a:r>
          </a:p>
          <a:p>
            <a:pPr lvl="1"/>
            <a:endParaRPr lang="en-US" sz="2800" dirty="0"/>
          </a:p>
          <a:p>
            <a:endParaRPr lang="en-US" sz="2800" dirty="0"/>
          </a:p>
        </p:txBody>
      </p:sp>
    </p:spTree>
    <p:extLst>
      <p:ext uri="{BB962C8B-B14F-4D97-AF65-F5344CB8AC3E}">
        <p14:creationId xmlns:p14="http://schemas.microsoft.com/office/powerpoint/2010/main" val="700559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81235" y="1033965"/>
            <a:ext cx="8052047" cy="2215991"/>
          </a:xfrm>
          <a:prstGeom prst="rect">
            <a:avLst/>
          </a:prstGeom>
          <a:noFill/>
        </p:spPr>
        <p:txBody>
          <a:bodyPr wrap="square" rtlCol="0">
            <a:spAutoFit/>
          </a:bodyPr>
          <a:lstStyle/>
          <a:p>
            <a:r>
              <a:rPr lang="en-US" sz="5400" dirty="0"/>
              <a:t>Question</a:t>
            </a:r>
          </a:p>
          <a:p>
            <a:endParaRPr lang="en-US" sz="2800" dirty="0"/>
          </a:p>
          <a:p>
            <a:r>
              <a:rPr lang="en-US" sz="2800" dirty="0"/>
              <a:t>Name two stories in Judges that have parallels in Genesis.  How are the outcomes different here?</a:t>
            </a:r>
          </a:p>
        </p:txBody>
      </p:sp>
    </p:spTree>
    <p:extLst>
      <p:ext uri="{BB962C8B-B14F-4D97-AF65-F5344CB8AC3E}">
        <p14:creationId xmlns:p14="http://schemas.microsoft.com/office/powerpoint/2010/main" val="2077932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930853" y="1531941"/>
            <a:ext cx="7457243" cy="3539430"/>
          </a:xfrm>
          <a:prstGeom prst="rect">
            <a:avLst/>
          </a:prstGeom>
          <a:noFill/>
        </p:spPr>
        <p:txBody>
          <a:bodyPr wrap="square" rtlCol="0">
            <a:spAutoFit/>
          </a:bodyPr>
          <a:lstStyle/>
          <a:p>
            <a:endParaRPr lang="en-US" sz="2800" dirty="0"/>
          </a:p>
          <a:p>
            <a:r>
              <a:rPr lang="en-US" sz="2800" dirty="0"/>
              <a:t>Rachel Held Evans on violence in Judges:</a:t>
            </a:r>
          </a:p>
          <a:p>
            <a:endParaRPr lang="en-US" sz="2800" dirty="0"/>
          </a:p>
          <a:p>
            <a:pPr marL="457200" indent="-457200">
              <a:buFont typeface="Arial" panose="020B0604020202020204" pitchFamily="34" charset="0"/>
              <a:buChar char="•"/>
            </a:pPr>
            <a:r>
              <a:rPr lang="en-US" sz="2800" dirty="0"/>
              <a:t>“Not every character stuck with the script…”	</a:t>
            </a:r>
          </a:p>
          <a:p>
            <a:pPr lvl="1"/>
            <a:r>
              <a:rPr lang="en-US" sz="2800" dirty="0"/>
              <a:t>Women mourn Jephthah’s daughter</a:t>
            </a:r>
          </a:p>
          <a:p>
            <a:pPr lvl="1"/>
            <a:r>
              <a:rPr lang="en-US" sz="2800" dirty="0"/>
              <a:t>Deborah names mourning mother of opponent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086337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004005" y="1153989"/>
            <a:ext cx="7457243" cy="5262979"/>
          </a:xfrm>
          <a:prstGeom prst="rect">
            <a:avLst/>
          </a:prstGeom>
          <a:noFill/>
        </p:spPr>
        <p:txBody>
          <a:bodyPr wrap="square" rtlCol="0">
            <a:spAutoFit/>
          </a:bodyPr>
          <a:lstStyle/>
          <a:p>
            <a:endParaRPr lang="en-US" sz="2800" dirty="0"/>
          </a:p>
          <a:p>
            <a:r>
              <a:rPr lang="en-US" sz="2800" dirty="0"/>
              <a:t>Rachel Held Evans on violence in Judges:</a:t>
            </a:r>
          </a:p>
          <a:p>
            <a:endParaRPr lang="en-US" sz="2800" dirty="0"/>
          </a:p>
          <a:p>
            <a:pPr marL="457200" indent="-457200">
              <a:buFont typeface="Arial" panose="020B0604020202020204" pitchFamily="34" charset="0"/>
              <a:buChar char="•"/>
            </a:pPr>
            <a:r>
              <a:rPr lang="en-US" sz="2800" dirty="0"/>
              <a:t>“If you pay attention to the women, a more complex history of the conquest emerges… If the Bible’s texts of terror compel us to face with fresh horror and resolve the ongoing oppression and exploitation of women, then perhaps these stories do not trouble us in vain…”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153364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857701" y="556581"/>
            <a:ext cx="7457243" cy="5693866"/>
          </a:xfrm>
          <a:prstGeom prst="rect">
            <a:avLst/>
          </a:prstGeom>
          <a:noFill/>
        </p:spPr>
        <p:txBody>
          <a:bodyPr wrap="square" rtlCol="0">
            <a:spAutoFit/>
          </a:bodyPr>
          <a:lstStyle/>
          <a:p>
            <a:endParaRPr lang="en-US" sz="2800" dirty="0"/>
          </a:p>
          <a:p>
            <a:endParaRPr lang="en-US" sz="2800" dirty="0"/>
          </a:p>
          <a:p>
            <a:endParaRPr lang="en-US" sz="2800" dirty="0"/>
          </a:p>
          <a:p>
            <a:r>
              <a:rPr lang="en-US" sz="2800" dirty="0"/>
              <a:t>Rachel Held Evans on violence in Judges:</a:t>
            </a:r>
          </a:p>
          <a:p>
            <a:endParaRPr lang="en-US" sz="2800" dirty="0"/>
          </a:p>
          <a:p>
            <a:pPr marL="457200" indent="-457200">
              <a:buFont typeface="Arial" panose="020B0604020202020204" pitchFamily="34" charset="0"/>
              <a:buChar char="•"/>
            </a:pPr>
            <a:r>
              <a:rPr lang="en-US" sz="2800" dirty="0"/>
              <a:t>If Jesus is the Bible’s ultimate revelation, “then God would rather die by violence than commit it…”</a:t>
            </a:r>
          </a:p>
          <a:p>
            <a:pPr marL="457200" indent="-457200">
              <a:buFont typeface="Arial" panose="020B0604020202020204" pitchFamily="34" charset="0"/>
              <a:buChar char="•"/>
            </a:pPr>
            <a:endParaRPr lang="en-US" sz="2800" dirty="0"/>
          </a:p>
          <a:p>
            <a:r>
              <a:rPr lang="en-US" sz="2800" dirty="0"/>
              <a:t>			--</a:t>
            </a:r>
            <a:r>
              <a:rPr lang="en-US" sz="2800" u="sng" dirty="0"/>
              <a:t>Inspired: Slaving Giants, Walking on Water, and Loving the Bible Again</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701177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33181" y="1300294"/>
            <a:ext cx="7458057" cy="5232202"/>
          </a:xfrm>
          <a:prstGeom prst="rect">
            <a:avLst/>
          </a:prstGeom>
          <a:noFill/>
        </p:spPr>
        <p:txBody>
          <a:bodyPr wrap="square" rtlCol="0">
            <a:spAutoFit/>
          </a:bodyPr>
          <a:lstStyle/>
          <a:p>
            <a:r>
              <a:rPr lang="en-US" sz="5400" dirty="0"/>
              <a:t>Moving Forward</a:t>
            </a:r>
            <a:endParaRPr lang="en-US" sz="3600" dirty="0"/>
          </a:p>
          <a:p>
            <a:pPr lvl="1"/>
            <a:endParaRPr lang="en-US" sz="2800" dirty="0"/>
          </a:p>
          <a:p>
            <a:pPr marL="742950" lvl="1" indent="-285750">
              <a:buFont typeface="Arial" panose="020B0604020202020204" pitchFamily="34" charset="0"/>
              <a:buChar char="•"/>
            </a:pPr>
            <a:r>
              <a:rPr lang="en-US" sz="2800" dirty="0"/>
              <a:t>Theme for next week: conquest v2</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r>
              <a:rPr lang="en-US" sz="2800" dirty="0"/>
              <a:t>Assignment for next week: </a:t>
            </a:r>
          </a:p>
          <a:p>
            <a:pPr lvl="2"/>
            <a:r>
              <a:rPr lang="en-US" sz="2800" dirty="0"/>
              <a:t>Where is God?</a:t>
            </a:r>
          </a:p>
          <a:p>
            <a:pPr lvl="2"/>
            <a:r>
              <a:rPr lang="en-US" sz="2800" dirty="0"/>
              <a:t>AND</a:t>
            </a:r>
          </a:p>
          <a:p>
            <a:pPr lvl="2"/>
            <a:r>
              <a:rPr lang="en-US" sz="2800" dirty="0"/>
              <a:t>Where is the book of Ruth in the Bible?</a:t>
            </a:r>
          </a:p>
          <a:p>
            <a:pPr lvl="2"/>
            <a:endParaRPr lang="en-US" sz="2800" dirty="0"/>
          </a:p>
          <a:p>
            <a:pPr marL="742950" lvl="1" indent="-285750">
              <a:buFont typeface="Arial" panose="020B0604020202020204" pitchFamily="34" charset="0"/>
              <a:buChar char="•"/>
            </a:pPr>
            <a:r>
              <a:rPr lang="en-US" sz="2800" dirty="0"/>
              <a:t>Opening prayer for next week: _______</a:t>
            </a:r>
          </a:p>
          <a:p>
            <a:pPr marL="1200150" lvl="2"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80933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1228987" y="1273661"/>
            <a:ext cx="7148531" cy="2523768"/>
          </a:xfrm>
          <a:prstGeom prst="rect">
            <a:avLst/>
          </a:prstGeom>
          <a:noFill/>
        </p:spPr>
        <p:txBody>
          <a:bodyPr wrap="square" rtlCol="0">
            <a:spAutoFit/>
          </a:bodyPr>
          <a:lstStyle/>
          <a:p>
            <a:r>
              <a:rPr lang="en-US" sz="5400" dirty="0"/>
              <a:t>Today’s class: </a:t>
            </a:r>
          </a:p>
          <a:p>
            <a:r>
              <a:rPr lang="en-US" sz="3200" dirty="0"/>
              <a:t>Judges</a:t>
            </a:r>
          </a:p>
          <a:p>
            <a:pPr marL="285750" indent="-285750">
              <a:buFont typeface="Arial" panose="020B0604020202020204" pitchFamily="34" charset="0"/>
              <a:buChar char="•"/>
            </a:pPr>
            <a:endParaRPr lang="en-US" sz="3600" dirty="0"/>
          </a:p>
          <a:p>
            <a:r>
              <a:rPr lang="en-US" sz="3600" dirty="0"/>
              <a:t>The conquest: Squid Game version</a:t>
            </a:r>
          </a:p>
        </p:txBody>
      </p:sp>
    </p:spTree>
    <p:extLst>
      <p:ext uri="{BB962C8B-B14F-4D97-AF65-F5344CB8AC3E}">
        <p14:creationId xmlns:p14="http://schemas.microsoft.com/office/powerpoint/2010/main" val="126015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04"/>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470EA8-6C68-4F20-A62C-03C8DDE134BD}"/>
              </a:ext>
            </a:extLst>
          </p:cNvPr>
          <p:cNvSpPr txBox="1"/>
          <p:nvPr/>
        </p:nvSpPr>
        <p:spPr>
          <a:xfrm>
            <a:off x="963168" y="1923288"/>
            <a:ext cx="7839456" cy="2123658"/>
          </a:xfrm>
          <a:prstGeom prst="rect">
            <a:avLst/>
          </a:prstGeom>
          <a:noFill/>
        </p:spPr>
        <p:txBody>
          <a:bodyPr wrap="square" rtlCol="0">
            <a:spAutoFit/>
          </a:bodyPr>
          <a:lstStyle/>
          <a:p>
            <a:r>
              <a:rPr lang="en-US" sz="3200" dirty="0"/>
              <a:t>“Things fall apart; the </a:t>
            </a:r>
            <a:r>
              <a:rPr lang="en-US" sz="3200" dirty="0" err="1"/>
              <a:t>centre</a:t>
            </a:r>
            <a:r>
              <a:rPr lang="en-US" sz="3200" dirty="0"/>
              <a:t> cannot hold;</a:t>
            </a:r>
          </a:p>
          <a:p>
            <a:r>
              <a:rPr lang="en-US" sz="3200" dirty="0"/>
              <a:t>Mere anarchy is loosed upon the world,</a:t>
            </a:r>
          </a:p>
          <a:p>
            <a:r>
              <a:rPr lang="en-US" sz="3200" dirty="0"/>
              <a:t>The blood-dimmed tied is loosed….”</a:t>
            </a:r>
          </a:p>
          <a:p>
            <a:endParaRPr lang="en-US" dirty="0"/>
          </a:p>
          <a:p>
            <a:r>
              <a:rPr lang="en-US" dirty="0"/>
              <a:t>	--Yeats, “The Second Coming,” qtd in Alter, The Hebrew Bible vol. 2</a:t>
            </a:r>
          </a:p>
        </p:txBody>
      </p:sp>
    </p:spTree>
    <p:extLst>
      <p:ext uri="{BB962C8B-B14F-4D97-AF65-F5344CB8AC3E}">
        <p14:creationId xmlns:p14="http://schemas.microsoft.com/office/powerpoint/2010/main" val="280931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04"/>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470EA8-6C68-4F20-A62C-03C8DDE134BD}"/>
              </a:ext>
            </a:extLst>
          </p:cNvPr>
          <p:cNvSpPr txBox="1"/>
          <p:nvPr/>
        </p:nvSpPr>
        <p:spPr>
          <a:xfrm>
            <a:off x="963168" y="1923288"/>
            <a:ext cx="7839456" cy="1846659"/>
          </a:xfrm>
          <a:prstGeom prst="rect">
            <a:avLst/>
          </a:prstGeom>
          <a:noFill/>
        </p:spPr>
        <p:txBody>
          <a:bodyPr wrap="square" rtlCol="0">
            <a:spAutoFit/>
          </a:bodyPr>
          <a:lstStyle/>
          <a:p>
            <a:r>
              <a:rPr lang="en-US" sz="3200" dirty="0"/>
              <a:t>“In those days there was no king in Israel; all the people did what was right in their own eyes.”</a:t>
            </a:r>
            <a:endParaRPr lang="en-US" dirty="0"/>
          </a:p>
          <a:p>
            <a:r>
              <a:rPr lang="en-US" dirty="0"/>
              <a:t>	--Judges 21:25</a:t>
            </a:r>
          </a:p>
        </p:txBody>
      </p:sp>
    </p:spTree>
    <p:extLst>
      <p:ext uri="{BB962C8B-B14F-4D97-AF65-F5344CB8AC3E}">
        <p14:creationId xmlns:p14="http://schemas.microsoft.com/office/powerpoint/2010/main" val="152984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20104"/>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816746" y="962943"/>
            <a:ext cx="8052047" cy="5355312"/>
          </a:xfrm>
          <a:prstGeom prst="rect">
            <a:avLst/>
          </a:prstGeom>
          <a:noFill/>
        </p:spPr>
        <p:txBody>
          <a:bodyPr wrap="square" rtlCol="0">
            <a:spAutoFit/>
          </a:bodyPr>
          <a:lstStyle/>
          <a:p>
            <a:r>
              <a:rPr lang="en-US" sz="5400" dirty="0"/>
              <a:t>What’s new?</a:t>
            </a:r>
            <a:endParaRPr lang="en-US" sz="2800" dirty="0"/>
          </a:p>
          <a:p>
            <a:pPr marL="285750" indent="-285750">
              <a:buFont typeface="Arial" panose="020B0604020202020204" pitchFamily="34" charset="0"/>
              <a:buChar char="•"/>
            </a:pPr>
            <a:r>
              <a:rPr lang="en-US" sz="3600" dirty="0"/>
              <a:t>Who is God?</a:t>
            </a:r>
          </a:p>
          <a:p>
            <a:pPr marL="742950" lvl="1" indent="-285750">
              <a:buFont typeface="Arial" panose="020B0604020202020204" pitchFamily="34" charset="0"/>
              <a:buChar char="•"/>
            </a:pPr>
            <a:r>
              <a:rPr lang="en-US" sz="3600" dirty="0"/>
              <a:t>Creator, covenant maker, warrior… lawgiver, commander, enforcer, tactician &amp; general, </a:t>
            </a:r>
            <a:r>
              <a:rPr lang="en-US" sz="3600" b="1" dirty="0"/>
              <a:t>rescuer/punisher</a:t>
            </a:r>
          </a:p>
          <a:p>
            <a:pPr marL="285750" indent="-285750">
              <a:buFont typeface="Arial" panose="020B0604020202020204" pitchFamily="34" charset="0"/>
              <a:buChar char="•"/>
            </a:pPr>
            <a:r>
              <a:rPr lang="en-US" sz="3600" dirty="0"/>
              <a:t>Who is Israel?</a:t>
            </a:r>
          </a:p>
          <a:p>
            <a:pPr marL="742950" lvl="1" indent="-285750">
              <a:buFont typeface="Arial" panose="020B0604020202020204" pitchFamily="34" charset="0"/>
              <a:buChar char="•"/>
            </a:pPr>
            <a:r>
              <a:rPr lang="en-US" sz="3600" dirty="0"/>
              <a:t>Family lineage, slaves, fugitives, covenant people, soldiers &amp; settlers, </a:t>
            </a:r>
            <a:r>
              <a:rPr lang="en-US" sz="3600" b="1" dirty="0"/>
              <a:t>apostates and tribal lords</a:t>
            </a:r>
          </a:p>
        </p:txBody>
      </p:sp>
    </p:spTree>
    <p:extLst>
      <p:ext uri="{BB962C8B-B14F-4D97-AF65-F5344CB8AC3E}">
        <p14:creationId xmlns:p14="http://schemas.microsoft.com/office/powerpoint/2010/main" val="3285693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914400" y="1536192"/>
            <a:ext cx="7050309" cy="3077766"/>
          </a:xfrm>
          <a:prstGeom prst="rect">
            <a:avLst/>
          </a:prstGeom>
          <a:noFill/>
        </p:spPr>
        <p:txBody>
          <a:bodyPr wrap="square" rtlCol="0">
            <a:spAutoFit/>
          </a:bodyPr>
          <a:lstStyle/>
          <a:p>
            <a:r>
              <a:rPr lang="en-US" sz="5400" dirty="0"/>
              <a:t>Continuity – Judges. 1:1</a:t>
            </a:r>
            <a:endParaRPr lang="en-US" sz="2800" dirty="0"/>
          </a:p>
          <a:p>
            <a:endParaRPr lang="en-US" sz="2800" dirty="0"/>
          </a:p>
          <a:p>
            <a:r>
              <a:rPr lang="en-US" sz="2800" dirty="0"/>
              <a:t>After the death of Joshua, the Israelites inquired of the Lord, ‘Who shall go up first for us against the Canaanites, to fight against them?’</a:t>
            </a:r>
          </a:p>
        </p:txBody>
      </p:sp>
    </p:spTree>
    <p:extLst>
      <p:ext uri="{BB962C8B-B14F-4D97-AF65-F5344CB8AC3E}">
        <p14:creationId xmlns:p14="http://schemas.microsoft.com/office/powerpoint/2010/main" val="246688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621792" y="1109473"/>
            <a:ext cx="8069447" cy="2646878"/>
          </a:xfrm>
          <a:prstGeom prst="rect">
            <a:avLst/>
          </a:prstGeom>
          <a:noFill/>
        </p:spPr>
        <p:txBody>
          <a:bodyPr wrap="square" rtlCol="0">
            <a:spAutoFit/>
          </a:bodyPr>
          <a:lstStyle/>
          <a:p>
            <a:r>
              <a:rPr lang="en-US" sz="5400" dirty="0"/>
              <a:t>Main issue: apostacy</a:t>
            </a:r>
            <a:endParaRPr lang="en-US" sz="2800" dirty="0"/>
          </a:p>
          <a:p>
            <a:pPr lvl="1"/>
            <a:endParaRPr lang="en-US" sz="2800" dirty="0"/>
          </a:p>
          <a:p>
            <a:pPr lvl="1"/>
            <a:r>
              <a:rPr lang="en-US" sz="2800" dirty="0"/>
              <a:t>Because Canaanites remained in the land, Israel followed their gods (Baal, </a:t>
            </a:r>
            <a:r>
              <a:rPr lang="en-US" sz="2800" dirty="0" err="1"/>
              <a:t>Astartes</a:t>
            </a:r>
            <a:r>
              <a:rPr lang="en-US" sz="2800" dirty="0"/>
              <a:t> – fertility)</a:t>
            </a:r>
          </a:p>
          <a:p>
            <a:pPr marL="742950" lvl="1"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253875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Blank Pirate Map Png - Blank Treasure Map Png PNG Image with No  Background - PNGkey.com">
            <a:extLst>
              <a:ext uri="{FF2B5EF4-FFF2-40B4-BE49-F238E27FC236}">
                <a16:creationId xmlns:a16="http://schemas.microsoft.com/office/drawing/2014/main" id="{9E476F11-15D0-42A8-BDAC-FCD6AA8E7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2" y="0"/>
            <a:ext cx="9198242" cy="6817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9F923-3D98-49EE-927E-35748313EB37}"/>
              </a:ext>
            </a:extLst>
          </p:cNvPr>
          <p:cNvSpPr txBox="1"/>
          <p:nvPr/>
        </p:nvSpPr>
        <p:spPr>
          <a:xfrm>
            <a:off x="790113" y="1069475"/>
            <a:ext cx="8052047" cy="4370427"/>
          </a:xfrm>
          <a:prstGeom prst="rect">
            <a:avLst/>
          </a:prstGeom>
          <a:noFill/>
        </p:spPr>
        <p:txBody>
          <a:bodyPr wrap="square" rtlCol="0">
            <a:spAutoFit/>
          </a:bodyPr>
          <a:lstStyle/>
          <a:p>
            <a:r>
              <a:rPr lang="en-US" sz="5400" dirty="0"/>
              <a:t>Deuteronomistic History</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Agenda:</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Centralized worship at Jerusalem temple</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Absolute separation of Canaanites &amp; Israelites</a:t>
            </a:r>
          </a:p>
          <a:p>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731573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1955</TotalTime>
  <Words>665</Words>
  <Application>Microsoft Office PowerPoint</Application>
  <PresentationFormat>On-screen Show (4:3)</PresentationFormat>
  <Paragraphs>140</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Fox</dc:creator>
  <cp:lastModifiedBy>Margaret Fox</cp:lastModifiedBy>
  <cp:revision>2</cp:revision>
  <cp:lastPrinted>2021-11-10T18:52:16Z</cp:lastPrinted>
  <dcterms:created xsi:type="dcterms:W3CDTF">2021-09-09T19:53:24Z</dcterms:created>
  <dcterms:modified xsi:type="dcterms:W3CDTF">2021-11-17T21:21:45Z</dcterms:modified>
</cp:coreProperties>
</file>