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57" r:id="rId4"/>
    <p:sldId id="262" r:id="rId5"/>
    <p:sldId id="296" r:id="rId6"/>
    <p:sldId id="298" r:id="rId7"/>
    <p:sldId id="299" r:id="rId8"/>
    <p:sldId id="300" r:id="rId9"/>
    <p:sldId id="290" r:id="rId10"/>
    <p:sldId id="258" r:id="rId11"/>
    <p:sldId id="259" r:id="rId12"/>
    <p:sldId id="293" r:id="rId13"/>
    <p:sldId id="301" r:id="rId14"/>
    <p:sldId id="307" r:id="rId15"/>
    <p:sldId id="306" r:id="rId16"/>
    <p:sldId id="303" r:id="rId17"/>
    <p:sldId id="304" r:id="rId18"/>
    <p:sldId id="288" r:id="rId19"/>
    <p:sldId id="261" r:id="rId20"/>
    <p:sldId id="287" r:id="rId21"/>
    <p:sldId id="277" r:id="rId2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3A784-C784-DC47-AACF-B2101F1943E4}" v="36" dt="2021-10-13T00:28:34.816"/>
    <p1510:client id="{15E7320F-5EEF-4E2D-9A24-AAAAB6821C59}" v="121" dt="2021-10-13T21:34:39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Fox" userId="892c1610-2351-4c35-b21d-3b293c8c172e" providerId="ADAL" clId="{F414125E-9724-40DF-AB1C-441E2BAB1F3C}"/>
    <pc:docChg chg="undo custSel addSld delSld modSld sldOrd">
      <pc:chgData name="Margaret Fox" userId="892c1610-2351-4c35-b21d-3b293c8c172e" providerId="ADAL" clId="{F414125E-9724-40DF-AB1C-441E2BAB1F3C}" dt="2021-10-06T20:55:13.674" v="4072" actId="20577"/>
      <pc:docMkLst>
        <pc:docMk/>
      </pc:docMkLst>
      <pc:sldChg chg="modSp mod">
        <pc:chgData name="Margaret Fox" userId="892c1610-2351-4c35-b21d-3b293c8c172e" providerId="ADAL" clId="{F414125E-9724-40DF-AB1C-441E2BAB1F3C}" dt="2021-10-05T21:59:23.507" v="59" actId="20577"/>
        <pc:sldMkLst>
          <pc:docMk/>
          <pc:sldMk cId="1260153591" sldId="257"/>
        </pc:sldMkLst>
        <pc:spChg chg="mod">
          <ac:chgData name="Margaret Fox" userId="892c1610-2351-4c35-b21d-3b293c8c172e" providerId="ADAL" clId="{F414125E-9724-40DF-AB1C-441E2BAB1F3C}" dt="2021-10-05T21:59:23.507" v="59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8:14.354" v="902" actId="20577"/>
        <pc:sldMkLst>
          <pc:docMk/>
          <pc:sldMk cId="1885176252" sldId="258"/>
        </pc:sldMkLst>
        <pc:spChg chg="mod">
          <ac:chgData name="Margaret Fox" userId="892c1610-2351-4c35-b21d-3b293c8c172e" providerId="ADAL" clId="{F414125E-9724-40DF-AB1C-441E2BAB1F3C}" dt="2021-10-05T22:08:14.354" v="902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F414125E-9724-40DF-AB1C-441E2BAB1F3C}" dt="2021-10-06T20:51:38.445" v="4065" actId="1440"/>
        <pc:sldMkLst>
          <pc:docMk/>
          <pc:sldMk cId="2586962450" sldId="259"/>
        </pc:sldMkLst>
        <pc:spChg chg="mod">
          <ac:chgData name="Margaret Fox" userId="892c1610-2351-4c35-b21d-3b293c8c172e" providerId="ADAL" clId="{F414125E-9724-40DF-AB1C-441E2BAB1F3C}" dt="2021-10-05T22:18:10.481" v="1226" actId="14100"/>
          <ac:spMkLst>
            <pc:docMk/>
            <pc:sldMk cId="2586962450" sldId="259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51:38.445" v="4065" actId="1440"/>
          <ac:picMkLst>
            <pc:docMk/>
            <pc:sldMk cId="2586962450" sldId="259"/>
            <ac:picMk id="3" creationId="{EE90A307-CB6B-4B7B-832A-C417E447B38B}"/>
          </ac:picMkLst>
        </pc:picChg>
        <pc:picChg chg="add del mod">
          <ac:chgData name="Margaret Fox" userId="892c1610-2351-4c35-b21d-3b293c8c172e" providerId="ADAL" clId="{F414125E-9724-40DF-AB1C-441E2BAB1F3C}" dt="2021-10-06T19:57:05.824" v="2072" actId="21"/>
          <ac:picMkLst>
            <pc:docMk/>
            <pc:sldMk cId="2586962450" sldId="259"/>
            <ac:picMk id="1026" creationId="{2F186284-05CE-42F9-96DE-956981103031}"/>
          </ac:picMkLst>
        </pc:picChg>
        <pc:picChg chg="del">
          <ac:chgData name="Margaret Fox" userId="892c1610-2351-4c35-b21d-3b293c8c172e" providerId="ADAL" clId="{F414125E-9724-40DF-AB1C-441E2BAB1F3C}" dt="2021-10-05T22:08:44.745" v="910" actId="478"/>
          <ac:picMkLst>
            <pc:docMk/>
            <pc:sldMk cId="2586962450" sldId="259"/>
            <ac:picMk id="1028" creationId="{9FD29530-D07B-4B47-91A6-4B1FB3AE519A}"/>
          </ac:picMkLst>
        </pc:picChg>
      </pc:sldChg>
      <pc:sldChg chg="modSp mod">
        <pc:chgData name="Margaret Fox" userId="892c1610-2351-4c35-b21d-3b293c8c172e" providerId="ADAL" clId="{F414125E-9724-40DF-AB1C-441E2BAB1F3C}" dt="2021-10-06T20:26:17.831" v="3068" actId="1076"/>
        <pc:sldMkLst>
          <pc:docMk/>
          <pc:sldMk cId="570317477" sldId="261"/>
        </pc:sldMkLst>
        <pc:spChg chg="mod">
          <ac:chgData name="Margaret Fox" userId="892c1610-2351-4c35-b21d-3b293c8c172e" providerId="ADAL" clId="{F414125E-9724-40DF-AB1C-441E2BAB1F3C}" dt="2021-10-06T20:26:17.831" v="3068" actId="1076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14:47:32.952" v="2068" actId="20577"/>
        <pc:sldMkLst>
          <pc:docMk/>
          <pc:sldMk cId="3285693065" sldId="262"/>
        </pc:sldMkLst>
        <pc:spChg chg="mod">
          <ac:chgData name="Margaret Fox" userId="892c1610-2351-4c35-b21d-3b293c8c172e" providerId="ADAL" clId="{F414125E-9724-40DF-AB1C-441E2BAB1F3C}" dt="2021-10-06T14:47:32.952" v="2068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1:56.805" v="491" actId="113"/>
        <pc:sldMkLst>
          <pc:docMk/>
          <pc:sldMk cId="1809337763" sldId="277"/>
        </pc:sldMkLst>
        <pc:spChg chg="mod">
          <ac:chgData name="Margaret Fox" userId="892c1610-2351-4c35-b21d-3b293c8c172e" providerId="ADAL" clId="{F414125E-9724-40DF-AB1C-441E2BAB1F3C}" dt="2021-10-05T22:01:56.805" v="491" actId="113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1:58:17.027" v="22" actId="20577"/>
        <pc:sldMkLst>
          <pc:docMk/>
          <pc:sldMk cId="1128444069" sldId="278"/>
        </pc:sldMkLst>
        <pc:spChg chg="mod">
          <ac:chgData name="Margaret Fox" userId="892c1610-2351-4c35-b21d-3b293c8c172e" providerId="ADAL" clId="{F414125E-9724-40DF-AB1C-441E2BAB1F3C}" dt="2021-10-05T21:58:17.027" v="2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F414125E-9724-40DF-AB1C-441E2BAB1F3C}" dt="2021-10-06T20:43:06.641" v="3217"/>
        <pc:sldMkLst>
          <pc:docMk/>
          <pc:sldMk cId="2118827932" sldId="279"/>
        </pc:sldMkLst>
      </pc:sldChg>
      <pc:sldChg chg="addSp delSp modSp del mod ord">
        <pc:chgData name="Margaret Fox" userId="892c1610-2351-4c35-b21d-3b293c8c172e" providerId="ADAL" clId="{F414125E-9724-40DF-AB1C-441E2BAB1F3C}" dt="2021-10-06T20:43:03.316" v="3216" actId="2696"/>
        <pc:sldMkLst>
          <pc:docMk/>
          <pc:sldMk cId="3665054697" sldId="279"/>
        </pc:sldMkLst>
        <pc:spChg chg="mod">
          <ac:chgData name="Margaret Fox" userId="892c1610-2351-4c35-b21d-3b293c8c172e" providerId="ADAL" clId="{F414125E-9724-40DF-AB1C-441E2BAB1F3C}" dt="2021-10-06T14:39:10.461" v="1956" actId="1076"/>
          <ac:spMkLst>
            <pc:docMk/>
            <pc:sldMk cId="3665054697" sldId="279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F414125E-9724-40DF-AB1C-441E2BAB1F3C}" dt="2021-10-06T20:43:00.337" v="3215" actId="21"/>
          <ac:picMkLst>
            <pc:docMk/>
            <pc:sldMk cId="3665054697" sldId="279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F414125E-9724-40DF-AB1C-441E2BAB1F3C}" dt="2021-10-05T22:05:54.374" v="725" actId="47"/>
        <pc:sldMkLst>
          <pc:docMk/>
          <pc:sldMk cId="4207114276" sldId="280"/>
        </pc:sldMkLst>
      </pc:sldChg>
      <pc:sldChg chg="del ord">
        <pc:chgData name="Margaret Fox" userId="892c1610-2351-4c35-b21d-3b293c8c172e" providerId="ADAL" clId="{F414125E-9724-40DF-AB1C-441E2BAB1F3C}" dt="2021-10-06T20:20:53.891" v="2944" actId="47"/>
        <pc:sldMkLst>
          <pc:docMk/>
          <pc:sldMk cId="1823790849" sldId="281"/>
        </pc:sldMkLst>
      </pc:sldChg>
      <pc:sldChg chg="del">
        <pc:chgData name="Margaret Fox" userId="892c1610-2351-4c35-b21d-3b293c8c172e" providerId="ADAL" clId="{F414125E-9724-40DF-AB1C-441E2BAB1F3C}" dt="2021-10-06T20:21:06.188" v="2946" actId="47"/>
        <pc:sldMkLst>
          <pc:docMk/>
          <pc:sldMk cId="33985973" sldId="282"/>
        </pc:sldMkLst>
      </pc:sldChg>
      <pc:sldChg chg="del">
        <pc:chgData name="Margaret Fox" userId="892c1610-2351-4c35-b21d-3b293c8c172e" providerId="ADAL" clId="{F414125E-9724-40DF-AB1C-441E2BAB1F3C}" dt="2021-10-06T20:21:03.976" v="2945" actId="47"/>
        <pc:sldMkLst>
          <pc:docMk/>
          <pc:sldMk cId="700641284" sldId="284"/>
        </pc:sldMkLst>
      </pc:sldChg>
      <pc:sldChg chg="del">
        <pc:chgData name="Margaret Fox" userId="892c1610-2351-4c35-b21d-3b293c8c172e" providerId="ADAL" clId="{F414125E-9724-40DF-AB1C-441E2BAB1F3C}" dt="2021-10-06T20:21:07.895" v="2947" actId="47"/>
        <pc:sldMkLst>
          <pc:docMk/>
          <pc:sldMk cId="112271282" sldId="285"/>
        </pc:sldMkLst>
      </pc:sldChg>
      <pc:sldChg chg="del">
        <pc:chgData name="Margaret Fox" userId="892c1610-2351-4c35-b21d-3b293c8c172e" providerId="ADAL" clId="{F414125E-9724-40DF-AB1C-441E2BAB1F3C}" dt="2021-10-06T20:21:10.693" v="2948" actId="47"/>
        <pc:sldMkLst>
          <pc:docMk/>
          <pc:sldMk cId="3730941921" sldId="286"/>
        </pc:sldMkLst>
      </pc:sldChg>
      <pc:sldChg chg="modSp mod">
        <pc:chgData name="Margaret Fox" userId="892c1610-2351-4c35-b21d-3b293c8c172e" providerId="ADAL" clId="{F414125E-9724-40DF-AB1C-441E2BAB1F3C}" dt="2021-10-06T20:52:36.582" v="4069" actId="20577"/>
        <pc:sldMkLst>
          <pc:docMk/>
          <pc:sldMk cId="1771820215" sldId="287"/>
        </pc:sldMkLst>
        <pc:spChg chg="mod">
          <ac:chgData name="Margaret Fox" userId="892c1610-2351-4c35-b21d-3b293c8c172e" providerId="ADAL" clId="{F414125E-9724-40DF-AB1C-441E2BAB1F3C}" dt="2021-10-06T20:52:36.582" v="4069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20:43:52.587" v="3255" actId="20577"/>
        <pc:sldMkLst>
          <pc:docMk/>
          <pc:sldMk cId="3652541975" sldId="288"/>
        </pc:sldMkLst>
        <pc:spChg chg="mod">
          <ac:chgData name="Margaret Fox" userId="892c1610-2351-4c35-b21d-3b293c8c172e" providerId="ADAL" clId="{F414125E-9724-40DF-AB1C-441E2BAB1F3C}" dt="2021-10-06T20:43:52.587" v="3255" actId="20577"/>
          <ac:spMkLst>
            <pc:docMk/>
            <pc:sldMk cId="3652541975" sldId="288"/>
            <ac:spMk id="2" creationId="{AAB9F923-3D98-49EE-927E-35748313EB37}"/>
          </ac:spMkLst>
        </pc:spChg>
        <pc:picChg chg="mod">
          <ac:chgData name="Margaret Fox" userId="892c1610-2351-4c35-b21d-3b293c8c172e" providerId="ADAL" clId="{F414125E-9724-40DF-AB1C-441E2BAB1F3C}" dt="2021-10-06T20:30:14.596" v="3115" actId="1076"/>
          <ac:picMkLst>
            <pc:docMk/>
            <pc:sldMk cId="3652541975" sldId="288"/>
            <ac:picMk id="2050" creationId="{9E476F11-15D0-42A8-BDAC-FCD6AA8E73AE}"/>
          </ac:picMkLst>
        </pc:picChg>
      </pc:sldChg>
      <pc:sldChg chg="modSp mod ord">
        <pc:chgData name="Margaret Fox" userId="892c1610-2351-4c35-b21d-3b293c8c172e" providerId="ADAL" clId="{F414125E-9724-40DF-AB1C-441E2BAB1F3C}" dt="2021-10-06T14:40:25.247" v="1965"/>
        <pc:sldMkLst>
          <pc:docMk/>
          <pc:sldMk cId="104100806" sldId="289"/>
        </pc:sldMkLst>
        <pc:spChg chg="mod">
          <ac:chgData name="Margaret Fox" userId="892c1610-2351-4c35-b21d-3b293c8c172e" providerId="ADAL" clId="{F414125E-9724-40DF-AB1C-441E2BAB1F3C}" dt="2021-10-06T14:37:52.431" v="1941" actId="20577"/>
          <ac:spMkLst>
            <pc:docMk/>
            <pc:sldMk cId="104100806" sldId="28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F414125E-9724-40DF-AB1C-441E2BAB1F3C}" dt="2021-10-05T22:05:43.116" v="724" actId="20577"/>
        <pc:sldMkLst>
          <pc:docMk/>
          <pc:sldMk cId="3252564777" sldId="290"/>
        </pc:sldMkLst>
        <pc:spChg chg="mod">
          <ac:chgData name="Margaret Fox" userId="892c1610-2351-4c35-b21d-3b293c8c172e" providerId="ADAL" clId="{F414125E-9724-40DF-AB1C-441E2BAB1F3C}" dt="2021-10-05T22:05:43.116" v="724" actId="20577"/>
          <ac:spMkLst>
            <pc:docMk/>
            <pc:sldMk cId="3252564777" sldId="29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F414125E-9724-40DF-AB1C-441E2BAB1F3C}" dt="2021-10-06T20:39:51.586" v="3213" actId="47"/>
        <pc:sldMkLst>
          <pc:docMk/>
          <pc:sldMk cId="2458934336" sldId="291"/>
        </pc:sldMkLst>
      </pc:sldChg>
      <pc:sldChg chg="add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3168865906" sldId="291"/>
        </pc:sldMkLst>
        <pc:spChg chg="mod">
          <ac:chgData name="Margaret Fox" userId="892c1610-2351-4c35-b21d-3b293c8c172e" providerId="ADAL" clId="{F414125E-9724-40DF-AB1C-441E2BAB1F3C}" dt="2021-10-06T20:07:19.229" v="2511" actId="20577"/>
          <ac:spMkLst>
            <pc:docMk/>
            <pc:sldMk cId="3168865906" sldId="291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07:31.646" v="2514" actId="1076"/>
          <ac:picMkLst>
            <pc:docMk/>
            <pc:sldMk cId="3168865906" sldId="291"/>
            <ac:picMk id="4" creationId="{42515F7D-69F7-4957-8AE4-7ECCEA45AFBF}"/>
          </ac:picMkLst>
        </pc:picChg>
      </pc:sldChg>
      <pc:sldChg chg="addSp del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476759968" sldId="292"/>
        </pc:sldMkLst>
        <pc:spChg chg="mod">
          <ac:chgData name="Margaret Fox" userId="892c1610-2351-4c35-b21d-3b293c8c172e" providerId="ADAL" clId="{F414125E-9724-40DF-AB1C-441E2BAB1F3C}" dt="2021-10-06T20:20:20.296" v="2943" actId="20577"/>
          <ac:spMkLst>
            <pc:docMk/>
            <pc:sldMk cId="476759968" sldId="292"/>
            <ac:spMk id="2" creationId="{AAB9F923-3D98-49EE-927E-35748313EB37}"/>
          </ac:spMkLst>
        </pc:spChg>
        <pc:picChg chg="del">
          <ac:chgData name="Margaret Fox" userId="892c1610-2351-4c35-b21d-3b293c8c172e" providerId="ADAL" clId="{F414125E-9724-40DF-AB1C-441E2BAB1F3C}" dt="2021-10-06T20:07:49.826" v="2521" actId="478"/>
          <ac:picMkLst>
            <pc:docMk/>
            <pc:sldMk cId="476759968" sldId="292"/>
            <ac:picMk id="4" creationId="{42515F7D-69F7-4957-8AE4-7ECCEA45AFBF}"/>
          </ac:picMkLst>
        </pc:picChg>
        <pc:picChg chg="add mod">
          <ac:chgData name="Margaret Fox" userId="892c1610-2351-4c35-b21d-3b293c8c172e" providerId="ADAL" clId="{F414125E-9724-40DF-AB1C-441E2BAB1F3C}" dt="2021-10-06T20:17:00.634" v="2783" actId="1076"/>
          <ac:picMkLst>
            <pc:docMk/>
            <pc:sldMk cId="476759968" sldId="292"/>
            <ac:picMk id="2050" creationId="{4E0AF529-146B-4857-8F2A-D85E0A0802D2}"/>
          </ac:picMkLst>
        </pc:picChg>
      </pc:sldChg>
      <pc:sldChg chg="add del">
        <pc:chgData name="Margaret Fox" userId="892c1610-2351-4c35-b21d-3b293c8c172e" providerId="ADAL" clId="{F414125E-9724-40DF-AB1C-441E2BAB1F3C}" dt="2021-10-06T20:39:50.555" v="3212" actId="47"/>
        <pc:sldMkLst>
          <pc:docMk/>
          <pc:sldMk cId="3223973436" sldId="292"/>
        </pc:sldMkLst>
      </pc:sldChg>
      <pc:sldChg chg="modSp add">
        <pc:chgData name="Margaret Fox" userId="892c1610-2351-4c35-b21d-3b293c8c172e" providerId="ADAL" clId="{F414125E-9724-40DF-AB1C-441E2BAB1F3C}" dt="2021-10-06T20:52:14.365" v="4067" actId="1440"/>
        <pc:sldMkLst>
          <pc:docMk/>
          <pc:sldMk cId="1622323328" sldId="293"/>
        </pc:sldMkLst>
        <pc:picChg chg="mod">
          <ac:chgData name="Margaret Fox" userId="892c1610-2351-4c35-b21d-3b293c8c172e" providerId="ADAL" clId="{F414125E-9724-40DF-AB1C-441E2BAB1F3C}" dt="2021-10-06T20:52:14.365" v="4067" actId="1440"/>
          <ac:picMkLst>
            <pc:docMk/>
            <pc:sldMk cId="1622323328" sldId="293"/>
            <ac:picMk id="4" creationId="{42515F7D-69F7-4957-8AE4-7ECCEA45AFBF}"/>
          </ac:picMkLst>
        </pc:picChg>
      </pc:sldChg>
      <pc:sldChg chg="modSp add">
        <pc:chgData name="Margaret Fox" userId="892c1610-2351-4c35-b21d-3b293c8c172e" providerId="ADAL" clId="{F414125E-9724-40DF-AB1C-441E2BAB1F3C}" dt="2021-10-06T20:51:05.659" v="4063" actId="1076"/>
        <pc:sldMkLst>
          <pc:docMk/>
          <pc:sldMk cId="882035194" sldId="294"/>
        </pc:sldMkLst>
        <pc:picChg chg="mod">
          <ac:chgData name="Margaret Fox" userId="892c1610-2351-4c35-b21d-3b293c8c172e" providerId="ADAL" clId="{F414125E-9724-40DF-AB1C-441E2BAB1F3C}" dt="2021-10-06T20:51:05.659" v="4063" actId="1076"/>
          <ac:picMkLst>
            <pc:docMk/>
            <pc:sldMk cId="882035194" sldId="294"/>
            <ac:picMk id="2050" creationId="{4E0AF529-146B-4857-8F2A-D85E0A0802D2}"/>
          </ac:picMkLst>
        </pc:picChg>
      </pc:sldChg>
      <pc:sldChg chg="modSp add mod ord">
        <pc:chgData name="Margaret Fox" userId="892c1610-2351-4c35-b21d-3b293c8c172e" providerId="ADAL" clId="{F414125E-9724-40DF-AB1C-441E2BAB1F3C}" dt="2021-10-06T20:55:13.674" v="4072" actId="20577"/>
        <pc:sldMkLst>
          <pc:docMk/>
          <pc:sldMk cId="225176874" sldId="295"/>
        </pc:sldMkLst>
        <pc:spChg chg="mod">
          <ac:chgData name="Margaret Fox" userId="892c1610-2351-4c35-b21d-3b293c8c172e" providerId="ADAL" clId="{F414125E-9724-40DF-AB1C-441E2BAB1F3C}" dt="2021-10-06T20:55:13.674" v="4072" actId="20577"/>
          <ac:spMkLst>
            <pc:docMk/>
            <pc:sldMk cId="225176874" sldId="29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0CE3A784-C784-DC47-AACF-B2101F1943E4}"/>
    <pc:docChg chg="undo custSel addSld delSld modSld">
      <pc:chgData name="Margaret Fox" userId="892c1610-2351-4c35-b21d-3b293c8c172e" providerId="ADAL" clId="{0CE3A784-C784-DC47-AACF-B2101F1943E4}" dt="2021-10-13T00:31:44.505" v="3574" actId="2696"/>
      <pc:docMkLst>
        <pc:docMk/>
      </pc:docMkLst>
      <pc:sldChg chg="modSp mod">
        <pc:chgData name="Margaret Fox" userId="892c1610-2351-4c35-b21d-3b293c8c172e" providerId="ADAL" clId="{0CE3A784-C784-DC47-AACF-B2101F1943E4}" dt="2021-10-12T23:51:55.356" v="15" actId="20577"/>
        <pc:sldMkLst>
          <pc:docMk/>
          <pc:sldMk cId="1260153591" sldId="257"/>
        </pc:sldMkLst>
        <pc:spChg chg="mod">
          <ac:chgData name="Margaret Fox" userId="892c1610-2351-4c35-b21d-3b293c8c172e" providerId="ADAL" clId="{0CE3A784-C784-DC47-AACF-B2101F1943E4}" dt="2021-10-12T23:51:55.356" v="1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3T00:18:40.385" v="2803" actId="20577"/>
        <pc:sldMkLst>
          <pc:docMk/>
          <pc:sldMk cId="1885176252" sldId="258"/>
        </pc:sldMkLst>
        <pc:spChg chg="mod">
          <ac:chgData name="Margaret Fox" userId="892c1610-2351-4c35-b21d-3b293c8c172e" providerId="ADAL" clId="{0CE3A784-C784-DC47-AACF-B2101F1943E4}" dt="2021-10-13T00:18:40.385" v="2803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0CE3A784-C784-DC47-AACF-B2101F1943E4}" dt="2021-10-13T00:26:08.796" v="3103" actId="1076"/>
        <pc:sldMkLst>
          <pc:docMk/>
          <pc:sldMk cId="2586962450" sldId="259"/>
        </pc:sldMkLst>
        <pc:spChg chg="mod">
          <ac:chgData name="Margaret Fox" userId="892c1610-2351-4c35-b21d-3b293c8c172e" providerId="ADAL" clId="{0CE3A784-C784-DC47-AACF-B2101F1943E4}" dt="2021-10-13T00:24:12.424" v="3091" actId="21"/>
          <ac:spMkLst>
            <pc:docMk/>
            <pc:sldMk cId="2586962450" sldId="259"/>
            <ac:spMk id="2" creationId="{AAB9F923-3D98-49EE-927E-35748313EB37}"/>
          </ac:spMkLst>
        </pc:spChg>
        <pc:spChg chg="add mod">
          <ac:chgData name="Margaret Fox" userId="892c1610-2351-4c35-b21d-3b293c8c172e" providerId="ADAL" clId="{0CE3A784-C784-DC47-AACF-B2101F1943E4}" dt="2021-10-13T00:25:50.094" v="3100" actId="255"/>
          <ac:spMkLst>
            <pc:docMk/>
            <pc:sldMk cId="2586962450" sldId="259"/>
            <ac:spMk id="4" creationId="{1D48D5B2-2B65-D04B-B4B1-7803BA7F8E4C}"/>
          </ac:spMkLst>
        </pc:spChg>
        <pc:picChg chg="del">
          <ac:chgData name="Margaret Fox" userId="892c1610-2351-4c35-b21d-3b293c8c172e" providerId="ADAL" clId="{0CE3A784-C784-DC47-AACF-B2101F1943E4}" dt="2021-10-13T00:21:38.012" v="2835" actId="478"/>
          <ac:picMkLst>
            <pc:docMk/>
            <pc:sldMk cId="2586962450" sldId="259"/>
            <ac:picMk id="3" creationId="{EE90A307-CB6B-4B7B-832A-C417E447B38B}"/>
          </ac:picMkLst>
        </pc:picChg>
        <pc:picChg chg="add mod">
          <ac:chgData name="Margaret Fox" userId="892c1610-2351-4c35-b21d-3b293c8c172e" providerId="ADAL" clId="{0CE3A784-C784-DC47-AACF-B2101F1943E4}" dt="2021-10-13T00:26:08.796" v="3103" actId="1076"/>
          <ac:picMkLst>
            <pc:docMk/>
            <pc:sldMk cId="2586962450" sldId="259"/>
            <ac:picMk id="7" creationId="{F8C93160-2951-2343-97D4-3FD8B8F81378}"/>
          </ac:picMkLst>
        </pc:picChg>
      </pc:sldChg>
      <pc:sldChg chg="modSp mod">
        <pc:chgData name="Margaret Fox" userId="892c1610-2351-4c35-b21d-3b293c8c172e" providerId="ADAL" clId="{0CE3A784-C784-DC47-AACF-B2101F1943E4}" dt="2021-10-12T23:56:20.659" v="215" actId="20577"/>
        <pc:sldMkLst>
          <pc:docMk/>
          <pc:sldMk cId="3285693065" sldId="262"/>
        </pc:sldMkLst>
        <pc:spChg chg="mod">
          <ac:chgData name="Margaret Fox" userId="892c1610-2351-4c35-b21d-3b293c8c172e" providerId="ADAL" clId="{0CE3A784-C784-DC47-AACF-B2101F1943E4}" dt="2021-10-12T23:56:20.659" v="215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2T23:51:26.796" v="7" actId="20577"/>
        <pc:sldMkLst>
          <pc:docMk/>
          <pc:sldMk cId="1128444069" sldId="278"/>
        </pc:sldMkLst>
        <pc:spChg chg="mod">
          <ac:chgData name="Margaret Fox" userId="892c1610-2351-4c35-b21d-3b293c8c172e" providerId="ADAL" clId="{0CE3A784-C784-DC47-AACF-B2101F1943E4}" dt="2021-10-12T23:51:26.796" v="7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CE3A784-C784-DC47-AACF-B2101F1943E4}" dt="2021-10-13T00:31:38.761" v="3573" actId="2696"/>
        <pc:sldMkLst>
          <pc:docMk/>
          <pc:sldMk cId="2118827932" sldId="279"/>
        </pc:sldMkLst>
      </pc:sldChg>
      <pc:sldChg chg="del">
        <pc:chgData name="Margaret Fox" userId="892c1610-2351-4c35-b21d-3b293c8c172e" providerId="ADAL" clId="{0CE3A784-C784-DC47-AACF-B2101F1943E4}" dt="2021-10-12T23:51:33.483" v="8" actId="2696"/>
        <pc:sldMkLst>
          <pc:docMk/>
          <pc:sldMk cId="104100806" sldId="289"/>
        </pc:sldMkLst>
      </pc:sldChg>
      <pc:sldChg chg="addSp delSp modSp mod">
        <pc:chgData name="Margaret Fox" userId="892c1610-2351-4c35-b21d-3b293c8c172e" providerId="ADAL" clId="{0CE3A784-C784-DC47-AACF-B2101F1943E4}" dt="2021-10-13T00:24:03.881" v="3090" actId="21"/>
        <pc:sldMkLst>
          <pc:docMk/>
          <pc:sldMk cId="3252564777" sldId="290"/>
        </pc:sldMkLst>
        <pc:spChg chg="mod">
          <ac:chgData name="Margaret Fox" userId="892c1610-2351-4c35-b21d-3b293c8c172e" providerId="ADAL" clId="{0CE3A784-C784-DC47-AACF-B2101F1943E4}" dt="2021-10-13T00:15:27.091" v="2587" actId="255"/>
          <ac:spMkLst>
            <pc:docMk/>
            <pc:sldMk cId="3252564777" sldId="290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24:03.881" v="3090" actId="21"/>
          <ac:picMkLst>
            <pc:docMk/>
            <pc:sldMk cId="3252564777" sldId="290"/>
            <ac:picMk id="1026" creationId="{C5726821-B730-C54D-B56E-EAD0A372D1C4}"/>
          </ac:picMkLst>
        </pc:picChg>
      </pc:sldChg>
      <pc:sldChg chg="addSp delSp modSp mod">
        <pc:chgData name="Margaret Fox" userId="892c1610-2351-4c35-b21d-3b293c8c172e" providerId="ADAL" clId="{0CE3A784-C784-DC47-AACF-B2101F1943E4}" dt="2021-10-13T00:28:32.021" v="3269"/>
        <pc:sldMkLst>
          <pc:docMk/>
          <pc:sldMk cId="1622323328" sldId="293"/>
        </pc:sldMkLst>
        <pc:spChg chg="mod">
          <ac:chgData name="Margaret Fox" userId="892c1610-2351-4c35-b21d-3b293c8c172e" providerId="ADAL" clId="{0CE3A784-C784-DC47-AACF-B2101F1943E4}" dt="2021-10-13T00:28:24.470" v="3267" actId="1076"/>
          <ac:spMkLst>
            <pc:docMk/>
            <pc:sldMk cId="1622323328" sldId="293"/>
            <ac:spMk id="2" creationId="{AAB9F923-3D98-49EE-927E-35748313EB37}"/>
          </ac:spMkLst>
        </pc:spChg>
        <pc:picChg chg="del">
          <ac:chgData name="Margaret Fox" userId="892c1610-2351-4c35-b21d-3b293c8c172e" providerId="ADAL" clId="{0CE3A784-C784-DC47-AACF-B2101F1943E4}" dt="2021-10-13T00:27:16.035" v="3120" actId="478"/>
          <ac:picMkLst>
            <pc:docMk/>
            <pc:sldMk cId="1622323328" sldId="293"/>
            <ac:picMk id="4" creationId="{42515F7D-69F7-4957-8AE4-7ECCEA45AFBF}"/>
          </ac:picMkLst>
        </pc:picChg>
        <pc:picChg chg="add del mod">
          <ac:chgData name="Margaret Fox" userId="892c1610-2351-4c35-b21d-3b293c8c172e" providerId="ADAL" clId="{0CE3A784-C784-DC47-AACF-B2101F1943E4}" dt="2021-10-13T00:28:32.021" v="3269"/>
          <ac:picMkLst>
            <pc:docMk/>
            <pc:sldMk cId="1622323328" sldId="293"/>
            <ac:picMk id="5" creationId="{F5BD4F75-D971-5642-8276-4FD17E8BDB6B}"/>
          </ac:picMkLst>
        </pc:picChg>
      </pc:sldChg>
      <pc:sldChg chg="del">
        <pc:chgData name="Margaret Fox" userId="892c1610-2351-4c35-b21d-3b293c8c172e" providerId="ADAL" clId="{0CE3A784-C784-DC47-AACF-B2101F1943E4}" dt="2021-10-13T00:31:44.505" v="3574" actId="2696"/>
        <pc:sldMkLst>
          <pc:docMk/>
          <pc:sldMk cId="882035194" sldId="294"/>
        </pc:sldMkLst>
      </pc:sldChg>
      <pc:sldChg chg="del">
        <pc:chgData name="Margaret Fox" userId="892c1610-2351-4c35-b21d-3b293c8c172e" providerId="ADAL" clId="{0CE3A784-C784-DC47-AACF-B2101F1943E4}" dt="2021-10-13T00:31:34.625" v="3572" actId="2696"/>
        <pc:sldMkLst>
          <pc:docMk/>
          <pc:sldMk cId="225176874" sldId="295"/>
        </pc:sldMkLst>
      </pc:sldChg>
      <pc:sldChg chg="addSp delSp modSp add mod">
        <pc:chgData name="Margaret Fox" userId="892c1610-2351-4c35-b21d-3b293c8c172e" providerId="ADAL" clId="{0CE3A784-C784-DC47-AACF-B2101F1943E4}" dt="2021-10-13T00:01:54.559" v="869"/>
        <pc:sldMkLst>
          <pc:docMk/>
          <pc:sldMk cId="1477906069" sldId="296"/>
        </pc:sldMkLst>
        <pc:spChg chg="mod">
          <ac:chgData name="Margaret Fox" userId="892c1610-2351-4c35-b21d-3b293c8c172e" providerId="ADAL" clId="{0CE3A784-C784-DC47-AACF-B2101F1943E4}" dt="2021-10-13T00:01:45.573" v="867" actId="1076"/>
          <ac:spMkLst>
            <pc:docMk/>
            <pc:sldMk cId="1477906069" sldId="29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00:12.543" v="651"/>
          <ac:picMkLst>
            <pc:docMk/>
            <pc:sldMk cId="1477906069" sldId="296"/>
            <ac:picMk id="4" creationId="{633D599B-4ACE-2142-BAAB-CF31247D5B09}"/>
          </ac:picMkLst>
        </pc:picChg>
        <pc:picChg chg="add del mod">
          <ac:chgData name="Margaret Fox" userId="892c1610-2351-4c35-b21d-3b293c8c172e" providerId="ADAL" clId="{0CE3A784-C784-DC47-AACF-B2101F1943E4}" dt="2021-10-13T00:01:54.559" v="869"/>
          <ac:picMkLst>
            <pc:docMk/>
            <pc:sldMk cId="1477906069" sldId="296"/>
            <ac:picMk id="5" creationId="{F5206EB9-D7F4-E540-8172-76F51D441A2B}"/>
          </ac:picMkLst>
        </pc:picChg>
      </pc:sldChg>
      <pc:sldChg chg="modSp add del mod">
        <pc:chgData name="Margaret Fox" userId="892c1610-2351-4c35-b21d-3b293c8c172e" providerId="ADAL" clId="{0CE3A784-C784-DC47-AACF-B2101F1943E4}" dt="2021-10-13T00:02:03.458" v="872" actId="2696"/>
        <pc:sldMkLst>
          <pc:docMk/>
          <pc:sldMk cId="3403601704" sldId="297"/>
        </pc:sldMkLst>
        <pc:spChg chg="mod">
          <ac:chgData name="Margaret Fox" userId="892c1610-2351-4c35-b21d-3b293c8c172e" providerId="ADAL" clId="{0CE3A784-C784-DC47-AACF-B2101F1943E4}" dt="2021-10-13T00:02:00.974" v="871" actId="21"/>
          <ac:spMkLst>
            <pc:docMk/>
            <pc:sldMk cId="3403601704" sldId="29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18.872" v="1868" actId="20577"/>
        <pc:sldMkLst>
          <pc:docMk/>
          <pc:sldMk cId="3433489096" sldId="298"/>
        </pc:sldMkLst>
        <pc:spChg chg="mod">
          <ac:chgData name="Margaret Fox" userId="892c1610-2351-4c35-b21d-3b293c8c172e" providerId="ADAL" clId="{0CE3A784-C784-DC47-AACF-B2101F1943E4}" dt="2021-10-13T00:08:18.872" v="1868" actId="20577"/>
          <ac:spMkLst>
            <pc:docMk/>
            <pc:sldMk cId="3433489096" sldId="29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22.971" v="1873" actId="20577"/>
        <pc:sldMkLst>
          <pc:docMk/>
          <pc:sldMk cId="1555310607" sldId="299"/>
        </pc:sldMkLst>
        <pc:spChg chg="mod">
          <ac:chgData name="Margaret Fox" userId="892c1610-2351-4c35-b21d-3b293c8c172e" providerId="ADAL" clId="{0CE3A784-C784-DC47-AACF-B2101F1943E4}" dt="2021-10-13T00:08:22.971" v="1873" actId="20577"/>
          <ac:spMkLst>
            <pc:docMk/>
            <pc:sldMk cId="1555310607" sldId="29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13:57.452" v="2553" actId="20577"/>
        <pc:sldMkLst>
          <pc:docMk/>
          <pc:sldMk cId="3494816798" sldId="300"/>
        </pc:sldMkLst>
        <pc:spChg chg="mod">
          <ac:chgData name="Margaret Fox" userId="892c1610-2351-4c35-b21d-3b293c8c172e" providerId="ADAL" clId="{0CE3A784-C784-DC47-AACF-B2101F1943E4}" dt="2021-10-13T00:13:57.452" v="2553" actId="20577"/>
          <ac:spMkLst>
            <pc:docMk/>
            <pc:sldMk cId="3494816798" sldId="300"/>
            <ac:spMk id="2" creationId="{AAB9F923-3D98-49EE-927E-35748313EB37}"/>
          </ac:spMkLst>
        </pc:spChg>
        <pc:picChg chg="mod">
          <ac:chgData name="Margaret Fox" userId="892c1610-2351-4c35-b21d-3b293c8c172e" providerId="ADAL" clId="{0CE3A784-C784-DC47-AACF-B2101F1943E4}" dt="2021-10-13T00:13:49.181" v="2552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0CE3A784-C784-DC47-AACF-B2101F1943E4}" dt="2021-10-13T00:30:58.374" v="3571" actId="20577"/>
        <pc:sldMkLst>
          <pc:docMk/>
          <pc:sldMk cId="2779301137" sldId="301"/>
        </pc:sldMkLst>
        <pc:spChg chg="mod">
          <ac:chgData name="Margaret Fox" userId="892c1610-2351-4c35-b21d-3b293c8c172e" providerId="ADAL" clId="{0CE3A784-C784-DC47-AACF-B2101F1943E4}" dt="2021-10-13T00:30:58.374" v="3571" actId="20577"/>
          <ac:spMkLst>
            <pc:docMk/>
            <pc:sldMk cId="2779301137" sldId="30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5E7320F-5EEF-4E2D-9A24-AAAAB6821C59}"/>
    <pc:docChg chg="undo custSel addSld delSld modSld sldOrd">
      <pc:chgData name="Margaret Fox" userId="892c1610-2351-4c35-b21d-3b293c8c172e" providerId="ADAL" clId="{15E7320F-5EEF-4E2D-9A24-AAAAB6821C59}" dt="2021-10-13T21:35:00.999" v="1488" actId="20577"/>
      <pc:docMkLst>
        <pc:docMk/>
      </pc:docMkLst>
      <pc:sldChg chg="addSp delSp modSp mod">
        <pc:chgData name="Margaret Fox" userId="892c1610-2351-4c35-b21d-3b293c8c172e" providerId="ADAL" clId="{15E7320F-5EEF-4E2D-9A24-AAAAB6821C59}" dt="2021-10-13T21:30:23.592" v="1370" actId="1076"/>
        <pc:sldMkLst>
          <pc:docMk/>
          <pc:sldMk cId="2586962450" sldId="259"/>
        </pc:sldMkLst>
        <pc:picChg chg="mod">
          <ac:chgData name="Margaret Fox" userId="892c1610-2351-4c35-b21d-3b293c8c172e" providerId="ADAL" clId="{15E7320F-5EEF-4E2D-9A24-AAAAB6821C59}" dt="2021-10-13T19:27:47.469" v="80" actId="14100"/>
          <ac:picMkLst>
            <pc:docMk/>
            <pc:sldMk cId="2586962450" sldId="259"/>
            <ac:picMk id="6" creationId="{3FDE9E07-51CD-4023-A00A-6C50ADAB07B5}"/>
          </ac:picMkLst>
        </pc:picChg>
        <pc:picChg chg="del">
          <ac:chgData name="Margaret Fox" userId="892c1610-2351-4c35-b21d-3b293c8c172e" providerId="ADAL" clId="{15E7320F-5EEF-4E2D-9A24-AAAAB6821C59}" dt="2021-10-13T19:27:29.235" v="74" actId="478"/>
          <ac:picMkLst>
            <pc:docMk/>
            <pc:sldMk cId="2586962450" sldId="259"/>
            <ac:picMk id="7" creationId="{F8C93160-2951-2343-97D4-3FD8B8F81378}"/>
          </ac:picMkLst>
        </pc:picChg>
        <pc:picChg chg="add mod">
          <ac:chgData name="Margaret Fox" userId="892c1610-2351-4c35-b21d-3b293c8c172e" providerId="ADAL" clId="{15E7320F-5EEF-4E2D-9A24-AAAAB6821C59}" dt="2021-10-13T21:30:06.361" v="1366" actId="1076"/>
          <ac:picMkLst>
            <pc:docMk/>
            <pc:sldMk cId="2586962450" sldId="259"/>
            <ac:picMk id="2050" creationId="{6EF0D210-6BEE-4BE1-B971-4FCB7F8AFFBE}"/>
          </ac:picMkLst>
        </pc:picChg>
        <pc:picChg chg="add del mod">
          <ac:chgData name="Margaret Fox" userId="892c1610-2351-4c35-b21d-3b293c8c172e" providerId="ADAL" clId="{15E7320F-5EEF-4E2D-9A24-AAAAB6821C59}" dt="2021-10-13T21:30:00.504" v="1363" actId="478"/>
          <ac:picMkLst>
            <pc:docMk/>
            <pc:sldMk cId="2586962450" sldId="259"/>
            <ac:picMk id="2051" creationId="{146FB0F8-E9E2-4776-8BBF-D4DEA002592F}"/>
          </ac:picMkLst>
        </pc:picChg>
        <pc:picChg chg="add mod">
          <ac:chgData name="Margaret Fox" userId="892c1610-2351-4c35-b21d-3b293c8c172e" providerId="ADAL" clId="{15E7320F-5EEF-4E2D-9A24-AAAAB6821C59}" dt="2021-10-13T21:30:23.592" v="1370" actId="1076"/>
          <ac:picMkLst>
            <pc:docMk/>
            <pc:sldMk cId="2586962450" sldId="259"/>
            <ac:picMk id="3074" creationId="{D27D830F-1F66-4A31-B916-3FF7379C7AE7}"/>
          </ac:picMkLst>
        </pc:picChg>
      </pc:sldChg>
      <pc:sldChg chg="modSp mod">
        <pc:chgData name="Margaret Fox" userId="892c1610-2351-4c35-b21d-3b293c8c172e" providerId="ADAL" clId="{15E7320F-5EEF-4E2D-9A24-AAAAB6821C59}" dt="2021-10-13T19:41:40.646" v="1130" actId="20577"/>
        <pc:sldMkLst>
          <pc:docMk/>
          <pc:sldMk cId="570317477" sldId="261"/>
        </pc:sldMkLst>
        <pc:spChg chg="mod">
          <ac:chgData name="Margaret Fox" userId="892c1610-2351-4c35-b21d-3b293c8c172e" providerId="ADAL" clId="{15E7320F-5EEF-4E2D-9A24-AAAAB6821C59}" dt="2021-10-13T19:41:40.646" v="1130" actId="20577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4:42.130" v="1222" actId="20577"/>
        <pc:sldMkLst>
          <pc:docMk/>
          <pc:sldMk cId="1809337763" sldId="277"/>
        </pc:sldMkLst>
        <pc:spChg chg="mod">
          <ac:chgData name="Margaret Fox" userId="892c1610-2351-4c35-b21d-3b293c8c172e" providerId="ADAL" clId="{15E7320F-5EEF-4E2D-9A24-AAAAB6821C59}" dt="2021-10-13T19:44:42.130" v="1222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5:09.473" v="1266" actId="20577"/>
        <pc:sldMkLst>
          <pc:docMk/>
          <pc:sldMk cId="1771820215" sldId="287"/>
        </pc:sldMkLst>
        <pc:spChg chg="mod">
          <ac:chgData name="Margaret Fox" userId="892c1610-2351-4c35-b21d-3b293c8c172e" providerId="ADAL" clId="{15E7320F-5EEF-4E2D-9A24-AAAAB6821C59}" dt="2021-10-13T19:45:09.473" v="1266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39:26.572" v="980" actId="313"/>
        <pc:sldMkLst>
          <pc:docMk/>
          <pc:sldMk cId="3652541975" sldId="288"/>
        </pc:sldMkLst>
        <pc:spChg chg="mod">
          <ac:chgData name="Margaret Fox" userId="892c1610-2351-4c35-b21d-3b293c8c172e" providerId="ADAL" clId="{15E7320F-5EEF-4E2D-9A24-AAAAB6821C59}" dt="2021-10-13T19:39:26.572" v="980" actId="313"/>
          <ac:spMkLst>
            <pc:docMk/>
            <pc:sldMk cId="3652541975" sldId="28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19:56.916" v="0" actId="12"/>
        <pc:sldMkLst>
          <pc:docMk/>
          <pc:sldMk cId="1477906069" sldId="296"/>
        </pc:sldMkLst>
        <pc:spChg chg="mod">
          <ac:chgData name="Margaret Fox" userId="892c1610-2351-4c35-b21d-3b293c8c172e" providerId="ADAL" clId="{15E7320F-5EEF-4E2D-9A24-AAAAB6821C59}" dt="2021-10-13T19:19:56.916" v="0" actId="12"/>
          <ac:spMkLst>
            <pc:docMk/>
            <pc:sldMk cId="1477906069" sldId="296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20:31.477" v="1" actId="313"/>
        <pc:sldMkLst>
          <pc:docMk/>
          <pc:sldMk cId="3494816798" sldId="300"/>
        </pc:sldMkLst>
        <pc:spChg chg="mod">
          <ac:chgData name="Margaret Fox" userId="892c1610-2351-4c35-b21d-3b293c8c172e" providerId="ADAL" clId="{15E7320F-5EEF-4E2D-9A24-AAAAB6821C59}" dt="2021-10-13T19:20:31.477" v="1" actId="313"/>
          <ac:spMkLst>
            <pc:docMk/>
            <pc:sldMk cId="3494816798" sldId="300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15E7320F-5EEF-4E2D-9A24-AAAAB6821C59}" dt="2021-10-13T21:29:10.930" v="1359" actId="1440"/>
        <pc:sldMkLst>
          <pc:docMk/>
          <pc:sldMk cId="2779301137" sldId="301"/>
        </pc:sldMkLst>
        <pc:spChg chg="mod">
          <ac:chgData name="Margaret Fox" userId="892c1610-2351-4c35-b21d-3b293c8c172e" providerId="ADAL" clId="{15E7320F-5EEF-4E2D-9A24-AAAAB6821C59}" dt="2021-10-13T21:29:01.995" v="1356" actId="20577"/>
          <ac:spMkLst>
            <pc:docMk/>
            <pc:sldMk cId="2779301137" sldId="301"/>
            <ac:spMk id="2" creationId="{AAB9F923-3D98-49EE-927E-35748313EB37}"/>
          </ac:spMkLst>
        </pc:spChg>
        <pc:picChg chg="add mod">
          <ac:chgData name="Margaret Fox" userId="892c1610-2351-4c35-b21d-3b293c8c172e" providerId="ADAL" clId="{15E7320F-5EEF-4E2D-9A24-AAAAB6821C59}" dt="2021-10-13T21:29:05.834" v="1357" actId="1076"/>
          <ac:picMkLst>
            <pc:docMk/>
            <pc:sldMk cId="2779301137" sldId="301"/>
            <ac:picMk id="4" creationId="{D52DA37C-F74B-4248-B2E8-509F84E0A934}"/>
          </ac:picMkLst>
        </pc:picChg>
        <pc:picChg chg="add mod">
          <ac:chgData name="Margaret Fox" userId="892c1610-2351-4c35-b21d-3b293c8c172e" providerId="ADAL" clId="{15E7320F-5EEF-4E2D-9A24-AAAAB6821C59}" dt="2021-10-13T21:29:10.930" v="1359" actId="1440"/>
          <ac:picMkLst>
            <pc:docMk/>
            <pc:sldMk cId="2779301137" sldId="301"/>
            <ac:picMk id="5" creationId="{57C81171-B10C-45AB-9F28-0BAD43F6A639}"/>
          </ac:picMkLst>
        </pc:picChg>
      </pc:sldChg>
      <pc:sldChg chg="addSp delSp modSp add del mod">
        <pc:chgData name="Margaret Fox" userId="892c1610-2351-4c35-b21d-3b293c8c172e" providerId="ADAL" clId="{15E7320F-5EEF-4E2D-9A24-AAAAB6821C59}" dt="2021-10-13T19:26:25.997" v="73" actId="47"/>
        <pc:sldMkLst>
          <pc:docMk/>
          <pc:sldMk cId="1814972786" sldId="302"/>
        </pc:sldMkLst>
        <pc:spChg chg="del mod">
          <ac:chgData name="Margaret Fox" userId="892c1610-2351-4c35-b21d-3b293c8c172e" providerId="ADAL" clId="{15E7320F-5EEF-4E2D-9A24-AAAAB6821C59}" dt="2021-10-13T19:21:35.850" v="4" actId="478"/>
          <ac:spMkLst>
            <pc:docMk/>
            <pc:sldMk cId="1814972786" sldId="30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5E7320F-5EEF-4E2D-9A24-AAAAB6821C59}" dt="2021-10-13T19:24:42.423" v="35" actId="478"/>
          <ac:picMkLst>
            <pc:docMk/>
            <pc:sldMk cId="1814972786" sldId="302"/>
            <ac:picMk id="5" creationId="{F6010E98-AC8F-40C1-ADF4-0EB0FF53CD35}"/>
          </ac:picMkLst>
        </pc:picChg>
        <pc:picChg chg="del">
          <ac:chgData name="Margaret Fox" userId="892c1610-2351-4c35-b21d-3b293c8c172e" providerId="ADAL" clId="{15E7320F-5EEF-4E2D-9A24-AAAAB6821C59}" dt="2021-10-13T19:22:07.756" v="7" actId="478"/>
          <ac:picMkLst>
            <pc:docMk/>
            <pc:sldMk cId="1814972786" sldId="302"/>
            <ac:picMk id="6" creationId="{3FDE9E07-51CD-4023-A00A-6C50ADAB07B5}"/>
          </ac:picMkLst>
        </pc:picChg>
        <pc:picChg chg="add mod">
          <ac:chgData name="Margaret Fox" userId="892c1610-2351-4c35-b21d-3b293c8c172e" providerId="ADAL" clId="{15E7320F-5EEF-4E2D-9A24-AAAAB6821C59}" dt="2021-10-13T19:25:13.781" v="40" actId="14100"/>
          <ac:picMkLst>
            <pc:docMk/>
            <pc:sldMk cId="1814972786" sldId="302"/>
            <ac:picMk id="7" creationId="{5965072C-6B78-4BDC-947F-1EC56FE70A39}"/>
          </ac:picMkLst>
        </pc:picChg>
        <pc:picChg chg="add del mod">
          <ac:chgData name="Margaret Fox" userId="892c1610-2351-4c35-b21d-3b293c8c172e" providerId="ADAL" clId="{15E7320F-5EEF-4E2D-9A24-AAAAB6821C59}" dt="2021-10-13T19:22:45.207" v="19" actId="21"/>
          <ac:picMkLst>
            <pc:docMk/>
            <pc:sldMk cId="1814972786" sldId="302"/>
            <ac:picMk id="1026" creationId="{AA61FAD2-E680-41F1-9162-55B5B52CD760}"/>
          </ac:picMkLst>
        </pc:picChg>
      </pc:sldChg>
      <pc:sldChg chg="addSp delSp modSp add del mod ord">
        <pc:chgData name="Margaret Fox" userId="892c1610-2351-4c35-b21d-3b293c8c172e" providerId="ADAL" clId="{15E7320F-5EEF-4E2D-9A24-AAAAB6821C59}" dt="2021-10-13T21:33:07.721" v="1462" actId="47"/>
        <pc:sldMkLst>
          <pc:docMk/>
          <pc:sldMk cId="3619211697" sldId="302"/>
        </pc:sldMkLst>
        <pc:spChg chg="mod">
          <ac:chgData name="Margaret Fox" userId="892c1610-2351-4c35-b21d-3b293c8c172e" providerId="ADAL" clId="{15E7320F-5EEF-4E2D-9A24-AAAAB6821C59}" dt="2021-10-13T21:32:52.456" v="1457" actId="20577"/>
          <ac:spMkLst>
            <pc:docMk/>
            <pc:sldMk cId="3619211697" sldId="302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29:42.566" v="89" actId="478"/>
          <ac:picMkLst>
            <pc:docMk/>
            <pc:sldMk cId="3619211697" sldId="302"/>
            <ac:picMk id="4" creationId="{D52DA37C-F74B-4248-B2E8-509F84E0A934}"/>
          </ac:picMkLst>
        </pc:picChg>
        <pc:picChg chg="add del mod modCrop">
          <ac:chgData name="Margaret Fox" userId="892c1610-2351-4c35-b21d-3b293c8c172e" providerId="ADAL" clId="{15E7320F-5EEF-4E2D-9A24-AAAAB6821C59}" dt="2021-10-13T19:55:48.876" v="1284" actId="478"/>
          <ac:picMkLst>
            <pc:docMk/>
            <pc:sldMk cId="3619211697" sldId="302"/>
            <ac:picMk id="5" creationId="{0BC2238C-DFB9-47AF-B5E1-7D885F7EC786}"/>
          </ac:picMkLst>
        </pc:picChg>
      </pc:sldChg>
      <pc:sldChg chg="delSp modSp add mod">
        <pc:chgData name="Margaret Fox" userId="892c1610-2351-4c35-b21d-3b293c8c172e" providerId="ADAL" clId="{15E7320F-5EEF-4E2D-9A24-AAAAB6821C59}" dt="2021-10-13T19:32:52.055" v="445" actId="20577"/>
        <pc:sldMkLst>
          <pc:docMk/>
          <pc:sldMk cId="3978628703" sldId="303"/>
        </pc:sldMkLst>
        <pc:spChg chg="mod">
          <ac:chgData name="Margaret Fox" userId="892c1610-2351-4c35-b21d-3b293c8c172e" providerId="ADAL" clId="{15E7320F-5EEF-4E2D-9A24-AAAAB6821C59}" dt="2021-10-13T19:32:52.055" v="445" actId="20577"/>
          <ac:spMkLst>
            <pc:docMk/>
            <pc:sldMk cId="3978628703" sldId="303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32:05.338" v="359" actId="478"/>
          <ac:picMkLst>
            <pc:docMk/>
            <pc:sldMk cId="3978628703" sldId="303"/>
            <ac:picMk id="4" creationId="{D52DA37C-F74B-4248-B2E8-509F84E0A934}"/>
          </ac:picMkLst>
        </pc:picChg>
      </pc:sldChg>
      <pc:sldChg chg="modSp add mod">
        <pc:chgData name="Margaret Fox" userId="892c1610-2351-4c35-b21d-3b293c8c172e" providerId="ADAL" clId="{15E7320F-5EEF-4E2D-9A24-AAAAB6821C59}" dt="2021-10-13T21:35:00.999" v="1488" actId="20577"/>
        <pc:sldMkLst>
          <pc:docMk/>
          <pc:sldMk cId="3217202515" sldId="304"/>
        </pc:sldMkLst>
        <pc:spChg chg="mod">
          <ac:chgData name="Margaret Fox" userId="892c1610-2351-4c35-b21d-3b293c8c172e" providerId="ADAL" clId="{15E7320F-5EEF-4E2D-9A24-AAAAB6821C59}" dt="2021-10-13T21:35:00.999" v="1488" actId="20577"/>
          <ac:spMkLst>
            <pc:docMk/>
            <pc:sldMk cId="3217202515" sldId="304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3:56.590" v="1474" actId="47"/>
        <pc:sldMkLst>
          <pc:docMk/>
          <pc:sldMk cId="1536883267" sldId="305"/>
        </pc:sldMkLst>
        <pc:picChg chg="add mod">
          <ac:chgData name="Margaret Fox" userId="892c1610-2351-4c35-b21d-3b293c8c172e" providerId="ADAL" clId="{15E7320F-5EEF-4E2D-9A24-AAAAB6821C59}" dt="2021-10-13T19:57:48.403" v="1308" actId="1076"/>
          <ac:picMkLst>
            <pc:docMk/>
            <pc:sldMk cId="1536883267" sldId="305"/>
            <ac:picMk id="1026" creationId="{45341B6B-53DA-4DCB-87A2-C205B6FED805}"/>
          </ac:picMkLst>
        </pc:picChg>
      </pc:sldChg>
      <pc:sldChg chg="modSp add mod">
        <pc:chgData name="Margaret Fox" userId="892c1610-2351-4c35-b21d-3b293c8c172e" providerId="ADAL" clId="{15E7320F-5EEF-4E2D-9A24-AAAAB6821C59}" dt="2021-10-13T21:34:48.828" v="1484" actId="20577"/>
        <pc:sldMkLst>
          <pc:docMk/>
          <pc:sldMk cId="3771310936" sldId="306"/>
        </pc:sldMkLst>
        <pc:spChg chg="mod">
          <ac:chgData name="Margaret Fox" userId="892c1610-2351-4c35-b21d-3b293c8c172e" providerId="ADAL" clId="{15E7320F-5EEF-4E2D-9A24-AAAAB6821C59}" dt="2021-10-13T21:34:48.828" v="1484" actId="20577"/>
          <ac:spMkLst>
            <pc:docMk/>
            <pc:sldMk cId="3771310936" sldId="306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0:33.149" v="1371" actId="47"/>
        <pc:sldMkLst>
          <pc:docMk/>
          <pc:sldMk cId="4052146821" sldId="306"/>
        </pc:sldMkLst>
        <pc:picChg chg="add mod">
          <ac:chgData name="Margaret Fox" userId="892c1610-2351-4c35-b21d-3b293c8c172e" providerId="ADAL" clId="{15E7320F-5EEF-4E2D-9A24-AAAAB6821C59}" dt="2021-10-13T21:28:14.734" v="1314" actId="732"/>
          <ac:picMkLst>
            <pc:docMk/>
            <pc:sldMk cId="4052146821" sldId="306"/>
            <ac:picMk id="2050" creationId="{B386A0AB-D4DD-468D-B899-D6A265A88121}"/>
          </ac:picMkLst>
        </pc:picChg>
      </pc:sldChg>
      <pc:sldChg chg="addSp delSp modSp add mod">
        <pc:chgData name="Margaret Fox" userId="892c1610-2351-4c35-b21d-3b293c8c172e" providerId="ADAL" clId="{15E7320F-5EEF-4E2D-9A24-AAAAB6821C59}" dt="2021-10-13T21:34:39.389" v="1482" actId="1076"/>
        <pc:sldMkLst>
          <pc:docMk/>
          <pc:sldMk cId="3754630049" sldId="307"/>
        </pc:sldMkLst>
        <pc:spChg chg="mod">
          <ac:chgData name="Margaret Fox" userId="892c1610-2351-4c35-b21d-3b293c8c172e" providerId="ADAL" clId="{15E7320F-5EEF-4E2D-9A24-AAAAB6821C59}" dt="2021-10-13T21:33:35.847" v="1464" actId="5793"/>
          <ac:spMkLst>
            <pc:docMk/>
            <pc:sldMk cId="3754630049" sldId="307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21:33:49.878" v="1472" actId="478"/>
          <ac:picMkLst>
            <pc:docMk/>
            <pc:sldMk cId="3754630049" sldId="307"/>
            <ac:picMk id="4" creationId="{D52DA37C-F74B-4248-B2E8-509F84E0A934}"/>
          </ac:picMkLst>
        </pc:picChg>
        <pc:picChg chg="del">
          <ac:chgData name="Margaret Fox" userId="892c1610-2351-4c35-b21d-3b293c8c172e" providerId="ADAL" clId="{15E7320F-5EEF-4E2D-9A24-AAAAB6821C59}" dt="2021-10-13T21:33:36.585" v="1465" actId="478"/>
          <ac:picMkLst>
            <pc:docMk/>
            <pc:sldMk cId="3754630049" sldId="307"/>
            <ac:picMk id="5" creationId="{57C81171-B10C-45AB-9F28-0BAD43F6A639}"/>
          </ac:picMkLst>
        </pc:picChg>
        <pc:picChg chg="add mod">
          <ac:chgData name="Margaret Fox" userId="892c1610-2351-4c35-b21d-3b293c8c172e" providerId="ADAL" clId="{15E7320F-5EEF-4E2D-9A24-AAAAB6821C59}" dt="2021-10-13T21:33:51.918" v="1473" actId="1076"/>
          <ac:picMkLst>
            <pc:docMk/>
            <pc:sldMk cId="3754630049" sldId="307"/>
            <ac:picMk id="7" creationId="{DCF1BD7C-7AC4-4120-8A5B-737CE397594E}"/>
          </ac:picMkLst>
        </pc:picChg>
        <pc:picChg chg="add mod">
          <ac:chgData name="Margaret Fox" userId="892c1610-2351-4c35-b21d-3b293c8c172e" providerId="ADAL" clId="{15E7320F-5EEF-4E2D-9A24-AAAAB6821C59}" dt="2021-10-13T21:34:39.389" v="1482" actId="1076"/>
          <ac:picMkLst>
            <pc:docMk/>
            <pc:sldMk cId="3754630049" sldId="307"/>
            <ac:picMk id="4098" creationId="{3A9FFE58-D907-4747-8ABC-704C11E0E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98E8A4-006E-4B59-8A1D-E7D4D1D9621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458D754-58E6-4C8E-9677-2ECE1000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screen share, welcome class, 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83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9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5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9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0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8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founding presupposition of this class—that there is some whole worth exploring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3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61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founding presupposition of this class—that there is some whole worth exploring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4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5A1-F417-4BD3-A7E5-7FD1DA82AF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E3EA-3B74-4AB6-A680-7FF77E45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136F9-5202-40BC-9F17-CC96D30D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ld Map Isolated Background 3d Illustration Stock Illustration -  Illustration of torn, design: 108956473">
            <a:extLst>
              <a:ext uri="{FF2B5EF4-FFF2-40B4-BE49-F238E27FC236}">
                <a16:creationId xmlns:a16="http://schemas.microsoft.com/office/drawing/2014/main" id="{50F0B0ED-2EFB-46F9-8C19-E53BEC8E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BBF53-CD9C-4AE8-AD41-D042C223641A}"/>
              </a:ext>
            </a:extLst>
          </p:cNvPr>
          <p:cNvSpPr txBox="1"/>
          <p:nvPr/>
        </p:nvSpPr>
        <p:spPr>
          <a:xfrm>
            <a:off x="685801" y="1273661"/>
            <a:ext cx="793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Exploring the Old Testament: </a:t>
            </a:r>
          </a:p>
          <a:p>
            <a:pPr algn="ctr"/>
            <a:r>
              <a:rPr lang="en-US" sz="4400" dirty="0"/>
              <a:t>A Biblical Survey</a:t>
            </a:r>
            <a:endParaRPr lang="en-US" sz="5400" dirty="0"/>
          </a:p>
          <a:p>
            <a:endParaRPr lang="en-US" sz="4400" dirty="0"/>
          </a:p>
          <a:p>
            <a:pPr algn="ctr"/>
            <a:r>
              <a:rPr lang="en-US" sz="3200" dirty="0"/>
              <a:t>First Presbyterian Church of Tallahassee</a:t>
            </a:r>
          </a:p>
          <a:p>
            <a:pPr algn="ctr"/>
            <a:r>
              <a:rPr lang="en-US" sz="3200" dirty="0"/>
              <a:t>Wednesdays 5:45-6:45 p.m.</a:t>
            </a:r>
          </a:p>
          <a:p>
            <a:pPr algn="ctr"/>
            <a:r>
              <a:rPr lang="en-US" sz="3200" dirty="0"/>
              <a:t>Rev. Margaret Fox</a:t>
            </a:r>
          </a:p>
        </p:txBody>
      </p:sp>
    </p:spTree>
    <p:extLst>
      <p:ext uri="{BB962C8B-B14F-4D97-AF65-F5344CB8AC3E}">
        <p14:creationId xmlns:p14="http://schemas.microsoft.com/office/powerpoint/2010/main" val="388191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009550" y="744656"/>
            <a:ext cx="7124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Genesis 37-50 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37 Joseph sold into slavery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38 Judah and Tamar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39-41 Joseph’s career in Egypt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42-48 Family reunion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49-50 Jacob’s blessing, death of Jacob and Joseph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517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3FDE9E07-51CD-4023-A00A-6C50ADAB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029810" y="696612"/>
            <a:ext cx="80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Joseph Sold into Slavery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8D5B2-2B65-D04B-B4B1-7803BA7F8E4C}"/>
              </a:ext>
            </a:extLst>
          </p:cNvPr>
          <p:cNvSpPr txBox="1"/>
          <p:nvPr/>
        </p:nvSpPr>
        <p:spPr>
          <a:xfrm>
            <a:off x="891260" y="1910543"/>
            <a:ext cx="367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“Jacob settled in the land where his father had lived as an alien…”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Joseph’s dreams; brothers’ anger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Jacob deceived by sons (irony)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Stage set for descent to Egypt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F0D210-6BEE-4BE1-B971-4FCB7F8AF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9"/>
          <a:stretch/>
        </p:blipFill>
        <p:spPr bwMode="auto">
          <a:xfrm>
            <a:off x="4869727" y="3757202"/>
            <a:ext cx="3155688" cy="223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27D830F-1F66-4A31-B916-3FF7379C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27" y="1619942"/>
            <a:ext cx="2576393" cy="193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6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3FDE9E07-51CD-4023-A00A-6C50ADAB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974392" y="1015267"/>
            <a:ext cx="80254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Judah and Tamar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Feels random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BUT: thematic connection to 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Deception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Danger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Sexual wiles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Identity revealed</a:t>
            </a:r>
          </a:p>
        </p:txBody>
      </p:sp>
    </p:spTree>
    <p:extLst>
      <p:ext uri="{BB962C8B-B14F-4D97-AF65-F5344CB8AC3E}">
        <p14:creationId xmlns:p14="http://schemas.microsoft.com/office/powerpoint/2010/main" val="162232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3FDE9E07-51CD-4023-A00A-6C50ADAB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974392" y="1015267"/>
            <a:ext cx="8025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Joseph in Egypt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Potiphar’s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False accusation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Jail; two more dreams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2DA37C-F74B-4248-B2E8-509F84E0A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90" y="2115617"/>
            <a:ext cx="2181497" cy="290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7C81171-B10C-45AB-9F28-0BAD43F6A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7"/>
          <a:stretch/>
        </p:blipFill>
        <p:spPr bwMode="auto">
          <a:xfrm>
            <a:off x="1551167" y="3744502"/>
            <a:ext cx="3442887" cy="2183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0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3FDE9E07-51CD-4023-A00A-6C50ADAB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974392" y="1015267"/>
            <a:ext cx="8025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Pharaoh’s Dreams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F1BD7C-7AC4-4120-8A5B-737CE397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67" y="2189715"/>
            <a:ext cx="4701819" cy="34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A9FFE58-D907-4747-8ABC-704C11E0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4" r="37894"/>
          <a:stretch/>
        </p:blipFill>
        <p:spPr bwMode="auto">
          <a:xfrm>
            <a:off x="6489576" y="1029811"/>
            <a:ext cx="151808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3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3FDE9E07-51CD-4023-A00A-6C50ADAB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974392" y="1015267"/>
            <a:ext cx="80254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Joseph in charge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Pharaoh has dreams, butler remembers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Shaves and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Writes his own job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Rises to prominence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World’s first economist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New name, job, wife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131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3FDE9E07-51CD-4023-A00A-6C50ADAB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974392" y="1015267"/>
            <a:ext cx="8025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Return of the brothers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Extended, emotional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Manipulation and deception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Also love and reconciliation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862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3FDE9E07-51CD-4023-A00A-6C50ADAB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974392" y="1015267"/>
            <a:ext cx="80254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Blessing of Pharaoh, Joseph’s sons, Jacob’s 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Death and burial of Jacob (in Canaan)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Death of Joseph (bones remain)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720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21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949910" y="1213009"/>
            <a:ext cx="78123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“Moral” of the story: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Ch. 50 v. 20: “Even though you intended to do harm to me, God intended it for good, in order to preserve a numerous people, as he is doing today…”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254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091140" y="1008239"/>
            <a:ext cx="72982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Large Group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Genesis 41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What do we learn about dreams in this chapter?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What do the dreams predict and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031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Prayer for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Bo Elzie</a:t>
            </a:r>
          </a:p>
        </p:txBody>
      </p:sp>
    </p:spTree>
    <p:extLst>
      <p:ext uri="{BB962C8B-B14F-4D97-AF65-F5344CB8AC3E}">
        <p14:creationId xmlns:p14="http://schemas.microsoft.com/office/powerpoint/2010/main" val="112844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064506" y="980698"/>
            <a:ext cx="74225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Small Group Discussion</a:t>
            </a:r>
          </a:p>
          <a:p>
            <a:endParaRPr lang="en-US" sz="3600" dirty="0"/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Insights from dream assignment?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Reading: what was surprising? troubling?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Providence behind the scenes: 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	Is this how it all works?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182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33181" y="1300294"/>
            <a:ext cx="74580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Moving Forward</a:t>
            </a:r>
            <a:endParaRPr lang="en-US" sz="3600" dirty="0"/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Theme for next week: danger &amp; deliverance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Assignment for next week: </a:t>
            </a:r>
          </a:p>
          <a:p>
            <a:pPr lvl="2"/>
            <a:r>
              <a:rPr lang="en-US" sz="2800" dirty="0"/>
              <a:t>Sing chapter 15</a:t>
            </a:r>
          </a:p>
          <a:p>
            <a:pPr lvl="2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Opening prayer for next week: _______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33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Today’s class: </a:t>
            </a:r>
          </a:p>
          <a:p>
            <a:r>
              <a:rPr lang="en-US" sz="3200" dirty="0"/>
              <a:t>Gen. 37-50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Outline &amp;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Large group: Genesis 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Small group</a:t>
            </a:r>
          </a:p>
        </p:txBody>
      </p:sp>
    </p:spTree>
    <p:extLst>
      <p:ext uri="{BB962C8B-B14F-4D97-AF65-F5344CB8AC3E}">
        <p14:creationId xmlns:p14="http://schemas.microsoft.com/office/powerpoint/2010/main" val="126015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B9F923-3D98-49EE-927E-35748313EB37}"/>
                  </a:ext>
                </a:extLst>
              </p:cNvPr>
              <p:cNvSpPr txBox="1"/>
              <p:nvPr/>
            </p:nvSpPr>
            <p:spPr>
              <a:xfrm>
                <a:off x="887767" y="1273661"/>
                <a:ext cx="8052047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Genre of Genesis 37-50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Fictionalized narrative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600" dirty="0"/>
                  <a:t> “made up”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= highly stylized, literary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B9F923-3D98-49EE-927E-35748313E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7" y="1273661"/>
                <a:ext cx="8052047" cy="3447098"/>
              </a:xfrm>
              <a:prstGeom prst="rect">
                <a:avLst/>
              </a:prstGeom>
              <a:blipFill>
                <a:blip r:embed="rId4"/>
                <a:stretch>
                  <a:fillRect l="-4094" t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69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18495" y="766732"/>
            <a:ext cx="80520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The Art of Biblical Narrative</a:t>
            </a:r>
            <a:r>
              <a:rPr lang="en-US" sz="3200" dirty="0"/>
              <a:t> by Robert Alter</a:t>
            </a:r>
          </a:p>
          <a:p>
            <a:pPr lvl="1"/>
            <a:endParaRPr lang="en-US" sz="2800" dirty="0"/>
          </a:p>
          <a:p>
            <a:pPr marL="12700" lvl="1"/>
            <a:r>
              <a:rPr lang="en-US" sz="2800" dirty="0"/>
              <a:t>“The conception of biblical narrative as prose fiction… entails an emphasis on delicate artistry and even playfulness that may seem a little odd according to common notions, both popular and scholarly, of what the Bible is….” </a:t>
            </a:r>
          </a:p>
          <a:p>
            <a:pPr marL="12700" lvl="1"/>
            <a:endParaRPr lang="en-US" sz="2800" dirty="0"/>
          </a:p>
          <a:p>
            <a:pPr marL="12700" lvl="1"/>
            <a:r>
              <a:rPr lang="en-US" sz="2800" dirty="0"/>
              <a:t>Cf. </a:t>
            </a:r>
            <a:r>
              <a:rPr lang="en-US" sz="2800" b="1" dirty="0"/>
              <a:t>prophecy</a:t>
            </a:r>
            <a:r>
              <a:rPr lang="en-US" sz="2800" dirty="0"/>
              <a:t>: 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	direct, unmediated discourse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	God’s reported speech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	often takes poetic form</a:t>
            </a:r>
          </a:p>
        </p:txBody>
      </p:sp>
    </p:spTree>
    <p:extLst>
      <p:ext uri="{BB962C8B-B14F-4D97-AF65-F5344CB8AC3E}">
        <p14:creationId xmlns:p14="http://schemas.microsoft.com/office/powerpoint/2010/main" val="147790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18495" y="766732"/>
            <a:ext cx="80520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The Art of Biblical Narrative</a:t>
            </a:r>
            <a:r>
              <a:rPr lang="en-US" sz="3200" dirty="0"/>
              <a:t> cont.</a:t>
            </a:r>
          </a:p>
          <a:p>
            <a:pPr lvl="1"/>
            <a:endParaRPr lang="en-US" sz="2800" dirty="0"/>
          </a:p>
          <a:p>
            <a:pPr marL="12700" lvl="1"/>
            <a:r>
              <a:rPr lang="en-US" sz="2800" dirty="0"/>
              <a:t>“It is obvious enough why the prophets should have used poetry, with its resonances, emphases, significant symmetries and forceful imageries, to convey their vision, for prophetic poetry is a form of direct address that is heightened, made memorable and almost inexorable through the rhetorical resources of formal voice.</a:t>
            </a:r>
          </a:p>
          <a:p>
            <a:pPr marL="12700" lvl="1"/>
            <a:r>
              <a:rPr lang="en-US" sz="2800" dirty="0"/>
              <a:t>	“By contrast, biblical narrative… is indirect discourse on those objects.”</a:t>
            </a:r>
          </a:p>
          <a:p>
            <a:pPr marL="12700" lvl="1"/>
            <a:endParaRPr lang="en-US" sz="2800" dirty="0"/>
          </a:p>
          <a:p>
            <a:pPr marL="1270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348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18495" y="766732"/>
            <a:ext cx="80520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The Art of Biblical Narrative</a:t>
            </a:r>
            <a:r>
              <a:rPr lang="en-US" sz="3200" dirty="0"/>
              <a:t> cont.</a:t>
            </a:r>
          </a:p>
          <a:p>
            <a:pPr lvl="1"/>
            <a:endParaRPr lang="en-US" sz="2800" dirty="0"/>
          </a:p>
          <a:p>
            <a:pPr marL="12700" lvl="1"/>
            <a:r>
              <a:rPr lang="en-US" sz="2800" dirty="0"/>
              <a:t>“It seems to me plausible enough to assume, as I suggested earlier, that the makers of biblical narrative </a:t>
            </a:r>
            <a:r>
              <a:rPr lang="en-US" sz="2800" b="1" dirty="0"/>
              <a:t>gave themselves to these various pleasures of invention and expression</a:t>
            </a:r>
            <a:r>
              <a:rPr lang="en-US" sz="2800" dirty="0"/>
              <a:t> </a:t>
            </a:r>
            <a:r>
              <a:rPr lang="en-US" sz="2800" b="1" dirty="0"/>
              <a:t>because</a:t>
            </a:r>
            <a:r>
              <a:rPr lang="en-US" sz="2800" dirty="0"/>
              <a:t>, whatever their sense of divinely warranted mission, </a:t>
            </a:r>
            <a:r>
              <a:rPr lang="en-US" sz="2800" b="1" dirty="0"/>
              <a:t>they were, after all, writers</a:t>
            </a:r>
            <a:r>
              <a:rPr lang="en-US" sz="2800" dirty="0"/>
              <a:t>, moved to work out their vision of human nature and history in a particular medium, prose fiction, over which they had </a:t>
            </a:r>
            <a:r>
              <a:rPr lang="en-US" sz="2800" b="1" dirty="0"/>
              <a:t>technical mastery</a:t>
            </a:r>
            <a:r>
              <a:rPr lang="en-US" sz="2800" dirty="0"/>
              <a:t>, and in the medium of which they found </a:t>
            </a:r>
            <a:r>
              <a:rPr lang="en-US" sz="2800" b="1" dirty="0"/>
              <a:t>continual delight</a:t>
            </a:r>
            <a:r>
              <a:rPr lang="en-US" sz="2800" dirty="0"/>
              <a:t>.”</a:t>
            </a:r>
          </a:p>
          <a:p>
            <a:pPr marL="12700" lvl="1"/>
            <a:endParaRPr lang="en-US" sz="2800" dirty="0"/>
          </a:p>
          <a:p>
            <a:pPr marL="1270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31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18495" y="766732"/>
            <a:ext cx="80520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Technical Mastery &amp; Continual Delight</a:t>
            </a:r>
            <a:endParaRPr lang="en-US" sz="3200" dirty="0"/>
          </a:p>
          <a:p>
            <a:pPr lvl="1"/>
            <a:endParaRPr lang="en-US" sz="2800" dirty="0"/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More free, less formulaic than folklore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Characterization through dialogue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Zooming in and out—sweep vs. detail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Emotions, close-ups, memory, inner speech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Word play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Repetition of motifs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Omniscient narrator (wtf?) sometimes flaunts, sometimes withholds</a:t>
            </a:r>
          </a:p>
          <a:p>
            <a:pPr marL="1270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81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87767" y="1273661"/>
            <a:ext cx="805204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Themes of Genesis 37-50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Destiny</a:t>
            </a:r>
          </a:p>
          <a:p>
            <a:endParaRPr lang="en-US" sz="2800" dirty="0"/>
          </a:p>
        </p:txBody>
      </p:sp>
      <p:pic>
        <p:nvPicPr>
          <p:cNvPr id="1026" name="Picture 2" descr="Joseph&amp;#39;s dream, in which sun, moon and stars make obeisance to him, detail  of 1210 Joseph window,Chartres Cathedral, France">
            <a:extLst>
              <a:ext uri="{FF2B5EF4-FFF2-40B4-BE49-F238E27FC236}">
                <a16:creationId xmlns:a16="http://schemas.microsoft.com/office/drawing/2014/main" id="{C5726821-B730-C54D-B56E-EAD0A372D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58" y="2298503"/>
            <a:ext cx="3546269" cy="27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6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</TotalTime>
  <Words>703</Words>
  <Application>Microsoft Office PowerPoint</Application>
  <PresentationFormat>On-screen Show (4:3)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Fox</dc:creator>
  <cp:lastModifiedBy>Margaret Fox</cp:lastModifiedBy>
  <cp:revision>2</cp:revision>
  <cp:lastPrinted>2021-10-06T20:53:40Z</cp:lastPrinted>
  <dcterms:created xsi:type="dcterms:W3CDTF">2021-09-09T19:53:24Z</dcterms:created>
  <dcterms:modified xsi:type="dcterms:W3CDTF">2021-10-13T21:35:30Z</dcterms:modified>
</cp:coreProperties>
</file>