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8"/>
  </p:notesMasterIdLst>
  <p:sldIdLst>
    <p:sldId id="256" r:id="rId2"/>
    <p:sldId id="278" r:id="rId3"/>
    <p:sldId id="289" r:id="rId4"/>
    <p:sldId id="257" r:id="rId5"/>
    <p:sldId id="262" r:id="rId6"/>
    <p:sldId id="290" r:id="rId7"/>
    <p:sldId id="258" r:id="rId8"/>
    <p:sldId id="259" r:id="rId9"/>
    <p:sldId id="293" r:id="rId10"/>
    <p:sldId id="294" r:id="rId11"/>
    <p:sldId id="288" r:id="rId12"/>
    <p:sldId id="295" r:id="rId13"/>
    <p:sldId id="261" r:id="rId14"/>
    <p:sldId id="287" r:id="rId15"/>
    <p:sldId id="277" r:id="rId16"/>
    <p:sldId id="279" r:id="rId1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14125E-9724-40DF-AB1C-441E2BAB1F3C}" v="48" dt="2021-10-06T20:52:14.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Fox" userId="892c1610-2351-4c35-b21d-3b293c8c172e" providerId="ADAL" clId="{F414125E-9724-40DF-AB1C-441E2BAB1F3C}"/>
    <pc:docChg chg="undo custSel addSld delSld modSld sldOrd">
      <pc:chgData name="Margaret Fox" userId="892c1610-2351-4c35-b21d-3b293c8c172e" providerId="ADAL" clId="{F414125E-9724-40DF-AB1C-441E2BAB1F3C}" dt="2021-10-06T20:55:13.674" v="4072" actId="20577"/>
      <pc:docMkLst>
        <pc:docMk/>
      </pc:docMkLst>
      <pc:sldChg chg="modSp mod">
        <pc:chgData name="Margaret Fox" userId="892c1610-2351-4c35-b21d-3b293c8c172e" providerId="ADAL" clId="{F414125E-9724-40DF-AB1C-441E2BAB1F3C}" dt="2021-10-05T21:59:23.507" v="59" actId="20577"/>
        <pc:sldMkLst>
          <pc:docMk/>
          <pc:sldMk cId="1260153591" sldId="257"/>
        </pc:sldMkLst>
        <pc:spChg chg="mod">
          <ac:chgData name="Margaret Fox" userId="892c1610-2351-4c35-b21d-3b293c8c172e" providerId="ADAL" clId="{F414125E-9724-40DF-AB1C-441E2BAB1F3C}" dt="2021-10-05T21:59:23.507" v="59" actId="20577"/>
          <ac:spMkLst>
            <pc:docMk/>
            <pc:sldMk cId="1260153591" sldId="257"/>
            <ac:spMk id="2" creationId="{AAB9F923-3D98-49EE-927E-35748313EB37}"/>
          </ac:spMkLst>
        </pc:spChg>
      </pc:sldChg>
      <pc:sldChg chg="modSp mod">
        <pc:chgData name="Margaret Fox" userId="892c1610-2351-4c35-b21d-3b293c8c172e" providerId="ADAL" clId="{F414125E-9724-40DF-AB1C-441E2BAB1F3C}" dt="2021-10-05T22:08:14.354" v="902" actId="20577"/>
        <pc:sldMkLst>
          <pc:docMk/>
          <pc:sldMk cId="1885176252" sldId="258"/>
        </pc:sldMkLst>
        <pc:spChg chg="mod">
          <ac:chgData name="Margaret Fox" userId="892c1610-2351-4c35-b21d-3b293c8c172e" providerId="ADAL" clId="{F414125E-9724-40DF-AB1C-441E2BAB1F3C}" dt="2021-10-05T22:08:14.354" v="902" actId="20577"/>
          <ac:spMkLst>
            <pc:docMk/>
            <pc:sldMk cId="1885176252" sldId="258"/>
            <ac:spMk id="2" creationId="{AAB9F923-3D98-49EE-927E-35748313EB37}"/>
          </ac:spMkLst>
        </pc:spChg>
      </pc:sldChg>
      <pc:sldChg chg="addSp delSp modSp mod">
        <pc:chgData name="Margaret Fox" userId="892c1610-2351-4c35-b21d-3b293c8c172e" providerId="ADAL" clId="{F414125E-9724-40DF-AB1C-441E2BAB1F3C}" dt="2021-10-06T20:51:38.445" v="4065" actId="1440"/>
        <pc:sldMkLst>
          <pc:docMk/>
          <pc:sldMk cId="2586962450" sldId="259"/>
        </pc:sldMkLst>
        <pc:spChg chg="mod">
          <ac:chgData name="Margaret Fox" userId="892c1610-2351-4c35-b21d-3b293c8c172e" providerId="ADAL" clId="{F414125E-9724-40DF-AB1C-441E2BAB1F3C}" dt="2021-10-05T22:18:10.481" v="1226" actId="14100"/>
          <ac:spMkLst>
            <pc:docMk/>
            <pc:sldMk cId="2586962450" sldId="259"/>
            <ac:spMk id="2" creationId="{AAB9F923-3D98-49EE-927E-35748313EB37}"/>
          </ac:spMkLst>
        </pc:spChg>
        <pc:picChg chg="add mod">
          <ac:chgData name="Margaret Fox" userId="892c1610-2351-4c35-b21d-3b293c8c172e" providerId="ADAL" clId="{F414125E-9724-40DF-AB1C-441E2BAB1F3C}" dt="2021-10-06T20:51:38.445" v="4065" actId="1440"/>
          <ac:picMkLst>
            <pc:docMk/>
            <pc:sldMk cId="2586962450" sldId="259"/>
            <ac:picMk id="3" creationId="{EE90A307-CB6B-4B7B-832A-C417E447B38B}"/>
          </ac:picMkLst>
        </pc:picChg>
        <pc:picChg chg="add del mod">
          <ac:chgData name="Margaret Fox" userId="892c1610-2351-4c35-b21d-3b293c8c172e" providerId="ADAL" clId="{F414125E-9724-40DF-AB1C-441E2BAB1F3C}" dt="2021-10-06T19:57:05.824" v="2072" actId="21"/>
          <ac:picMkLst>
            <pc:docMk/>
            <pc:sldMk cId="2586962450" sldId="259"/>
            <ac:picMk id="1026" creationId="{2F186284-05CE-42F9-96DE-956981103031}"/>
          </ac:picMkLst>
        </pc:picChg>
        <pc:picChg chg="del">
          <ac:chgData name="Margaret Fox" userId="892c1610-2351-4c35-b21d-3b293c8c172e" providerId="ADAL" clId="{F414125E-9724-40DF-AB1C-441E2BAB1F3C}" dt="2021-10-05T22:08:44.745" v="910" actId="478"/>
          <ac:picMkLst>
            <pc:docMk/>
            <pc:sldMk cId="2586962450" sldId="259"/>
            <ac:picMk id="1028" creationId="{9FD29530-D07B-4B47-91A6-4B1FB3AE519A}"/>
          </ac:picMkLst>
        </pc:picChg>
      </pc:sldChg>
      <pc:sldChg chg="modSp mod">
        <pc:chgData name="Margaret Fox" userId="892c1610-2351-4c35-b21d-3b293c8c172e" providerId="ADAL" clId="{F414125E-9724-40DF-AB1C-441E2BAB1F3C}" dt="2021-10-06T20:26:17.831" v="3068" actId="1076"/>
        <pc:sldMkLst>
          <pc:docMk/>
          <pc:sldMk cId="570317477" sldId="261"/>
        </pc:sldMkLst>
        <pc:spChg chg="mod">
          <ac:chgData name="Margaret Fox" userId="892c1610-2351-4c35-b21d-3b293c8c172e" providerId="ADAL" clId="{F414125E-9724-40DF-AB1C-441E2BAB1F3C}" dt="2021-10-06T20:26:17.831" v="3068" actId="1076"/>
          <ac:spMkLst>
            <pc:docMk/>
            <pc:sldMk cId="570317477" sldId="261"/>
            <ac:spMk id="2" creationId="{AAB9F923-3D98-49EE-927E-35748313EB37}"/>
          </ac:spMkLst>
        </pc:spChg>
      </pc:sldChg>
      <pc:sldChg chg="modSp mod">
        <pc:chgData name="Margaret Fox" userId="892c1610-2351-4c35-b21d-3b293c8c172e" providerId="ADAL" clId="{F414125E-9724-40DF-AB1C-441E2BAB1F3C}" dt="2021-10-06T14:47:32.952" v="2068" actId="20577"/>
        <pc:sldMkLst>
          <pc:docMk/>
          <pc:sldMk cId="3285693065" sldId="262"/>
        </pc:sldMkLst>
        <pc:spChg chg="mod">
          <ac:chgData name="Margaret Fox" userId="892c1610-2351-4c35-b21d-3b293c8c172e" providerId="ADAL" clId="{F414125E-9724-40DF-AB1C-441E2BAB1F3C}" dt="2021-10-06T14:47:32.952" v="2068" actId="20577"/>
          <ac:spMkLst>
            <pc:docMk/>
            <pc:sldMk cId="3285693065" sldId="262"/>
            <ac:spMk id="2" creationId="{AAB9F923-3D98-49EE-927E-35748313EB37}"/>
          </ac:spMkLst>
        </pc:spChg>
      </pc:sldChg>
      <pc:sldChg chg="modSp mod">
        <pc:chgData name="Margaret Fox" userId="892c1610-2351-4c35-b21d-3b293c8c172e" providerId="ADAL" clId="{F414125E-9724-40DF-AB1C-441E2BAB1F3C}" dt="2021-10-05T22:01:56.805" v="491" actId="113"/>
        <pc:sldMkLst>
          <pc:docMk/>
          <pc:sldMk cId="1809337763" sldId="277"/>
        </pc:sldMkLst>
        <pc:spChg chg="mod">
          <ac:chgData name="Margaret Fox" userId="892c1610-2351-4c35-b21d-3b293c8c172e" providerId="ADAL" clId="{F414125E-9724-40DF-AB1C-441E2BAB1F3C}" dt="2021-10-05T22:01:56.805" v="491" actId="113"/>
          <ac:spMkLst>
            <pc:docMk/>
            <pc:sldMk cId="1809337763" sldId="277"/>
            <ac:spMk id="2" creationId="{AAB9F923-3D98-49EE-927E-35748313EB37}"/>
          </ac:spMkLst>
        </pc:spChg>
      </pc:sldChg>
      <pc:sldChg chg="modSp mod">
        <pc:chgData name="Margaret Fox" userId="892c1610-2351-4c35-b21d-3b293c8c172e" providerId="ADAL" clId="{F414125E-9724-40DF-AB1C-441E2BAB1F3C}" dt="2021-10-05T21:58:17.027" v="22" actId="20577"/>
        <pc:sldMkLst>
          <pc:docMk/>
          <pc:sldMk cId="1128444069" sldId="278"/>
        </pc:sldMkLst>
        <pc:spChg chg="mod">
          <ac:chgData name="Margaret Fox" userId="892c1610-2351-4c35-b21d-3b293c8c172e" providerId="ADAL" clId="{F414125E-9724-40DF-AB1C-441E2BAB1F3C}" dt="2021-10-05T21:58:17.027" v="22" actId="20577"/>
          <ac:spMkLst>
            <pc:docMk/>
            <pc:sldMk cId="1128444069" sldId="278"/>
            <ac:spMk id="2" creationId="{AAB9F923-3D98-49EE-927E-35748313EB37}"/>
          </ac:spMkLst>
        </pc:spChg>
      </pc:sldChg>
      <pc:sldChg chg="add">
        <pc:chgData name="Margaret Fox" userId="892c1610-2351-4c35-b21d-3b293c8c172e" providerId="ADAL" clId="{F414125E-9724-40DF-AB1C-441E2BAB1F3C}" dt="2021-10-06T20:43:06.641" v="3217"/>
        <pc:sldMkLst>
          <pc:docMk/>
          <pc:sldMk cId="2118827932" sldId="279"/>
        </pc:sldMkLst>
      </pc:sldChg>
      <pc:sldChg chg="addSp delSp modSp del mod ord">
        <pc:chgData name="Margaret Fox" userId="892c1610-2351-4c35-b21d-3b293c8c172e" providerId="ADAL" clId="{F414125E-9724-40DF-AB1C-441E2BAB1F3C}" dt="2021-10-06T20:43:03.316" v="3216" actId="2696"/>
        <pc:sldMkLst>
          <pc:docMk/>
          <pc:sldMk cId="3665054697" sldId="279"/>
        </pc:sldMkLst>
        <pc:spChg chg="mod">
          <ac:chgData name="Margaret Fox" userId="892c1610-2351-4c35-b21d-3b293c8c172e" providerId="ADAL" clId="{F414125E-9724-40DF-AB1C-441E2BAB1F3C}" dt="2021-10-06T14:39:10.461" v="1956" actId="1076"/>
          <ac:spMkLst>
            <pc:docMk/>
            <pc:sldMk cId="3665054697" sldId="279"/>
            <ac:spMk id="2" creationId="{AAB9F923-3D98-49EE-927E-35748313EB37}"/>
          </ac:spMkLst>
        </pc:spChg>
        <pc:picChg chg="add del mod">
          <ac:chgData name="Margaret Fox" userId="892c1610-2351-4c35-b21d-3b293c8c172e" providerId="ADAL" clId="{F414125E-9724-40DF-AB1C-441E2BAB1F3C}" dt="2021-10-06T20:43:00.337" v="3215" actId="21"/>
          <ac:picMkLst>
            <pc:docMk/>
            <pc:sldMk cId="3665054697" sldId="279"/>
            <ac:picMk id="2050" creationId="{9E476F11-15D0-42A8-BDAC-FCD6AA8E73AE}"/>
          </ac:picMkLst>
        </pc:picChg>
      </pc:sldChg>
      <pc:sldChg chg="del">
        <pc:chgData name="Margaret Fox" userId="892c1610-2351-4c35-b21d-3b293c8c172e" providerId="ADAL" clId="{F414125E-9724-40DF-AB1C-441E2BAB1F3C}" dt="2021-10-05T22:05:54.374" v="725" actId="47"/>
        <pc:sldMkLst>
          <pc:docMk/>
          <pc:sldMk cId="4207114276" sldId="280"/>
        </pc:sldMkLst>
      </pc:sldChg>
      <pc:sldChg chg="del ord">
        <pc:chgData name="Margaret Fox" userId="892c1610-2351-4c35-b21d-3b293c8c172e" providerId="ADAL" clId="{F414125E-9724-40DF-AB1C-441E2BAB1F3C}" dt="2021-10-06T20:20:53.891" v="2944" actId="47"/>
        <pc:sldMkLst>
          <pc:docMk/>
          <pc:sldMk cId="1823790849" sldId="281"/>
        </pc:sldMkLst>
      </pc:sldChg>
      <pc:sldChg chg="del">
        <pc:chgData name="Margaret Fox" userId="892c1610-2351-4c35-b21d-3b293c8c172e" providerId="ADAL" clId="{F414125E-9724-40DF-AB1C-441E2BAB1F3C}" dt="2021-10-06T20:21:06.188" v="2946" actId="47"/>
        <pc:sldMkLst>
          <pc:docMk/>
          <pc:sldMk cId="33985973" sldId="282"/>
        </pc:sldMkLst>
      </pc:sldChg>
      <pc:sldChg chg="del">
        <pc:chgData name="Margaret Fox" userId="892c1610-2351-4c35-b21d-3b293c8c172e" providerId="ADAL" clId="{F414125E-9724-40DF-AB1C-441E2BAB1F3C}" dt="2021-10-06T20:21:03.976" v="2945" actId="47"/>
        <pc:sldMkLst>
          <pc:docMk/>
          <pc:sldMk cId="700641284" sldId="284"/>
        </pc:sldMkLst>
      </pc:sldChg>
      <pc:sldChg chg="del">
        <pc:chgData name="Margaret Fox" userId="892c1610-2351-4c35-b21d-3b293c8c172e" providerId="ADAL" clId="{F414125E-9724-40DF-AB1C-441E2BAB1F3C}" dt="2021-10-06T20:21:07.895" v="2947" actId="47"/>
        <pc:sldMkLst>
          <pc:docMk/>
          <pc:sldMk cId="112271282" sldId="285"/>
        </pc:sldMkLst>
      </pc:sldChg>
      <pc:sldChg chg="del">
        <pc:chgData name="Margaret Fox" userId="892c1610-2351-4c35-b21d-3b293c8c172e" providerId="ADAL" clId="{F414125E-9724-40DF-AB1C-441E2BAB1F3C}" dt="2021-10-06T20:21:10.693" v="2948" actId="47"/>
        <pc:sldMkLst>
          <pc:docMk/>
          <pc:sldMk cId="3730941921" sldId="286"/>
        </pc:sldMkLst>
      </pc:sldChg>
      <pc:sldChg chg="modSp mod">
        <pc:chgData name="Margaret Fox" userId="892c1610-2351-4c35-b21d-3b293c8c172e" providerId="ADAL" clId="{F414125E-9724-40DF-AB1C-441E2BAB1F3C}" dt="2021-10-06T20:52:36.582" v="4069" actId="20577"/>
        <pc:sldMkLst>
          <pc:docMk/>
          <pc:sldMk cId="1771820215" sldId="287"/>
        </pc:sldMkLst>
        <pc:spChg chg="mod">
          <ac:chgData name="Margaret Fox" userId="892c1610-2351-4c35-b21d-3b293c8c172e" providerId="ADAL" clId="{F414125E-9724-40DF-AB1C-441E2BAB1F3C}" dt="2021-10-06T20:52:36.582" v="4069" actId="20577"/>
          <ac:spMkLst>
            <pc:docMk/>
            <pc:sldMk cId="1771820215" sldId="287"/>
            <ac:spMk id="2" creationId="{AAB9F923-3D98-49EE-927E-35748313EB37}"/>
          </ac:spMkLst>
        </pc:spChg>
      </pc:sldChg>
      <pc:sldChg chg="modSp mod">
        <pc:chgData name="Margaret Fox" userId="892c1610-2351-4c35-b21d-3b293c8c172e" providerId="ADAL" clId="{F414125E-9724-40DF-AB1C-441E2BAB1F3C}" dt="2021-10-06T20:43:52.587" v="3255" actId="20577"/>
        <pc:sldMkLst>
          <pc:docMk/>
          <pc:sldMk cId="3652541975" sldId="288"/>
        </pc:sldMkLst>
        <pc:spChg chg="mod">
          <ac:chgData name="Margaret Fox" userId="892c1610-2351-4c35-b21d-3b293c8c172e" providerId="ADAL" clId="{F414125E-9724-40DF-AB1C-441E2BAB1F3C}" dt="2021-10-06T20:43:52.587" v="3255" actId="20577"/>
          <ac:spMkLst>
            <pc:docMk/>
            <pc:sldMk cId="3652541975" sldId="288"/>
            <ac:spMk id="2" creationId="{AAB9F923-3D98-49EE-927E-35748313EB37}"/>
          </ac:spMkLst>
        </pc:spChg>
        <pc:picChg chg="mod">
          <ac:chgData name="Margaret Fox" userId="892c1610-2351-4c35-b21d-3b293c8c172e" providerId="ADAL" clId="{F414125E-9724-40DF-AB1C-441E2BAB1F3C}" dt="2021-10-06T20:30:14.596" v="3115" actId="1076"/>
          <ac:picMkLst>
            <pc:docMk/>
            <pc:sldMk cId="3652541975" sldId="288"/>
            <ac:picMk id="2050" creationId="{9E476F11-15D0-42A8-BDAC-FCD6AA8E73AE}"/>
          </ac:picMkLst>
        </pc:picChg>
      </pc:sldChg>
      <pc:sldChg chg="modSp mod ord">
        <pc:chgData name="Margaret Fox" userId="892c1610-2351-4c35-b21d-3b293c8c172e" providerId="ADAL" clId="{F414125E-9724-40DF-AB1C-441E2BAB1F3C}" dt="2021-10-06T14:40:25.247" v="1965"/>
        <pc:sldMkLst>
          <pc:docMk/>
          <pc:sldMk cId="104100806" sldId="289"/>
        </pc:sldMkLst>
        <pc:spChg chg="mod">
          <ac:chgData name="Margaret Fox" userId="892c1610-2351-4c35-b21d-3b293c8c172e" providerId="ADAL" clId="{F414125E-9724-40DF-AB1C-441E2BAB1F3C}" dt="2021-10-06T14:37:52.431" v="1941" actId="20577"/>
          <ac:spMkLst>
            <pc:docMk/>
            <pc:sldMk cId="104100806" sldId="289"/>
            <ac:spMk id="2" creationId="{AAB9F923-3D98-49EE-927E-35748313EB37}"/>
          </ac:spMkLst>
        </pc:spChg>
      </pc:sldChg>
      <pc:sldChg chg="modSp add mod">
        <pc:chgData name="Margaret Fox" userId="892c1610-2351-4c35-b21d-3b293c8c172e" providerId="ADAL" clId="{F414125E-9724-40DF-AB1C-441E2BAB1F3C}" dt="2021-10-05T22:05:43.116" v="724" actId="20577"/>
        <pc:sldMkLst>
          <pc:docMk/>
          <pc:sldMk cId="3252564777" sldId="290"/>
        </pc:sldMkLst>
        <pc:spChg chg="mod">
          <ac:chgData name="Margaret Fox" userId="892c1610-2351-4c35-b21d-3b293c8c172e" providerId="ADAL" clId="{F414125E-9724-40DF-AB1C-441E2BAB1F3C}" dt="2021-10-05T22:05:43.116" v="724" actId="20577"/>
          <ac:spMkLst>
            <pc:docMk/>
            <pc:sldMk cId="3252564777" sldId="290"/>
            <ac:spMk id="2" creationId="{AAB9F923-3D98-49EE-927E-35748313EB37}"/>
          </ac:spMkLst>
        </pc:spChg>
      </pc:sldChg>
      <pc:sldChg chg="add del">
        <pc:chgData name="Margaret Fox" userId="892c1610-2351-4c35-b21d-3b293c8c172e" providerId="ADAL" clId="{F414125E-9724-40DF-AB1C-441E2BAB1F3C}" dt="2021-10-06T20:39:51.586" v="3213" actId="47"/>
        <pc:sldMkLst>
          <pc:docMk/>
          <pc:sldMk cId="2458934336" sldId="291"/>
        </pc:sldMkLst>
      </pc:sldChg>
      <pc:sldChg chg="addSp modSp add del mod">
        <pc:chgData name="Margaret Fox" userId="892c1610-2351-4c35-b21d-3b293c8c172e" providerId="ADAL" clId="{F414125E-9724-40DF-AB1C-441E2BAB1F3C}" dt="2021-10-06T20:26:39.767" v="3069" actId="2696"/>
        <pc:sldMkLst>
          <pc:docMk/>
          <pc:sldMk cId="3168865906" sldId="291"/>
        </pc:sldMkLst>
        <pc:spChg chg="mod">
          <ac:chgData name="Margaret Fox" userId="892c1610-2351-4c35-b21d-3b293c8c172e" providerId="ADAL" clId="{F414125E-9724-40DF-AB1C-441E2BAB1F3C}" dt="2021-10-06T20:07:19.229" v="2511" actId="20577"/>
          <ac:spMkLst>
            <pc:docMk/>
            <pc:sldMk cId="3168865906" sldId="291"/>
            <ac:spMk id="2" creationId="{AAB9F923-3D98-49EE-927E-35748313EB37}"/>
          </ac:spMkLst>
        </pc:spChg>
        <pc:picChg chg="add mod">
          <ac:chgData name="Margaret Fox" userId="892c1610-2351-4c35-b21d-3b293c8c172e" providerId="ADAL" clId="{F414125E-9724-40DF-AB1C-441E2BAB1F3C}" dt="2021-10-06T20:07:31.646" v="2514" actId="1076"/>
          <ac:picMkLst>
            <pc:docMk/>
            <pc:sldMk cId="3168865906" sldId="291"/>
            <ac:picMk id="4" creationId="{42515F7D-69F7-4957-8AE4-7ECCEA45AFBF}"/>
          </ac:picMkLst>
        </pc:picChg>
      </pc:sldChg>
      <pc:sldChg chg="addSp delSp modSp add del mod">
        <pc:chgData name="Margaret Fox" userId="892c1610-2351-4c35-b21d-3b293c8c172e" providerId="ADAL" clId="{F414125E-9724-40DF-AB1C-441E2BAB1F3C}" dt="2021-10-06T20:26:39.767" v="3069" actId="2696"/>
        <pc:sldMkLst>
          <pc:docMk/>
          <pc:sldMk cId="476759968" sldId="292"/>
        </pc:sldMkLst>
        <pc:spChg chg="mod">
          <ac:chgData name="Margaret Fox" userId="892c1610-2351-4c35-b21d-3b293c8c172e" providerId="ADAL" clId="{F414125E-9724-40DF-AB1C-441E2BAB1F3C}" dt="2021-10-06T20:20:20.296" v="2943" actId="20577"/>
          <ac:spMkLst>
            <pc:docMk/>
            <pc:sldMk cId="476759968" sldId="292"/>
            <ac:spMk id="2" creationId="{AAB9F923-3D98-49EE-927E-35748313EB37}"/>
          </ac:spMkLst>
        </pc:spChg>
        <pc:picChg chg="del">
          <ac:chgData name="Margaret Fox" userId="892c1610-2351-4c35-b21d-3b293c8c172e" providerId="ADAL" clId="{F414125E-9724-40DF-AB1C-441E2BAB1F3C}" dt="2021-10-06T20:07:49.826" v="2521" actId="478"/>
          <ac:picMkLst>
            <pc:docMk/>
            <pc:sldMk cId="476759968" sldId="292"/>
            <ac:picMk id="4" creationId="{42515F7D-69F7-4957-8AE4-7ECCEA45AFBF}"/>
          </ac:picMkLst>
        </pc:picChg>
        <pc:picChg chg="add mod">
          <ac:chgData name="Margaret Fox" userId="892c1610-2351-4c35-b21d-3b293c8c172e" providerId="ADAL" clId="{F414125E-9724-40DF-AB1C-441E2BAB1F3C}" dt="2021-10-06T20:17:00.634" v="2783" actId="1076"/>
          <ac:picMkLst>
            <pc:docMk/>
            <pc:sldMk cId="476759968" sldId="292"/>
            <ac:picMk id="2050" creationId="{4E0AF529-146B-4857-8F2A-D85E0A0802D2}"/>
          </ac:picMkLst>
        </pc:picChg>
      </pc:sldChg>
      <pc:sldChg chg="add del">
        <pc:chgData name="Margaret Fox" userId="892c1610-2351-4c35-b21d-3b293c8c172e" providerId="ADAL" clId="{F414125E-9724-40DF-AB1C-441E2BAB1F3C}" dt="2021-10-06T20:39:50.555" v="3212" actId="47"/>
        <pc:sldMkLst>
          <pc:docMk/>
          <pc:sldMk cId="3223973436" sldId="292"/>
        </pc:sldMkLst>
      </pc:sldChg>
      <pc:sldChg chg="modSp add">
        <pc:chgData name="Margaret Fox" userId="892c1610-2351-4c35-b21d-3b293c8c172e" providerId="ADAL" clId="{F414125E-9724-40DF-AB1C-441E2BAB1F3C}" dt="2021-10-06T20:52:14.365" v="4067" actId="1440"/>
        <pc:sldMkLst>
          <pc:docMk/>
          <pc:sldMk cId="1622323328" sldId="293"/>
        </pc:sldMkLst>
        <pc:picChg chg="mod">
          <ac:chgData name="Margaret Fox" userId="892c1610-2351-4c35-b21d-3b293c8c172e" providerId="ADAL" clId="{F414125E-9724-40DF-AB1C-441E2BAB1F3C}" dt="2021-10-06T20:52:14.365" v="4067" actId="1440"/>
          <ac:picMkLst>
            <pc:docMk/>
            <pc:sldMk cId="1622323328" sldId="293"/>
            <ac:picMk id="4" creationId="{42515F7D-69F7-4957-8AE4-7ECCEA45AFBF}"/>
          </ac:picMkLst>
        </pc:picChg>
      </pc:sldChg>
      <pc:sldChg chg="modSp add">
        <pc:chgData name="Margaret Fox" userId="892c1610-2351-4c35-b21d-3b293c8c172e" providerId="ADAL" clId="{F414125E-9724-40DF-AB1C-441E2BAB1F3C}" dt="2021-10-06T20:51:05.659" v="4063" actId="1076"/>
        <pc:sldMkLst>
          <pc:docMk/>
          <pc:sldMk cId="882035194" sldId="294"/>
        </pc:sldMkLst>
        <pc:picChg chg="mod">
          <ac:chgData name="Margaret Fox" userId="892c1610-2351-4c35-b21d-3b293c8c172e" providerId="ADAL" clId="{F414125E-9724-40DF-AB1C-441E2BAB1F3C}" dt="2021-10-06T20:51:05.659" v="4063" actId="1076"/>
          <ac:picMkLst>
            <pc:docMk/>
            <pc:sldMk cId="882035194" sldId="294"/>
            <ac:picMk id="2050" creationId="{4E0AF529-146B-4857-8F2A-D85E0A0802D2}"/>
          </ac:picMkLst>
        </pc:picChg>
      </pc:sldChg>
      <pc:sldChg chg="modSp add mod ord">
        <pc:chgData name="Margaret Fox" userId="892c1610-2351-4c35-b21d-3b293c8c172e" providerId="ADAL" clId="{F414125E-9724-40DF-AB1C-441E2BAB1F3C}" dt="2021-10-06T20:55:13.674" v="4072" actId="20577"/>
        <pc:sldMkLst>
          <pc:docMk/>
          <pc:sldMk cId="225176874" sldId="295"/>
        </pc:sldMkLst>
        <pc:spChg chg="mod">
          <ac:chgData name="Margaret Fox" userId="892c1610-2351-4c35-b21d-3b293c8c172e" providerId="ADAL" clId="{F414125E-9724-40DF-AB1C-441E2BAB1F3C}" dt="2021-10-06T20:55:13.674" v="4072" actId="20577"/>
          <ac:spMkLst>
            <pc:docMk/>
            <pc:sldMk cId="225176874" sldId="295"/>
            <ac:spMk id="2" creationId="{AAB9F923-3D98-49EE-927E-35748313EB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498E8A4-006E-4B59-8A1D-E7D4D1D9621E}" type="datetimeFigureOut">
              <a:rPr lang="en-US" smtClean="0"/>
              <a:t>10/06/2021</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58D754-58E6-4C8E-9677-2ECE10006F03}" type="slidenum">
              <a:rPr lang="en-US" smtClean="0"/>
              <a:t>‹#›</a:t>
            </a:fld>
            <a:endParaRPr lang="en-US"/>
          </a:p>
        </p:txBody>
      </p:sp>
    </p:spTree>
    <p:extLst>
      <p:ext uri="{BB962C8B-B14F-4D97-AF65-F5344CB8AC3E}">
        <p14:creationId xmlns:p14="http://schemas.microsoft.com/office/powerpoint/2010/main" val="293645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screen share, welcome class, pray</a:t>
            </a:r>
          </a:p>
        </p:txBody>
      </p:sp>
      <p:sp>
        <p:nvSpPr>
          <p:cNvPr id="4" name="Slide Number Placeholder 3"/>
          <p:cNvSpPr>
            <a:spLocks noGrp="1"/>
          </p:cNvSpPr>
          <p:nvPr>
            <p:ph type="sldNum" sz="quarter" idx="5"/>
          </p:nvPr>
        </p:nvSpPr>
        <p:spPr/>
        <p:txBody>
          <a:bodyPr/>
          <a:lstStyle/>
          <a:p>
            <a:fld id="{F458D754-58E6-4C8E-9677-2ECE10006F03}" type="slidenum">
              <a:rPr lang="en-US" smtClean="0"/>
              <a:t>1</a:t>
            </a:fld>
            <a:endParaRPr lang="en-US"/>
          </a:p>
        </p:txBody>
      </p:sp>
    </p:spTree>
    <p:extLst>
      <p:ext uri="{BB962C8B-B14F-4D97-AF65-F5344CB8AC3E}">
        <p14:creationId xmlns:p14="http://schemas.microsoft.com/office/powerpoint/2010/main" val="3813754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10</a:t>
            </a:fld>
            <a:endParaRPr lang="en-US"/>
          </a:p>
        </p:txBody>
      </p:sp>
    </p:spTree>
    <p:extLst>
      <p:ext uri="{BB962C8B-B14F-4D97-AF65-F5344CB8AC3E}">
        <p14:creationId xmlns:p14="http://schemas.microsoft.com/office/powerpoint/2010/main" val="420790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11</a:t>
            </a:fld>
            <a:endParaRPr lang="en-US"/>
          </a:p>
        </p:txBody>
      </p:sp>
    </p:spTree>
    <p:extLst>
      <p:ext uri="{BB962C8B-B14F-4D97-AF65-F5344CB8AC3E}">
        <p14:creationId xmlns:p14="http://schemas.microsoft.com/office/powerpoint/2010/main" val="19028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12</a:t>
            </a:fld>
            <a:endParaRPr lang="en-US"/>
          </a:p>
        </p:txBody>
      </p:sp>
    </p:spTree>
    <p:extLst>
      <p:ext uri="{BB962C8B-B14F-4D97-AF65-F5344CB8AC3E}">
        <p14:creationId xmlns:p14="http://schemas.microsoft.com/office/powerpoint/2010/main" val="350917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founding presupposition of this class—that there is some whole worth exploring</a:t>
            </a:r>
          </a:p>
        </p:txBody>
      </p:sp>
      <p:sp>
        <p:nvSpPr>
          <p:cNvPr id="4" name="Slide Number Placeholder 3"/>
          <p:cNvSpPr>
            <a:spLocks noGrp="1"/>
          </p:cNvSpPr>
          <p:nvPr>
            <p:ph type="sldNum" sz="quarter" idx="5"/>
          </p:nvPr>
        </p:nvSpPr>
        <p:spPr/>
        <p:txBody>
          <a:bodyPr/>
          <a:lstStyle/>
          <a:p>
            <a:fld id="{F458D754-58E6-4C8E-9677-2ECE10006F03}" type="slidenum">
              <a:rPr lang="en-US" smtClean="0"/>
              <a:t>13</a:t>
            </a:fld>
            <a:endParaRPr lang="en-US"/>
          </a:p>
        </p:txBody>
      </p:sp>
    </p:spTree>
    <p:extLst>
      <p:ext uri="{BB962C8B-B14F-4D97-AF65-F5344CB8AC3E}">
        <p14:creationId xmlns:p14="http://schemas.microsoft.com/office/powerpoint/2010/main" val="2285850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14</a:t>
            </a:fld>
            <a:endParaRPr lang="en-US"/>
          </a:p>
        </p:txBody>
      </p:sp>
    </p:spTree>
    <p:extLst>
      <p:ext uri="{BB962C8B-B14F-4D97-AF65-F5344CB8AC3E}">
        <p14:creationId xmlns:p14="http://schemas.microsoft.com/office/powerpoint/2010/main" val="84756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founding presupposition of this class—that there is some whole worth exploring</a:t>
            </a:r>
          </a:p>
        </p:txBody>
      </p:sp>
      <p:sp>
        <p:nvSpPr>
          <p:cNvPr id="4" name="Slide Number Placeholder 3"/>
          <p:cNvSpPr>
            <a:spLocks noGrp="1"/>
          </p:cNvSpPr>
          <p:nvPr>
            <p:ph type="sldNum" sz="quarter" idx="5"/>
          </p:nvPr>
        </p:nvSpPr>
        <p:spPr/>
        <p:txBody>
          <a:bodyPr/>
          <a:lstStyle/>
          <a:p>
            <a:fld id="{F458D754-58E6-4C8E-9677-2ECE10006F03}" type="slidenum">
              <a:rPr lang="en-US" smtClean="0"/>
              <a:t>15</a:t>
            </a:fld>
            <a:endParaRPr lang="en-US"/>
          </a:p>
        </p:txBody>
      </p:sp>
    </p:spTree>
    <p:extLst>
      <p:ext uri="{BB962C8B-B14F-4D97-AF65-F5344CB8AC3E}">
        <p14:creationId xmlns:p14="http://schemas.microsoft.com/office/powerpoint/2010/main" val="209978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16</a:t>
            </a:fld>
            <a:endParaRPr lang="en-US"/>
          </a:p>
        </p:txBody>
      </p:sp>
    </p:spTree>
    <p:extLst>
      <p:ext uri="{BB962C8B-B14F-4D97-AF65-F5344CB8AC3E}">
        <p14:creationId xmlns:p14="http://schemas.microsoft.com/office/powerpoint/2010/main" val="24683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2</a:t>
            </a:fld>
            <a:endParaRPr lang="en-US"/>
          </a:p>
        </p:txBody>
      </p:sp>
    </p:spTree>
    <p:extLst>
      <p:ext uri="{BB962C8B-B14F-4D97-AF65-F5344CB8AC3E}">
        <p14:creationId xmlns:p14="http://schemas.microsoft.com/office/powerpoint/2010/main" val="279256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3</a:t>
            </a:fld>
            <a:endParaRPr lang="en-US"/>
          </a:p>
        </p:txBody>
      </p:sp>
    </p:spTree>
    <p:extLst>
      <p:ext uri="{BB962C8B-B14F-4D97-AF65-F5344CB8AC3E}">
        <p14:creationId xmlns:p14="http://schemas.microsoft.com/office/powerpoint/2010/main" val="305674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4</a:t>
            </a:fld>
            <a:endParaRPr lang="en-US"/>
          </a:p>
        </p:txBody>
      </p:sp>
    </p:spTree>
    <p:extLst>
      <p:ext uri="{BB962C8B-B14F-4D97-AF65-F5344CB8AC3E}">
        <p14:creationId xmlns:p14="http://schemas.microsoft.com/office/powerpoint/2010/main" val="4157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5</a:t>
            </a:fld>
            <a:endParaRPr lang="en-US"/>
          </a:p>
        </p:txBody>
      </p:sp>
    </p:spTree>
    <p:extLst>
      <p:ext uri="{BB962C8B-B14F-4D97-AF65-F5344CB8AC3E}">
        <p14:creationId xmlns:p14="http://schemas.microsoft.com/office/powerpoint/2010/main" val="221311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6</a:t>
            </a:fld>
            <a:endParaRPr lang="en-US"/>
          </a:p>
        </p:txBody>
      </p:sp>
    </p:spTree>
    <p:extLst>
      <p:ext uri="{BB962C8B-B14F-4D97-AF65-F5344CB8AC3E}">
        <p14:creationId xmlns:p14="http://schemas.microsoft.com/office/powerpoint/2010/main" val="351018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7</a:t>
            </a:fld>
            <a:endParaRPr lang="en-US"/>
          </a:p>
        </p:txBody>
      </p:sp>
    </p:spTree>
    <p:extLst>
      <p:ext uri="{BB962C8B-B14F-4D97-AF65-F5344CB8AC3E}">
        <p14:creationId xmlns:p14="http://schemas.microsoft.com/office/powerpoint/2010/main" val="145134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8</a:t>
            </a:fld>
            <a:endParaRPr lang="en-US"/>
          </a:p>
        </p:txBody>
      </p:sp>
    </p:spTree>
    <p:extLst>
      <p:ext uri="{BB962C8B-B14F-4D97-AF65-F5344CB8AC3E}">
        <p14:creationId xmlns:p14="http://schemas.microsoft.com/office/powerpoint/2010/main" val="101538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9</a:t>
            </a:fld>
            <a:endParaRPr lang="en-US"/>
          </a:p>
        </p:txBody>
      </p:sp>
    </p:spTree>
    <p:extLst>
      <p:ext uri="{BB962C8B-B14F-4D97-AF65-F5344CB8AC3E}">
        <p14:creationId xmlns:p14="http://schemas.microsoft.com/office/powerpoint/2010/main" val="27895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10/06/2021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69525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10/06/2021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422168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10/06/2021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41505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10/06/2021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0674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885A1-F417-4BD3-A7E5-7FD1DA82AF68}" type="datetimeFigureOut">
              <a:rPr lang="en-US" smtClean="0"/>
              <a:t>10/06/2021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7910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885A1-F417-4BD3-A7E5-7FD1DA82AF68}" type="datetimeFigureOut">
              <a:rPr lang="en-US" smtClean="0"/>
              <a:t>10/06/2021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238999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E885A1-F417-4BD3-A7E5-7FD1DA82AF68}" type="datetimeFigureOut">
              <a:rPr lang="en-US" smtClean="0"/>
              <a:t>10/06/2021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3373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E885A1-F417-4BD3-A7E5-7FD1DA82AF68}" type="datetimeFigureOut">
              <a:rPr lang="en-US" smtClean="0"/>
              <a:t>10/06/2021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70103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885A1-F417-4BD3-A7E5-7FD1DA82AF68}" type="datetimeFigureOut">
              <a:rPr lang="en-US" smtClean="0"/>
              <a:t>10/06/2021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41576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885A1-F417-4BD3-A7E5-7FD1DA82AF68}" type="datetimeFigureOut">
              <a:rPr lang="en-US" smtClean="0"/>
              <a:t>10/06/2021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294239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885A1-F417-4BD3-A7E5-7FD1DA82AF68}" type="datetimeFigureOut">
              <a:rPr lang="en-US" smtClean="0"/>
              <a:t>10/06/2021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40654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85A1-F417-4BD3-A7E5-7FD1DA82AF68}" type="datetimeFigureOut">
              <a:rPr lang="en-US" smtClean="0"/>
              <a:t>10/06/2021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89E9B-B69C-4369-BAE6-2CF91127EE5F}" type="slidenum">
              <a:rPr lang="en-US" smtClean="0"/>
              <a:t>‹#›</a:t>
            </a:fld>
            <a:endParaRPr lang="en-US"/>
          </a:p>
        </p:txBody>
      </p:sp>
    </p:spTree>
    <p:extLst>
      <p:ext uri="{BB962C8B-B14F-4D97-AF65-F5344CB8AC3E}">
        <p14:creationId xmlns:p14="http://schemas.microsoft.com/office/powerpoint/2010/main" val="13127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E3EA-3B74-4AB6-A680-7FF77E458D0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05136F9-5202-40BC-9F17-CC96D30D2EBD}"/>
              </a:ext>
            </a:extLst>
          </p:cNvPr>
          <p:cNvSpPr>
            <a:spLocks noGrp="1"/>
          </p:cNvSpPr>
          <p:nvPr>
            <p:ph type="subTitle" idx="1"/>
          </p:nvPr>
        </p:nvSpPr>
        <p:spPr/>
        <p:txBody>
          <a:bodyPr/>
          <a:lstStyle/>
          <a:p>
            <a:endParaRPr lang="en-US"/>
          </a:p>
        </p:txBody>
      </p:sp>
      <p:pic>
        <p:nvPicPr>
          <p:cNvPr id="1026" name="Picture 2" descr="Old Map Isolated Background 3d Illustration Stock Illustration -  Illustration of torn, design: 108956473">
            <a:extLst>
              <a:ext uri="{FF2B5EF4-FFF2-40B4-BE49-F238E27FC236}">
                <a16:creationId xmlns:a16="http://schemas.microsoft.com/office/drawing/2014/main" id="{50F0B0ED-2EFB-46F9-8C19-E53BEC8EB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5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7BBF53-CD9C-4AE8-AD41-D042C223641A}"/>
              </a:ext>
            </a:extLst>
          </p:cNvPr>
          <p:cNvSpPr txBox="1"/>
          <p:nvPr/>
        </p:nvSpPr>
        <p:spPr>
          <a:xfrm>
            <a:off x="685801" y="1273661"/>
            <a:ext cx="7934416" cy="3600986"/>
          </a:xfrm>
          <a:prstGeom prst="rect">
            <a:avLst/>
          </a:prstGeom>
          <a:noFill/>
        </p:spPr>
        <p:txBody>
          <a:bodyPr wrap="square" rtlCol="0">
            <a:spAutoFit/>
          </a:bodyPr>
          <a:lstStyle/>
          <a:p>
            <a:pPr algn="ctr"/>
            <a:r>
              <a:rPr lang="en-US" sz="4400" dirty="0"/>
              <a:t>Exploring the Old Testament: </a:t>
            </a:r>
          </a:p>
          <a:p>
            <a:pPr algn="ctr"/>
            <a:r>
              <a:rPr lang="en-US" sz="4400" dirty="0"/>
              <a:t>A Biblical Survey</a:t>
            </a:r>
            <a:endParaRPr lang="en-US" sz="5400" dirty="0"/>
          </a:p>
          <a:p>
            <a:endParaRPr lang="en-US" sz="4400" dirty="0"/>
          </a:p>
          <a:p>
            <a:pPr algn="ctr"/>
            <a:r>
              <a:rPr lang="en-US" sz="3200" dirty="0"/>
              <a:t>First Presbyterian Church of Tallahassee</a:t>
            </a:r>
          </a:p>
          <a:p>
            <a:pPr algn="ctr"/>
            <a:r>
              <a:rPr lang="en-US" sz="3200" dirty="0"/>
              <a:t>Wednesdays 5:45-6:45 p.m.</a:t>
            </a:r>
          </a:p>
          <a:p>
            <a:pPr algn="ctr"/>
            <a:r>
              <a:rPr lang="en-US" sz="3200" dirty="0"/>
              <a:t>Rev. Margaret Fox</a:t>
            </a:r>
          </a:p>
        </p:txBody>
      </p:sp>
    </p:spTree>
    <p:extLst>
      <p:ext uri="{BB962C8B-B14F-4D97-AF65-F5344CB8AC3E}">
        <p14:creationId xmlns:p14="http://schemas.microsoft.com/office/powerpoint/2010/main" val="388191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ownload Blank Pirate Map Png - Blank Treasure Map Png PNG Image with No  Background - PNGkey.com">
            <a:extLst>
              <a:ext uri="{FF2B5EF4-FFF2-40B4-BE49-F238E27FC236}">
                <a16:creationId xmlns:a16="http://schemas.microsoft.com/office/drawing/2014/main" id="{3FDE9E07-51CD-4023-A00A-6C50ADAB0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029810" y="696612"/>
            <a:ext cx="8025412" cy="5909310"/>
          </a:xfrm>
          <a:prstGeom prst="rect">
            <a:avLst/>
          </a:prstGeom>
          <a:noFill/>
        </p:spPr>
        <p:txBody>
          <a:bodyPr wrap="square" rtlCol="0">
            <a:spAutoFit/>
          </a:bodyPr>
          <a:lstStyle/>
          <a:p>
            <a:r>
              <a:rPr lang="en-US" sz="5400" dirty="0"/>
              <a:t>Jacob</a:t>
            </a:r>
          </a:p>
          <a:p>
            <a:pPr marL="285750" indent="-285750">
              <a:buFont typeface="Arial" panose="020B0604020202020204" pitchFamily="34" charset="0"/>
              <a:buChar char="•"/>
            </a:pPr>
            <a:r>
              <a:rPr lang="en-US" sz="2400" dirty="0"/>
              <a:t>Land</a:t>
            </a:r>
          </a:p>
          <a:p>
            <a:pPr marL="742950" lvl="1" indent="-285750">
              <a:buFont typeface="Arial" panose="020B0604020202020204" pitchFamily="34" charset="0"/>
              <a:buChar char="•"/>
            </a:pPr>
            <a:r>
              <a:rPr lang="en-US" sz="2400" dirty="0"/>
              <a:t>Settles in Bethel</a:t>
            </a:r>
          </a:p>
          <a:p>
            <a:pPr marL="742950" lvl="1" indent="-285750">
              <a:buFont typeface="Arial" panose="020B0604020202020204" pitchFamily="34" charset="0"/>
              <a:buChar char="•"/>
            </a:pPr>
            <a:r>
              <a:rPr lang="en-US" sz="2400" dirty="0"/>
              <a:t>Perils: flees to Padanaram, gets trapped there</a:t>
            </a:r>
          </a:p>
          <a:p>
            <a:pPr marL="285750" indent="-285750">
              <a:buFont typeface="Arial" panose="020B0604020202020204" pitchFamily="34" charset="0"/>
              <a:buChar char="•"/>
            </a:pPr>
            <a:r>
              <a:rPr lang="en-US" sz="2400" dirty="0"/>
              <a:t>Descendants </a:t>
            </a:r>
          </a:p>
          <a:p>
            <a:pPr marL="742950" lvl="1" indent="-285750">
              <a:buFont typeface="Arial" panose="020B0604020202020204" pitchFamily="34" charset="0"/>
              <a:buChar char="•"/>
            </a:pPr>
            <a:r>
              <a:rPr lang="en-US" sz="2400" dirty="0"/>
              <a:t>2 wives, 2 concubines, 12 sons, 1 daughter</a:t>
            </a:r>
          </a:p>
          <a:p>
            <a:pPr marL="742950" lvl="1" indent="-285750">
              <a:buFont typeface="Arial" panose="020B0604020202020204" pitchFamily="34" charset="0"/>
              <a:buChar char="•"/>
            </a:pPr>
            <a:r>
              <a:rPr lang="en-US" sz="2400" dirty="0"/>
              <a:t>Name change to Israel; sons are 12 tribes</a:t>
            </a:r>
          </a:p>
          <a:p>
            <a:pPr marL="742950" lvl="1" indent="-285750">
              <a:buFont typeface="Arial" panose="020B0604020202020204" pitchFamily="34" charset="0"/>
              <a:buChar char="•"/>
            </a:pPr>
            <a:r>
              <a:rPr lang="en-US" sz="2400" dirty="0"/>
              <a:t>Perils: jealousy of wives, Ruben sleeps w/Bilhah</a:t>
            </a:r>
          </a:p>
          <a:p>
            <a:pPr marL="285750" indent="-285750">
              <a:buFont typeface="Arial" panose="020B0604020202020204" pitchFamily="34" charset="0"/>
              <a:buChar char="•"/>
            </a:pPr>
            <a:r>
              <a:rPr lang="en-US" sz="2400" dirty="0"/>
              <a:t>Blessing</a:t>
            </a:r>
          </a:p>
          <a:p>
            <a:pPr marL="742950" lvl="1" indent="-285750">
              <a:buFont typeface="Arial" panose="020B0604020202020204" pitchFamily="34" charset="0"/>
              <a:buChar char="•"/>
            </a:pPr>
            <a:r>
              <a:rPr lang="en-US" sz="2400" dirty="0"/>
              <a:t>Tricks his father for it</a:t>
            </a:r>
          </a:p>
          <a:p>
            <a:pPr marL="742950" lvl="1" indent="-285750">
              <a:buFont typeface="Arial" panose="020B0604020202020204" pitchFamily="34" charset="0"/>
              <a:buChar char="•"/>
            </a:pPr>
            <a:r>
              <a:rPr lang="en-US" sz="2400" dirty="0"/>
              <a:t>Receives it in a dream</a:t>
            </a:r>
          </a:p>
          <a:p>
            <a:pPr marL="742950" lvl="1" indent="-285750">
              <a:buFont typeface="Arial" panose="020B0604020202020204" pitchFamily="34" charset="0"/>
              <a:buChar char="•"/>
            </a:pPr>
            <a:r>
              <a:rPr lang="en-US" sz="2400" dirty="0"/>
              <a:t>Wrestles it from God</a:t>
            </a:r>
          </a:p>
          <a:p>
            <a:pPr marL="742950" lvl="1" indent="-285750">
              <a:buFont typeface="Arial" panose="020B0604020202020204" pitchFamily="34" charset="0"/>
              <a:buChar char="•"/>
            </a:pPr>
            <a:r>
              <a:rPr lang="en-US" sz="2400" dirty="0"/>
              <a:t>Receives it in Bethel</a:t>
            </a:r>
          </a:p>
          <a:p>
            <a:pPr marL="285750" indent="-285750">
              <a:buFont typeface="Arial" panose="020B0604020202020204" pitchFamily="34" charset="0"/>
              <a:buChar char="•"/>
            </a:pPr>
            <a:endParaRPr lang="en-US" sz="3600" dirty="0"/>
          </a:p>
        </p:txBody>
      </p:sp>
      <p:pic>
        <p:nvPicPr>
          <p:cNvPr id="2050" name="Picture 2" descr="42 Stained Glass ideas | stained glass, glass, stained glass windows">
            <a:extLst>
              <a:ext uri="{FF2B5EF4-FFF2-40B4-BE49-F238E27FC236}">
                <a16:creationId xmlns:a16="http://schemas.microsoft.com/office/drawing/2014/main" id="{4E0AF529-146B-4857-8F2A-D85E0A080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02" y="4233020"/>
            <a:ext cx="1666682" cy="1652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03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1"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949910" y="1213009"/>
            <a:ext cx="7812350" cy="4678204"/>
          </a:xfrm>
          <a:prstGeom prst="rect">
            <a:avLst/>
          </a:prstGeom>
          <a:noFill/>
        </p:spPr>
        <p:txBody>
          <a:bodyPr wrap="square" rtlCol="0">
            <a:spAutoFit/>
          </a:bodyPr>
          <a:lstStyle/>
          <a:p>
            <a:r>
              <a:rPr lang="en-US" sz="5400" dirty="0"/>
              <a:t>Overall Insights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Covenant made, imperiled, renewed, inherited</a:t>
            </a:r>
          </a:p>
          <a:p>
            <a:pPr marL="285750" indent="-285750">
              <a:buFont typeface="Arial" panose="020B0604020202020204" pitchFamily="34" charset="0"/>
              <a:buChar char="•"/>
            </a:pPr>
            <a:r>
              <a:rPr lang="en-US" sz="3600" dirty="0"/>
              <a:t>Underdogs and younger sons</a:t>
            </a:r>
          </a:p>
          <a:p>
            <a:pPr marL="285750" indent="-285750">
              <a:buFont typeface="Arial" panose="020B0604020202020204" pitchFamily="34" charset="0"/>
              <a:buChar char="•"/>
            </a:pPr>
            <a:r>
              <a:rPr lang="en-US" sz="3600" dirty="0"/>
              <a:t>God’s purposes and human freedom</a:t>
            </a:r>
          </a:p>
          <a:p>
            <a:pPr marL="285750" indent="-285750">
              <a:buFont typeface="Arial" panose="020B0604020202020204" pitchFamily="34" charset="0"/>
              <a:buChar char="•"/>
            </a:pPr>
            <a:endParaRPr lang="en-US" sz="3600" dirty="0"/>
          </a:p>
          <a:p>
            <a:pPr marL="742950" lvl="1"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65254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882840" y="900517"/>
            <a:ext cx="7324078" cy="5016758"/>
          </a:xfrm>
          <a:prstGeom prst="rect">
            <a:avLst/>
          </a:prstGeom>
          <a:noFill/>
        </p:spPr>
        <p:txBody>
          <a:bodyPr wrap="square" rtlCol="0">
            <a:spAutoFit/>
          </a:bodyPr>
          <a:lstStyle/>
          <a:p>
            <a:r>
              <a:rPr lang="en-US" sz="3200" dirty="0"/>
              <a:t>Design &amp; Disorder, Providence &amp; Freedom</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 ancient Hebrew writers… seek through the process of narrative realization to reveal the enactment of God’s purposes in historical events. This enactment, however, is continuously complicated by a perception of two, approximately parallel, dialectical tensions.  One is a t</a:t>
            </a:r>
            <a:r>
              <a:rPr lang="en-US" sz="2400" dirty="0">
                <a:latin typeface="Calibri" panose="020F0502020204030204" pitchFamily="34" charset="0"/>
                <a:ea typeface="Calibri" panose="020F0502020204030204" pitchFamily="34" charset="0"/>
                <a:cs typeface="Times New Roman" panose="02020603050405020304" pitchFamily="18" charset="0"/>
              </a:rPr>
              <a:t>ension between the divine plan and the disorderly character of actual human events, between the divine promise and its ostensible failure to be fulfilled; the other is the tension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between God’s will and human freedom.”</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 Robert Alter</a:t>
            </a:r>
            <a:r>
              <a:rPr lang="en-US" sz="2400">
                <a:effectLst/>
                <a:latin typeface="Calibri" panose="020F0502020204030204" pitchFamily="34" charset="0"/>
                <a:ea typeface="Calibri" panose="020F0502020204030204" pitchFamily="34" charset="0"/>
                <a:cs typeface="Times New Roman" panose="02020603050405020304" pitchFamily="18" charset="0"/>
              </a:rPr>
              <a:t>, </a:t>
            </a:r>
            <a:r>
              <a:rPr lang="en-US" sz="2400" u="sng">
                <a:effectLst/>
                <a:latin typeface="Calibri" panose="020F0502020204030204" pitchFamily="34" charset="0"/>
                <a:ea typeface="Calibri" panose="020F0502020204030204" pitchFamily="34" charset="0"/>
                <a:cs typeface="Times New Roman" panose="02020603050405020304" pitchFamily="18" charset="0"/>
              </a:rPr>
              <a:t>The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Art of </a:t>
            </a:r>
            <a:r>
              <a:rPr lang="en-US" sz="2400" u="sng">
                <a:effectLst/>
                <a:latin typeface="Calibri" panose="020F0502020204030204" pitchFamily="34" charset="0"/>
                <a:ea typeface="Calibri" panose="020F0502020204030204" pitchFamily="34" charset="0"/>
                <a:cs typeface="Times New Roman" panose="02020603050405020304" pitchFamily="18" charset="0"/>
              </a:rPr>
              <a:t>Biblical Narrative</a:t>
            </a:r>
            <a:endParaRPr lang="en-US" sz="2400" dirty="0"/>
          </a:p>
        </p:txBody>
      </p:sp>
    </p:spTree>
    <p:extLst>
      <p:ext uri="{BB962C8B-B14F-4D97-AF65-F5344CB8AC3E}">
        <p14:creationId xmlns:p14="http://schemas.microsoft.com/office/powerpoint/2010/main" val="22517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091140" y="1008239"/>
            <a:ext cx="7298259" cy="4801314"/>
          </a:xfrm>
          <a:prstGeom prst="rect">
            <a:avLst/>
          </a:prstGeom>
          <a:noFill/>
        </p:spPr>
        <p:txBody>
          <a:bodyPr wrap="square" rtlCol="0">
            <a:spAutoFit/>
          </a:bodyPr>
          <a:lstStyle/>
          <a:p>
            <a:r>
              <a:rPr lang="en-US" sz="5400" dirty="0"/>
              <a:t>Large Group Discussion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Genesis 17</a:t>
            </a:r>
          </a:p>
          <a:p>
            <a:pPr marL="742950" lvl="1" indent="-285750">
              <a:buFont typeface="Arial" panose="020B0604020202020204" pitchFamily="34" charset="0"/>
              <a:buChar char="•"/>
            </a:pPr>
            <a:r>
              <a:rPr lang="en-US" sz="3600" dirty="0"/>
              <a:t>What is promised in this chapter?</a:t>
            </a:r>
          </a:p>
          <a:p>
            <a:pPr marL="742950" lvl="1" indent="-285750">
              <a:buFont typeface="Arial" panose="020B0604020202020204" pitchFamily="34" charset="0"/>
              <a:buChar char="•"/>
            </a:pPr>
            <a:r>
              <a:rPr lang="en-US" sz="3600" dirty="0"/>
              <a:t>How do these expectations match/not match the reality that follows?</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57031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064506" y="980698"/>
            <a:ext cx="7422546" cy="4662815"/>
          </a:xfrm>
          <a:prstGeom prst="rect">
            <a:avLst/>
          </a:prstGeom>
          <a:noFill/>
        </p:spPr>
        <p:txBody>
          <a:bodyPr wrap="square" rtlCol="0">
            <a:spAutoFit/>
          </a:bodyPr>
          <a:lstStyle/>
          <a:p>
            <a:r>
              <a:rPr lang="en-US" sz="5400" dirty="0"/>
              <a:t>Small Group Discussion</a:t>
            </a:r>
          </a:p>
          <a:p>
            <a:endParaRPr lang="en-US" sz="3600" dirty="0"/>
          </a:p>
          <a:p>
            <a:pPr marL="742950" indent="-742950">
              <a:spcBef>
                <a:spcPts val="600"/>
              </a:spcBef>
              <a:buFont typeface="+mj-lt"/>
              <a:buAutoNum type="arabicPeriod"/>
            </a:pPr>
            <a:r>
              <a:rPr lang="en-US" sz="2800" dirty="0"/>
              <a:t>Insights from family tree assignment?</a:t>
            </a:r>
          </a:p>
          <a:p>
            <a:pPr marL="742950" indent="-742950">
              <a:spcBef>
                <a:spcPts val="600"/>
              </a:spcBef>
              <a:buFont typeface="+mj-lt"/>
              <a:buAutoNum type="arabicPeriod"/>
            </a:pPr>
            <a:r>
              <a:rPr lang="en-US" sz="2800" dirty="0"/>
              <a:t>Reading: what was surprising? troubling?</a:t>
            </a:r>
          </a:p>
          <a:p>
            <a:pPr marL="742950" indent="-742950">
              <a:spcBef>
                <a:spcPts val="600"/>
              </a:spcBef>
              <a:buFont typeface="+mj-lt"/>
              <a:buAutoNum type="arabicPeriod"/>
            </a:pPr>
            <a:r>
              <a:rPr lang="en-US" sz="2800" dirty="0"/>
              <a:t>What is reconciled and what stays broken?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177182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33182" y="1300294"/>
            <a:ext cx="7218360" cy="3508653"/>
          </a:xfrm>
          <a:prstGeom prst="rect">
            <a:avLst/>
          </a:prstGeom>
          <a:noFill/>
        </p:spPr>
        <p:txBody>
          <a:bodyPr wrap="square" rtlCol="0">
            <a:spAutoFit/>
          </a:bodyPr>
          <a:lstStyle/>
          <a:p>
            <a:r>
              <a:rPr lang="en-US" sz="5400" dirty="0"/>
              <a:t>Moving Forward</a:t>
            </a:r>
            <a:endParaRPr lang="en-US" sz="3600" dirty="0"/>
          </a:p>
          <a:p>
            <a:pPr lvl="1"/>
            <a:endParaRPr lang="en-US" sz="2800" dirty="0"/>
          </a:p>
          <a:p>
            <a:pPr marL="742950" lvl="1" indent="-285750">
              <a:buFont typeface="Arial" panose="020B0604020202020204" pitchFamily="34" charset="0"/>
              <a:buChar char="•"/>
            </a:pPr>
            <a:r>
              <a:rPr lang="en-US" sz="2800" dirty="0"/>
              <a:t>Theme for next week:  providence</a:t>
            </a:r>
          </a:p>
          <a:p>
            <a:pPr marL="742950" lvl="1" indent="-285750">
              <a:buFont typeface="Arial" panose="020B0604020202020204" pitchFamily="34" charset="0"/>
              <a:buChar char="•"/>
            </a:pPr>
            <a:r>
              <a:rPr lang="en-US" sz="2800" dirty="0"/>
              <a:t>Assignment for next week: </a:t>
            </a:r>
          </a:p>
          <a:p>
            <a:pPr lvl="2"/>
            <a:r>
              <a:rPr lang="en-US" sz="2800" dirty="0"/>
              <a:t>Draw a picture of each </a:t>
            </a:r>
            <a:r>
              <a:rPr lang="en-US" sz="2800" b="1" dirty="0"/>
              <a:t>dream</a:t>
            </a:r>
          </a:p>
          <a:p>
            <a:pPr marL="742950" lvl="1" indent="-285750">
              <a:buFont typeface="Arial" panose="020B0604020202020204" pitchFamily="34" charset="0"/>
              <a:buChar char="•"/>
            </a:pPr>
            <a:r>
              <a:rPr lang="en-US" sz="2800" dirty="0"/>
              <a:t>Opening prayer for next week: _______</a:t>
            </a:r>
          </a:p>
          <a:p>
            <a:pPr marL="1200150" lvl="2"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80933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157966" y="828288"/>
            <a:ext cx="7045001" cy="5201424"/>
          </a:xfrm>
          <a:prstGeom prst="rect">
            <a:avLst/>
          </a:prstGeom>
          <a:noFill/>
        </p:spPr>
        <p:txBody>
          <a:bodyPr wrap="square" rtlCol="0">
            <a:spAutoFit/>
          </a:bodyPr>
          <a:lstStyle/>
          <a:p>
            <a:r>
              <a:rPr lang="en-US" sz="4400" dirty="0"/>
              <a:t>Passageway</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“It is not the right human thoughts about God which form the content of the Bible, but the right divine thoughts about humans.  The Bible tells us not how we should talk with God but what God says to us; not how to find the way to God, but how God has sought and found the way to us; not the right relationship in which we must place ourselves to God, but about the covenant which God has made with all who are Abraham’s spiritual children…”</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 Karl Barth, “The Strange New World within the Bible”</a:t>
            </a:r>
            <a:endParaRPr lang="en-US" sz="2400" dirty="0"/>
          </a:p>
        </p:txBody>
      </p:sp>
    </p:spTree>
    <p:extLst>
      <p:ext uri="{BB962C8B-B14F-4D97-AF65-F5344CB8AC3E}">
        <p14:creationId xmlns:p14="http://schemas.microsoft.com/office/powerpoint/2010/main" val="211882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2031325"/>
          </a:xfrm>
          <a:prstGeom prst="rect">
            <a:avLst/>
          </a:prstGeom>
          <a:noFill/>
        </p:spPr>
        <p:txBody>
          <a:bodyPr wrap="square" rtlCol="0">
            <a:spAutoFit/>
          </a:bodyPr>
          <a:lstStyle/>
          <a:p>
            <a:r>
              <a:rPr lang="en-US" sz="5400" dirty="0"/>
              <a:t>Prayer for illumination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Janet Fixel</a:t>
            </a:r>
          </a:p>
        </p:txBody>
      </p:sp>
    </p:spTree>
    <p:extLst>
      <p:ext uri="{BB962C8B-B14F-4D97-AF65-F5344CB8AC3E}">
        <p14:creationId xmlns:p14="http://schemas.microsoft.com/office/powerpoint/2010/main" val="112844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3139321"/>
          </a:xfrm>
          <a:prstGeom prst="rect">
            <a:avLst/>
          </a:prstGeom>
          <a:noFill/>
        </p:spPr>
        <p:txBody>
          <a:bodyPr wrap="square" rtlCol="0">
            <a:spAutoFit/>
          </a:bodyPr>
          <a:lstStyle/>
          <a:p>
            <a:r>
              <a:rPr lang="en-US" sz="5400" dirty="0"/>
              <a:t>Getting Started</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Welcome new members</a:t>
            </a:r>
          </a:p>
          <a:p>
            <a:pPr marL="285750" indent="-285750">
              <a:buFont typeface="Arial" panose="020B0604020202020204" pitchFamily="34" charset="0"/>
              <a:buChar char="•"/>
            </a:pPr>
            <a:r>
              <a:rPr lang="en-US" sz="3600" dirty="0"/>
              <a:t>Two cents</a:t>
            </a:r>
          </a:p>
          <a:p>
            <a:pPr marL="285750" indent="-285750">
              <a:buFont typeface="Arial" panose="020B0604020202020204" pitchFamily="34" charset="0"/>
              <a:buChar char="•"/>
            </a:pPr>
            <a:r>
              <a:rPr lang="en-US" sz="3600" dirty="0"/>
              <a:t>Homework reflections</a:t>
            </a:r>
          </a:p>
        </p:txBody>
      </p:sp>
    </p:spTree>
    <p:extLst>
      <p:ext uri="{BB962C8B-B14F-4D97-AF65-F5344CB8AC3E}">
        <p14:creationId xmlns:p14="http://schemas.microsoft.com/office/powerpoint/2010/main" val="10410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3631763"/>
          </a:xfrm>
          <a:prstGeom prst="rect">
            <a:avLst/>
          </a:prstGeom>
          <a:noFill/>
        </p:spPr>
        <p:txBody>
          <a:bodyPr wrap="square" rtlCol="0">
            <a:spAutoFit/>
          </a:bodyPr>
          <a:lstStyle/>
          <a:p>
            <a:r>
              <a:rPr lang="en-US" sz="5400" dirty="0"/>
              <a:t>Today’s class: </a:t>
            </a:r>
          </a:p>
          <a:p>
            <a:r>
              <a:rPr lang="en-US" sz="3200" dirty="0"/>
              <a:t>Gen. 12-36</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Outline &amp; themes</a:t>
            </a:r>
          </a:p>
          <a:p>
            <a:pPr marL="285750" indent="-285750">
              <a:buFont typeface="Arial" panose="020B0604020202020204" pitchFamily="34" charset="0"/>
              <a:buChar char="•"/>
            </a:pPr>
            <a:r>
              <a:rPr lang="en-US" sz="3600" dirty="0"/>
              <a:t>Large group: Genesis 17</a:t>
            </a:r>
          </a:p>
          <a:p>
            <a:pPr marL="285750" indent="-285750">
              <a:buFont typeface="Arial" panose="020B0604020202020204" pitchFamily="34" charset="0"/>
              <a:buChar char="•"/>
            </a:pPr>
            <a:r>
              <a:rPr lang="en-US" sz="3600" dirty="0"/>
              <a:t>Small group</a:t>
            </a:r>
          </a:p>
        </p:txBody>
      </p:sp>
    </p:spTree>
    <p:extLst>
      <p:ext uri="{BB962C8B-B14F-4D97-AF65-F5344CB8AC3E}">
        <p14:creationId xmlns:p14="http://schemas.microsoft.com/office/powerpoint/2010/main" val="126015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887767" y="1273661"/>
            <a:ext cx="8052047" cy="3939540"/>
          </a:xfrm>
          <a:prstGeom prst="rect">
            <a:avLst/>
          </a:prstGeom>
          <a:noFill/>
        </p:spPr>
        <p:txBody>
          <a:bodyPr wrap="square" rtlCol="0">
            <a:spAutoFit/>
          </a:bodyPr>
          <a:lstStyle/>
          <a:p>
            <a:r>
              <a:rPr lang="en-US" sz="5400" dirty="0"/>
              <a:t>Genres of Genesis 12-36</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History</a:t>
            </a:r>
          </a:p>
          <a:p>
            <a:pPr marL="285750" indent="-285750">
              <a:buFont typeface="Arial" panose="020B0604020202020204" pitchFamily="34" charset="0"/>
              <a:buChar char="•"/>
            </a:pPr>
            <a:r>
              <a:rPr lang="en-US" sz="2800" dirty="0"/>
              <a:t>Story</a:t>
            </a:r>
          </a:p>
          <a:p>
            <a:pPr marL="285750" indent="-285750">
              <a:buFont typeface="Arial" panose="020B0604020202020204" pitchFamily="34" charset="0"/>
              <a:buChar char="•"/>
            </a:pPr>
            <a:r>
              <a:rPr lang="en-US" sz="2800" dirty="0"/>
              <a:t>Genealogy – etiology – ethnography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Spare (call of Abram) / novelistic (meeting Rebekah)</a:t>
            </a:r>
          </a:p>
          <a:p>
            <a:pPr marL="285750" indent="-285750">
              <a:buFont typeface="Arial" panose="020B0604020202020204" pitchFamily="34" charset="0"/>
              <a:buChar char="•"/>
            </a:pPr>
            <a:r>
              <a:rPr lang="en-US" sz="2800" dirty="0"/>
              <a:t>Zooms in and out</a:t>
            </a:r>
          </a:p>
        </p:txBody>
      </p:sp>
    </p:spTree>
    <p:extLst>
      <p:ext uri="{BB962C8B-B14F-4D97-AF65-F5344CB8AC3E}">
        <p14:creationId xmlns:p14="http://schemas.microsoft.com/office/powerpoint/2010/main" val="328569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887767" y="1273661"/>
            <a:ext cx="8052047" cy="3508653"/>
          </a:xfrm>
          <a:prstGeom prst="rect">
            <a:avLst/>
          </a:prstGeom>
          <a:noFill/>
        </p:spPr>
        <p:txBody>
          <a:bodyPr wrap="square" rtlCol="0">
            <a:spAutoFit/>
          </a:bodyPr>
          <a:lstStyle/>
          <a:p>
            <a:r>
              <a:rPr lang="en-US" sz="5400" dirty="0"/>
              <a:t>Themes of Genesis 12-36</a:t>
            </a:r>
            <a:endParaRPr lang="en-US" sz="36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Land</a:t>
            </a:r>
          </a:p>
          <a:p>
            <a:pPr marL="285750" indent="-285750">
              <a:buFont typeface="Arial" panose="020B0604020202020204" pitchFamily="34" charset="0"/>
              <a:buChar char="•"/>
            </a:pPr>
            <a:r>
              <a:rPr lang="en-US" sz="2800" dirty="0"/>
              <a:t>Descendants</a:t>
            </a:r>
          </a:p>
          <a:p>
            <a:pPr marL="285750" indent="-285750">
              <a:buFont typeface="Arial" panose="020B0604020202020204" pitchFamily="34" charset="0"/>
              <a:buChar char="•"/>
            </a:pPr>
            <a:r>
              <a:rPr lang="en-US" sz="2800" dirty="0"/>
              <a:t>Blessing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&amp; the things that imperil them!</a:t>
            </a:r>
          </a:p>
        </p:txBody>
      </p:sp>
    </p:spTree>
    <p:extLst>
      <p:ext uri="{BB962C8B-B14F-4D97-AF65-F5344CB8AC3E}">
        <p14:creationId xmlns:p14="http://schemas.microsoft.com/office/powerpoint/2010/main" val="325256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82538"/>
            <a:ext cx="7124900" cy="4247317"/>
          </a:xfrm>
          <a:prstGeom prst="rect">
            <a:avLst/>
          </a:prstGeom>
          <a:noFill/>
        </p:spPr>
        <p:txBody>
          <a:bodyPr wrap="square" rtlCol="0">
            <a:spAutoFit/>
          </a:bodyPr>
          <a:lstStyle/>
          <a:p>
            <a:r>
              <a:rPr lang="en-US" sz="5400" dirty="0"/>
              <a:t>Genesis 12-36 Outline</a:t>
            </a:r>
          </a:p>
          <a:p>
            <a:pPr marL="285750" indent="-285750">
              <a:buFont typeface="Arial" panose="020B0604020202020204" pitchFamily="34" charset="0"/>
              <a:buChar char="•"/>
            </a:pPr>
            <a:r>
              <a:rPr lang="en-US" sz="3600" dirty="0"/>
              <a:t>12-20 Abraham</a:t>
            </a:r>
          </a:p>
          <a:p>
            <a:pPr marL="285750" indent="-285750">
              <a:buFont typeface="Arial" panose="020B0604020202020204" pitchFamily="34" charset="0"/>
              <a:buChar char="•"/>
            </a:pPr>
            <a:r>
              <a:rPr lang="en-US" sz="3600" dirty="0"/>
              <a:t>21-24 Isaac</a:t>
            </a:r>
          </a:p>
          <a:p>
            <a:pPr marL="285750" indent="-285750">
              <a:buFont typeface="Arial" panose="020B0604020202020204" pitchFamily="34" charset="0"/>
              <a:buChar char="•"/>
            </a:pPr>
            <a:r>
              <a:rPr lang="en-US" sz="3600" dirty="0"/>
              <a:t>25-35 Jacob and sons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 lots of overlap—these are family stories, not reigns of kings</a:t>
            </a:r>
          </a:p>
        </p:txBody>
      </p:sp>
    </p:spTree>
    <p:extLst>
      <p:ext uri="{BB962C8B-B14F-4D97-AF65-F5344CB8AC3E}">
        <p14:creationId xmlns:p14="http://schemas.microsoft.com/office/powerpoint/2010/main" val="188517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ownload Blank Pirate Map Png - Blank Treasure Map Png PNG Image with No  Background - PNGkey.com">
            <a:extLst>
              <a:ext uri="{FF2B5EF4-FFF2-40B4-BE49-F238E27FC236}">
                <a16:creationId xmlns:a16="http://schemas.microsoft.com/office/drawing/2014/main" id="{3FDE9E07-51CD-4023-A00A-6C50ADAB0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029810" y="696612"/>
            <a:ext cx="8025412" cy="5539978"/>
          </a:xfrm>
          <a:prstGeom prst="rect">
            <a:avLst/>
          </a:prstGeom>
          <a:noFill/>
        </p:spPr>
        <p:txBody>
          <a:bodyPr wrap="square" rtlCol="0">
            <a:spAutoFit/>
          </a:bodyPr>
          <a:lstStyle/>
          <a:p>
            <a:r>
              <a:rPr lang="en-US" sz="5400" dirty="0"/>
              <a:t>Abraham</a:t>
            </a:r>
          </a:p>
          <a:p>
            <a:pPr marL="285750" indent="-285750">
              <a:buFont typeface="Arial" panose="020B0604020202020204" pitchFamily="34" charset="0"/>
              <a:buChar char="•"/>
            </a:pPr>
            <a:r>
              <a:rPr lang="en-US" sz="2400" dirty="0"/>
              <a:t>Defining the relationship</a:t>
            </a:r>
          </a:p>
          <a:p>
            <a:pPr marL="742950" lvl="1" indent="-285750">
              <a:buFont typeface="Arial" panose="020B0604020202020204" pitchFamily="34" charset="0"/>
              <a:buChar char="•"/>
            </a:pPr>
            <a:r>
              <a:rPr lang="en-US" sz="2400" dirty="0"/>
              <a:t>Call (</a:t>
            </a:r>
            <a:r>
              <a:rPr lang="en-US" sz="2400" dirty="0" err="1"/>
              <a:t>ch.</a:t>
            </a:r>
            <a:r>
              <a:rPr lang="en-US" sz="2400" dirty="0"/>
              <a:t> 12)</a:t>
            </a:r>
          </a:p>
          <a:p>
            <a:pPr marL="742950" lvl="1" indent="-285750">
              <a:buFont typeface="Arial" panose="020B0604020202020204" pitchFamily="34" charset="0"/>
              <a:buChar char="•"/>
            </a:pPr>
            <a:r>
              <a:rPr lang="en-US" sz="2400" dirty="0"/>
              <a:t>Conversation (</a:t>
            </a:r>
            <a:r>
              <a:rPr lang="en-US" sz="2400" dirty="0" err="1"/>
              <a:t>ch.</a:t>
            </a:r>
            <a:r>
              <a:rPr lang="en-US" sz="2400" dirty="0"/>
              <a:t> 15)</a:t>
            </a:r>
          </a:p>
          <a:p>
            <a:pPr marL="742950" lvl="1" indent="-285750">
              <a:buFont typeface="Arial" panose="020B0604020202020204" pitchFamily="34" charset="0"/>
              <a:buChar char="•"/>
            </a:pPr>
            <a:r>
              <a:rPr lang="en-US" sz="2400" dirty="0"/>
              <a:t>Covenant (</a:t>
            </a:r>
            <a:r>
              <a:rPr lang="en-US" sz="2400" dirty="0" err="1"/>
              <a:t>ch.</a:t>
            </a:r>
            <a:r>
              <a:rPr lang="en-US" sz="2400" dirty="0"/>
              <a:t> 17)</a:t>
            </a:r>
          </a:p>
          <a:p>
            <a:pPr marL="285750" indent="-285750">
              <a:buFont typeface="Arial" panose="020B0604020202020204" pitchFamily="34" charset="0"/>
              <a:buChar char="•"/>
            </a:pPr>
            <a:r>
              <a:rPr lang="en-US" sz="2400" dirty="0"/>
              <a:t>Perils</a:t>
            </a:r>
          </a:p>
          <a:p>
            <a:pPr marL="742950" lvl="1" indent="-285750">
              <a:buFont typeface="Arial" panose="020B0604020202020204" pitchFamily="34" charset="0"/>
              <a:buChar char="•"/>
            </a:pPr>
            <a:r>
              <a:rPr lang="en-US" sz="2400" dirty="0"/>
              <a:t>Famines, wife = sister (twice!)</a:t>
            </a:r>
          </a:p>
          <a:p>
            <a:pPr marL="742950" lvl="1" indent="-285750">
              <a:buFont typeface="Arial" panose="020B0604020202020204" pitchFamily="34" charset="0"/>
              <a:buChar char="•"/>
            </a:pPr>
            <a:r>
              <a:rPr lang="en-US" sz="2400" dirty="0"/>
              <a:t>war, kidnapping, old age, jealousy</a:t>
            </a:r>
          </a:p>
          <a:p>
            <a:pPr marL="742950" lvl="1" indent="-285750">
              <a:buFont typeface="Arial" panose="020B0604020202020204" pitchFamily="34" charset="0"/>
              <a:buChar char="•"/>
            </a:pPr>
            <a:r>
              <a:rPr lang="en-US" sz="2400" dirty="0"/>
              <a:t>Exile of Ishmael, sacrifice of Isaac</a:t>
            </a:r>
          </a:p>
          <a:p>
            <a:pPr marL="285750" indent="-285750">
              <a:buFont typeface="Arial" panose="020B0604020202020204" pitchFamily="34" charset="0"/>
              <a:buChar char="•"/>
            </a:pPr>
            <a:r>
              <a:rPr lang="en-US" sz="2400" dirty="0"/>
              <a:t>Fulfillment</a:t>
            </a:r>
          </a:p>
          <a:p>
            <a:pPr marL="742950" lvl="1" indent="-285750">
              <a:buFont typeface="Arial" panose="020B0604020202020204" pitchFamily="34" charset="0"/>
              <a:buChar char="•"/>
            </a:pPr>
            <a:r>
              <a:rPr lang="en-US" sz="2400" dirty="0"/>
              <a:t>Birth of Isaac</a:t>
            </a:r>
          </a:p>
          <a:p>
            <a:pPr marL="742950" lvl="1" indent="-285750">
              <a:buFont typeface="Arial" panose="020B0604020202020204" pitchFamily="34" charset="0"/>
              <a:buChar char="•"/>
            </a:pPr>
            <a:r>
              <a:rPr lang="en-US" sz="2400" dirty="0"/>
              <a:t>What happens to the mess?</a:t>
            </a:r>
          </a:p>
          <a:p>
            <a:pPr marL="285750" indent="-285750">
              <a:buFont typeface="Arial" panose="020B0604020202020204" pitchFamily="34" charset="0"/>
              <a:buChar char="•"/>
            </a:pPr>
            <a:endParaRPr lang="en-US" sz="3600" dirty="0"/>
          </a:p>
        </p:txBody>
      </p:sp>
      <p:pic>
        <p:nvPicPr>
          <p:cNvPr id="3" name="Picture 2" descr="Stained glass window, Ambulatory, Bourges Cathedral, Bourges, Centre Val de  Loire, France | Manuel Cohen">
            <a:extLst>
              <a:ext uri="{FF2B5EF4-FFF2-40B4-BE49-F238E27FC236}">
                <a16:creationId xmlns:a16="http://schemas.microsoft.com/office/drawing/2014/main" id="{EE90A307-CB6B-4B7B-832A-C417E447B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963" y="1038557"/>
            <a:ext cx="2471846" cy="23703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6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ownload Blank Pirate Map Png - Blank Treasure Map Png PNG Image with No  Background - PNGkey.com">
            <a:extLst>
              <a:ext uri="{FF2B5EF4-FFF2-40B4-BE49-F238E27FC236}">
                <a16:creationId xmlns:a16="http://schemas.microsoft.com/office/drawing/2014/main" id="{3FDE9E07-51CD-4023-A00A-6C50ADAB0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029810" y="696612"/>
            <a:ext cx="8025412" cy="5909310"/>
          </a:xfrm>
          <a:prstGeom prst="rect">
            <a:avLst/>
          </a:prstGeom>
          <a:noFill/>
        </p:spPr>
        <p:txBody>
          <a:bodyPr wrap="square" rtlCol="0">
            <a:spAutoFit/>
          </a:bodyPr>
          <a:lstStyle/>
          <a:p>
            <a:r>
              <a:rPr lang="en-US" sz="5400" dirty="0"/>
              <a:t>Isaac</a:t>
            </a:r>
          </a:p>
          <a:p>
            <a:pPr marL="285750" indent="-285750">
              <a:buFont typeface="Arial" panose="020B0604020202020204" pitchFamily="34" charset="0"/>
              <a:buChar char="•"/>
            </a:pPr>
            <a:r>
              <a:rPr lang="en-US" sz="2400" dirty="0"/>
              <a:t>Land</a:t>
            </a:r>
          </a:p>
          <a:p>
            <a:pPr marL="742950" lvl="1" indent="-285750">
              <a:buFont typeface="Arial" panose="020B0604020202020204" pitchFamily="34" charset="0"/>
              <a:buChar char="•"/>
            </a:pPr>
            <a:r>
              <a:rPr lang="en-US" sz="2400" dirty="0"/>
              <a:t>Prosperity and wealth</a:t>
            </a:r>
          </a:p>
          <a:p>
            <a:pPr marL="742950" lvl="1" indent="-285750">
              <a:buFont typeface="Arial" panose="020B0604020202020204" pitchFamily="34" charset="0"/>
              <a:buChar char="•"/>
            </a:pPr>
            <a:r>
              <a:rPr lang="en-US" sz="2400" dirty="0"/>
              <a:t>Well-digging</a:t>
            </a:r>
          </a:p>
          <a:p>
            <a:pPr marL="742950" lvl="1" indent="-285750">
              <a:buFont typeface="Arial" panose="020B0604020202020204" pitchFamily="34" charset="0"/>
              <a:buChar char="•"/>
            </a:pPr>
            <a:r>
              <a:rPr lang="en-US" sz="2400" dirty="0"/>
              <a:t>Perils: famine; conflict w/neighbors over wells</a:t>
            </a:r>
          </a:p>
          <a:p>
            <a:pPr marL="285750" indent="-285750">
              <a:buFont typeface="Arial" panose="020B0604020202020204" pitchFamily="34" charset="0"/>
              <a:buChar char="•"/>
            </a:pPr>
            <a:r>
              <a:rPr lang="en-US" sz="2400" dirty="0"/>
              <a:t>Descendants </a:t>
            </a:r>
          </a:p>
          <a:p>
            <a:pPr marL="742950" lvl="1" indent="-285750">
              <a:buFont typeface="Arial" panose="020B0604020202020204" pitchFamily="34" charset="0"/>
              <a:buChar char="•"/>
            </a:pPr>
            <a:r>
              <a:rPr lang="en-US" sz="2400" dirty="0"/>
              <a:t>Romantic comedy of Isaac &amp; Rebekah</a:t>
            </a:r>
          </a:p>
          <a:p>
            <a:pPr marL="742950" lvl="1" indent="-285750">
              <a:buFont typeface="Arial" panose="020B0604020202020204" pitchFamily="34" charset="0"/>
              <a:buChar char="•"/>
            </a:pPr>
            <a:r>
              <a:rPr lang="en-US" sz="2400" dirty="0"/>
              <a:t>Twins Jacob &amp; Esau </a:t>
            </a:r>
          </a:p>
          <a:p>
            <a:pPr marL="742950" lvl="1" indent="-285750">
              <a:buFont typeface="Arial" panose="020B0604020202020204" pitchFamily="34" charset="0"/>
              <a:buChar char="•"/>
            </a:pPr>
            <a:r>
              <a:rPr lang="en-US" sz="2400" dirty="0"/>
              <a:t>Perils: “my wife is my sister”; conflict between sons; bitter Hittite daughters-in-law</a:t>
            </a:r>
          </a:p>
          <a:p>
            <a:pPr marL="285750" indent="-285750">
              <a:buFont typeface="Arial" panose="020B0604020202020204" pitchFamily="34" charset="0"/>
              <a:buChar char="•"/>
            </a:pPr>
            <a:r>
              <a:rPr lang="en-US" sz="2400" dirty="0"/>
              <a:t>Blessing</a:t>
            </a:r>
          </a:p>
          <a:p>
            <a:pPr marL="742950" lvl="1" indent="-285750">
              <a:buFont typeface="Arial" panose="020B0604020202020204" pitchFamily="34" charset="0"/>
              <a:buChar char="•"/>
            </a:pPr>
            <a:r>
              <a:rPr lang="en-US" sz="2400" dirty="0"/>
              <a:t>Blessing at Beer-</a:t>
            </a:r>
            <a:r>
              <a:rPr lang="en-US" sz="2400" dirty="0" err="1"/>
              <a:t>sheba</a:t>
            </a:r>
            <a:r>
              <a:rPr lang="en-US" sz="2400" dirty="0"/>
              <a:t> (Isaac digs a well) </a:t>
            </a:r>
          </a:p>
          <a:p>
            <a:pPr marL="742950" lvl="1" indent="-285750">
              <a:buFont typeface="Arial" panose="020B0604020202020204" pitchFamily="34" charset="0"/>
              <a:buChar char="•"/>
            </a:pPr>
            <a:r>
              <a:rPr lang="en-US" sz="2400" dirty="0"/>
              <a:t>Perils: blessing trickery</a:t>
            </a:r>
          </a:p>
          <a:p>
            <a:pPr marL="285750" indent="-285750">
              <a:buFont typeface="Arial" panose="020B0604020202020204" pitchFamily="34" charset="0"/>
              <a:buChar char="•"/>
            </a:pPr>
            <a:endParaRPr lang="en-US" sz="3600" dirty="0"/>
          </a:p>
        </p:txBody>
      </p:sp>
      <p:pic>
        <p:nvPicPr>
          <p:cNvPr id="4" name="Picture 2" descr="Stained glass window, Ambulatory, Bourges Cathedral, Bourges, Centre Val de  Loire, France | Manuel Cohen">
            <a:extLst>
              <a:ext uri="{FF2B5EF4-FFF2-40B4-BE49-F238E27FC236}">
                <a16:creationId xmlns:a16="http://schemas.microsoft.com/office/drawing/2014/main" id="{42515F7D-69F7-4957-8AE4-7ECCEA45A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367" y="484742"/>
            <a:ext cx="2524419" cy="20098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323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997</TotalTime>
  <Words>658</Words>
  <Application>Microsoft Office PowerPoint</Application>
  <PresentationFormat>On-screen Show (4:3)</PresentationFormat>
  <Paragraphs>129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Fox</dc:creator>
  <cp:lastModifiedBy>Margaret Fox</cp:lastModifiedBy>
  <cp:revision>2</cp:revision>
  <cp:lastPrinted>2021-10-06T20:53:40Z</cp:lastPrinted>
  <dcterms:created xsi:type="dcterms:W3CDTF">2021-09-09T19:53:24Z</dcterms:created>
  <dcterms:modified xsi:type="dcterms:W3CDTF">2021-10-06T20:55:40Z</dcterms:modified>
</cp:coreProperties>
</file>