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0"/>
  </p:notesMasterIdLst>
  <p:sldIdLst>
    <p:sldId id="279" r:id="rId2"/>
    <p:sldId id="256" r:id="rId3"/>
    <p:sldId id="278" r:id="rId4"/>
    <p:sldId id="289" r:id="rId5"/>
    <p:sldId id="257" r:id="rId6"/>
    <p:sldId id="262" r:id="rId7"/>
    <p:sldId id="280" r:id="rId8"/>
    <p:sldId id="258" r:id="rId9"/>
    <p:sldId id="259" r:id="rId10"/>
    <p:sldId id="281" r:id="rId11"/>
    <p:sldId id="284" r:id="rId12"/>
    <p:sldId id="282" r:id="rId13"/>
    <p:sldId id="285" r:id="rId14"/>
    <p:sldId id="286" r:id="rId15"/>
    <p:sldId id="288" r:id="rId16"/>
    <p:sldId id="261" r:id="rId17"/>
    <p:sldId id="287" r:id="rId18"/>
    <p:sldId id="277" r:id="rId19"/>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89C441-6F23-44BE-91EA-F8CA3189D0DF}" v="116" dt="2021-09-29T20:56:22.6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96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aret Fox" userId="892c1610-2351-4c35-b21d-3b293c8c172e" providerId="ADAL" clId="{4DC7F146-0FF2-49B6-AD1F-44F0984AAF85}"/>
    <pc:docChg chg="undo custSel addSld delSld modSld sldOrd">
      <pc:chgData name="Margaret Fox" userId="892c1610-2351-4c35-b21d-3b293c8c172e" providerId="ADAL" clId="{4DC7F146-0FF2-49B6-AD1F-44F0984AAF85}" dt="2021-09-22T21:38:06.145" v="2560" actId="20577"/>
      <pc:docMkLst>
        <pc:docMk/>
      </pc:docMkLst>
      <pc:sldChg chg="addSp modSp mod modNotesTx">
        <pc:chgData name="Margaret Fox" userId="892c1610-2351-4c35-b21d-3b293c8c172e" providerId="ADAL" clId="{4DC7F146-0FF2-49B6-AD1F-44F0984AAF85}" dt="2021-09-22T13:49:36.405" v="410" actId="20577"/>
        <pc:sldMkLst>
          <pc:docMk/>
          <pc:sldMk cId="3881917840" sldId="256"/>
        </pc:sldMkLst>
        <pc:spChg chg="add mod">
          <ac:chgData name="Margaret Fox" userId="892c1610-2351-4c35-b21d-3b293c8c172e" providerId="ADAL" clId="{4DC7F146-0FF2-49B6-AD1F-44F0984AAF85}" dt="2021-09-22T13:42:01.779" v="182" actId="20577"/>
          <ac:spMkLst>
            <pc:docMk/>
            <pc:sldMk cId="3881917840" sldId="256"/>
            <ac:spMk id="5" creationId="{A17BBF53-CD9C-4AE8-AD41-D042C223641A}"/>
          </ac:spMkLst>
        </pc:spChg>
      </pc:sldChg>
      <pc:sldChg chg="modSp mod">
        <pc:chgData name="Margaret Fox" userId="892c1610-2351-4c35-b21d-3b293c8c172e" providerId="ADAL" clId="{4DC7F146-0FF2-49B6-AD1F-44F0984AAF85}" dt="2021-09-22T13:44:34.608" v="280" actId="20577"/>
        <pc:sldMkLst>
          <pc:docMk/>
          <pc:sldMk cId="1260153591" sldId="257"/>
        </pc:sldMkLst>
        <pc:spChg chg="mod">
          <ac:chgData name="Margaret Fox" userId="892c1610-2351-4c35-b21d-3b293c8c172e" providerId="ADAL" clId="{4DC7F146-0FF2-49B6-AD1F-44F0984AAF85}" dt="2021-09-22T13:44:34.608" v="280" actId="20577"/>
          <ac:spMkLst>
            <pc:docMk/>
            <pc:sldMk cId="1260153591" sldId="257"/>
            <ac:spMk id="2" creationId="{AAB9F923-3D98-49EE-927E-35748313EB37}"/>
          </ac:spMkLst>
        </pc:spChg>
      </pc:sldChg>
      <pc:sldChg chg="modSp mod">
        <pc:chgData name="Margaret Fox" userId="892c1610-2351-4c35-b21d-3b293c8c172e" providerId="ADAL" clId="{4DC7F146-0FF2-49B6-AD1F-44F0984AAF85}" dt="2021-09-22T13:49:13.699" v="341" actId="20577"/>
        <pc:sldMkLst>
          <pc:docMk/>
          <pc:sldMk cId="1885176252" sldId="258"/>
        </pc:sldMkLst>
        <pc:spChg chg="mod">
          <ac:chgData name="Margaret Fox" userId="892c1610-2351-4c35-b21d-3b293c8c172e" providerId="ADAL" clId="{4DC7F146-0FF2-49B6-AD1F-44F0984AAF85}" dt="2021-09-22T13:49:13.699" v="341" actId="20577"/>
          <ac:spMkLst>
            <pc:docMk/>
            <pc:sldMk cId="1885176252" sldId="258"/>
            <ac:spMk id="2" creationId="{AAB9F923-3D98-49EE-927E-35748313EB37}"/>
          </ac:spMkLst>
        </pc:spChg>
      </pc:sldChg>
      <pc:sldChg chg="addSp modSp mod">
        <pc:chgData name="Margaret Fox" userId="892c1610-2351-4c35-b21d-3b293c8c172e" providerId="ADAL" clId="{4DC7F146-0FF2-49B6-AD1F-44F0984AAF85}" dt="2021-09-22T21:38:06.145" v="2560" actId="20577"/>
        <pc:sldMkLst>
          <pc:docMk/>
          <pc:sldMk cId="2586962450" sldId="259"/>
        </pc:sldMkLst>
        <pc:spChg chg="mod">
          <ac:chgData name="Margaret Fox" userId="892c1610-2351-4c35-b21d-3b293c8c172e" providerId="ADAL" clId="{4DC7F146-0FF2-49B6-AD1F-44F0984AAF85}" dt="2021-09-22T21:37:24.117" v="2549" actId="20577"/>
          <ac:spMkLst>
            <pc:docMk/>
            <pc:sldMk cId="2586962450" sldId="259"/>
            <ac:spMk id="2" creationId="{AAB9F923-3D98-49EE-927E-35748313EB37}"/>
          </ac:spMkLst>
        </pc:spChg>
        <pc:spChg chg="add mod">
          <ac:chgData name="Margaret Fox" userId="892c1610-2351-4c35-b21d-3b293c8c172e" providerId="ADAL" clId="{4DC7F146-0FF2-49B6-AD1F-44F0984AAF85}" dt="2021-09-22T21:38:06.145" v="2560" actId="20577"/>
          <ac:spMkLst>
            <pc:docMk/>
            <pc:sldMk cId="2586962450" sldId="259"/>
            <ac:spMk id="4" creationId="{B3D32CCF-EC77-40B4-ACCA-246EDCC8DDC4}"/>
          </ac:spMkLst>
        </pc:spChg>
      </pc:sldChg>
      <pc:sldChg chg="modSp mod">
        <pc:chgData name="Margaret Fox" userId="892c1610-2351-4c35-b21d-3b293c8c172e" providerId="ADAL" clId="{4DC7F146-0FF2-49B6-AD1F-44F0984AAF85}" dt="2021-09-22T13:53:20.761" v="531" actId="20577"/>
        <pc:sldMkLst>
          <pc:docMk/>
          <pc:sldMk cId="532238576" sldId="260"/>
        </pc:sldMkLst>
        <pc:spChg chg="mod">
          <ac:chgData name="Margaret Fox" userId="892c1610-2351-4c35-b21d-3b293c8c172e" providerId="ADAL" clId="{4DC7F146-0FF2-49B6-AD1F-44F0984AAF85}" dt="2021-09-22T13:53:20.761" v="531" actId="20577"/>
          <ac:spMkLst>
            <pc:docMk/>
            <pc:sldMk cId="532238576" sldId="260"/>
            <ac:spMk id="3" creationId="{1CC0550A-45FB-45E4-9077-6D590047765E}"/>
          </ac:spMkLst>
        </pc:spChg>
      </pc:sldChg>
      <pc:sldChg chg="modSp add mod">
        <pc:chgData name="Margaret Fox" userId="892c1610-2351-4c35-b21d-3b293c8c172e" providerId="ADAL" clId="{4DC7F146-0FF2-49B6-AD1F-44F0984AAF85}" dt="2021-09-22T14:18:32.277" v="2194" actId="20577"/>
        <pc:sldMkLst>
          <pc:docMk/>
          <pc:sldMk cId="3285693065" sldId="262"/>
        </pc:sldMkLst>
        <pc:spChg chg="mod">
          <ac:chgData name="Margaret Fox" userId="892c1610-2351-4c35-b21d-3b293c8c172e" providerId="ADAL" clId="{4DC7F146-0FF2-49B6-AD1F-44F0984AAF85}" dt="2021-09-22T14:18:32.277" v="2194" actId="20577"/>
          <ac:spMkLst>
            <pc:docMk/>
            <pc:sldMk cId="3285693065" sldId="262"/>
            <ac:spMk id="2" creationId="{AAB9F923-3D98-49EE-927E-35748313EB37}"/>
          </ac:spMkLst>
        </pc:spChg>
      </pc:sldChg>
      <pc:sldChg chg="addSp delSp modSp add mod setBg">
        <pc:chgData name="Margaret Fox" userId="892c1610-2351-4c35-b21d-3b293c8c172e" providerId="ADAL" clId="{4DC7F146-0FF2-49B6-AD1F-44F0984AAF85}" dt="2021-09-22T13:56:20.052" v="662" actId="26606"/>
        <pc:sldMkLst>
          <pc:docMk/>
          <pc:sldMk cId="1738948347" sldId="263"/>
        </pc:sldMkLst>
        <pc:spChg chg="mod">
          <ac:chgData name="Margaret Fox" userId="892c1610-2351-4c35-b21d-3b293c8c172e" providerId="ADAL" clId="{4DC7F146-0FF2-49B6-AD1F-44F0984AAF85}" dt="2021-09-22T13:56:20.052" v="662" actId="26606"/>
          <ac:spMkLst>
            <pc:docMk/>
            <pc:sldMk cId="1738948347" sldId="263"/>
            <ac:spMk id="2" creationId="{AAB9F923-3D98-49EE-927E-35748313EB37}"/>
          </ac:spMkLst>
        </pc:spChg>
        <pc:spChg chg="add del">
          <ac:chgData name="Margaret Fox" userId="892c1610-2351-4c35-b21d-3b293c8c172e" providerId="ADAL" clId="{4DC7F146-0FF2-49B6-AD1F-44F0984AAF85}" dt="2021-09-22T13:56:20.052" v="662" actId="26606"/>
          <ac:spMkLst>
            <pc:docMk/>
            <pc:sldMk cId="1738948347" sldId="263"/>
            <ac:spMk id="71" creationId="{2172A0AC-3DCE-4672-BCAF-28FEF91F6020}"/>
          </ac:spMkLst>
        </pc:spChg>
        <pc:spChg chg="add del">
          <ac:chgData name="Margaret Fox" userId="892c1610-2351-4c35-b21d-3b293c8c172e" providerId="ADAL" clId="{4DC7F146-0FF2-49B6-AD1F-44F0984AAF85}" dt="2021-09-22T13:56:20.052" v="662" actId="26606"/>
          <ac:spMkLst>
            <pc:docMk/>
            <pc:sldMk cId="1738948347" sldId="263"/>
            <ac:spMk id="73" creationId="{AE6F1C77-EDC9-4C5F-8C1C-62DD46BDA3C3}"/>
          </ac:spMkLst>
        </pc:spChg>
        <pc:picChg chg="add del mod">
          <ac:chgData name="Margaret Fox" userId="892c1610-2351-4c35-b21d-3b293c8c172e" providerId="ADAL" clId="{4DC7F146-0FF2-49B6-AD1F-44F0984AAF85}" dt="2021-09-22T13:55:53.533" v="660"/>
          <ac:picMkLst>
            <pc:docMk/>
            <pc:sldMk cId="1738948347" sldId="263"/>
            <ac:picMk id="4" creationId="{9430C67F-81B8-41FF-91D7-A6D09DF7F6A7}"/>
          </ac:picMkLst>
        </pc:picChg>
        <pc:picChg chg="mod ord">
          <ac:chgData name="Margaret Fox" userId="892c1610-2351-4c35-b21d-3b293c8c172e" providerId="ADAL" clId="{4DC7F146-0FF2-49B6-AD1F-44F0984AAF85}" dt="2021-09-22T13:56:20.052" v="662" actId="26606"/>
          <ac:picMkLst>
            <pc:docMk/>
            <pc:sldMk cId="1738948347" sldId="263"/>
            <ac:picMk id="2050" creationId="{9E476F11-15D0-42A8-BDAC-FCD6AA8E73AE}"/>
          </ac:picMkLst>
        </pc:picChg>
        <pc:picChg chg="add del">
          <ac:chgData name="Margaret Fox" userId="892c1610-2351-4c35-b21d-3b293c8c172e" providerId="ADAL" clId="{4DC7F146-0FF2-49B6-AD1F-44F0984AAF85}" dt="2021-09-22T13:56:20.052" v="662" actId="26606"/>
          <ac:picMkLst>
            <pc:docMk/>
            <pc:sldMk cId="1738948347" sldId="263"/>
            <ac:picMk id="2052" creationId="{9430C67F-81B8-41FF-91D7-A6D09DF7F6A7}"/>
          </ac:picMkLst>
        </pc:picChg>
      </pc:sldChg>
      <pc:sldChg chg="addSp delSp modSp add del mod">
        <pc:chgData name="Margaret Fox" userId="892c1610-2351-4c35-b21d-3b293c8c172e" providerId="ADAL" clId="{4DC7F146-0FF2-49B6-AD1F-44F0984AAF85}" dt="2021-09-22T13:48:29.479" v="293" actId="47"/>
        <pc:sldMkLst>
          <pc:docMk/>
          <pc:sldMk cId="3211450621" sldId="263"/>
        </pc:sldMkLst>
        <pc:spChg chg="mod">
          <ac:chgData name="Margaret Fox" userId="892c1610-2351-4c35-b21d-3b293c8c172e" providerId="ADAL" clId="{4DC7F146-0FF2-49B6-AD1F-44F0984AAF85}" dt="2021-09-22T13:48:03.970" v="290" actId="5793"/>
          <ac:spMkLst>
            <pc:docMk/>
            <pc:sldMk cId="3211450621" sldId="263"/>
            <ac:spMk id="2" creationId="{AAB9F923-3D98-49EE-927E-35748313EB37}"/>
          </ac:spMkLst>
        </pc:spChg>
        <pc:spChg chg="add del">
          <ac:chgData name="Margaret Fox" userId="892c1610-2351-4c35-b21d-3b293c8c172e" providerId="ADAL" clId="{4DC7F146-0FF2-49B6-AD1F-44F0984AAF85}" dt="2021-09-22T13:47:49.722" v="287"/>
          <ac:spMkLst>
            <pc:docMk/>
            <pc:sldMk cId="3211450621" sldId="263"/>
            <ac:spMk id="3" creationId="{10A1E1DE-93DC-4FDD-891C-A57A0A46B64E}"/>
          </ac:spMkLst>
        </pc:spChg>
        <pc:spChg chg="add del">
          <ac:chgData name="Margaret Fox" userId="892c1610-2351-4c35-b21d-3b293c8c172e" providerId="ADAL" clId="{4DC7F146-0FF2-49B6-AD1F-44F0984AAF85}" dt="2021-09-22T13:47:54.501" v="289"/>
          <ac:spMkLst>
            <pc:docMk/>
            <pc:sldMk cId="3211450621" sldId="263"/>
            <ac:spMk id="4" creationId="{3D9013F8-365B-4860-BAC6-F08874C694D9}"/>
          </ac:spMkLst>
        </pc:spChg>
        <pc:spChg chg="add del">
          <ac:chgData name="Margaret Fox" userId="892c1610-2351-4c35-b21d-3b293c8c172e" providerId="ADAL" clId="{4DC7F146-0FF2-49B6-AD1F-44F0984AAF85}" dt="2021-09-22T13:48:05.300" v="292"/>
          <ac:spMkLst>
            <pc:docMk/>
            <pc:sldMk cId="3211450621" sldId="263"/>
            <ac:spMk id="5" creationId="{4047C360-A6FB-404F-B277-3CF79CA5218E}"/>
          </ac:spMkLst>
        </pc:spChg>
      </pc:sldChg>
      <pc:sldChg chg="add del">
        <pc:chgData name="Margaret Fox" userId="892c1610-2351-4c35-b21d-3b293c8c172e" providerId="ADAL" clId="{4DC7F146-0FF2-49B6-AD1F-44F0984AAF85}" dt="2021-09-22T13:47:42.414" v="285"/>
        <pc:sldMkLst>
          <pc:docMk/>
          <pc:sldMk cId="1772754114" sldId="264"/>
        </pc:sldMkLst>
      </pc:sldChg>
      <pc:sldChg chg="add del">
        <pc:chgData name="Margaret Fox" userId="892c1610-2351-4c35-b21d-3b293c8c172e" providerId="ADAL" clId="{4DC7F146-0FF2-49B6-AD1F-44F0984AAF85}" dt="2021-09-22T13:54:08.155" v="538"/>
        <pc:sldMkLst>
          <pc:docMk/>
          <pc:sldMk cId="2814300698" sldId="264"/>
        </pc:sldMkLst>
      </pc:sldChg>
      <pc:sldChg chg="modSp add mod">
        <pc:chgData name="Margaret Fox" userId="892c1610-2351-4c35-b21d-3b293c8c172e" providerId="ADAL" clId="{4DC7F146-0FF2-49B6-AD1F-44F0984AAF85}" dt="2021-09-22T13:57:54.350" v="733" actId="20577"/>
        <pc:sldMkLst>
          <pc:docMk/>
          <pc:sldMk cId="3283997749" sldId="264"/>
        </pc:sldMkLst>
        <pc:spChg chg="mod">
          <ac:chgData name="Margaret Fox" userId="892c1610-2351-4c35-b21d-3b293c8c172e" providerId="ADAL" clId="{4DC7F146-0FF2-49B6-AD1F-44F0984AAF85}" dt="2021-09-22T13:57:54.350" v="733" actId="20577"/>
          <ac:spMkLst>
            <pc:docMk/>
            <pc:sldMk cId="3283997749" sldId="264"/>
            <ac:spMk id="2" creationId="{AAB9F923-3D98-49EE-927E-35748313EB37}"/>
          </ac:spMkLst>
        </pc:spChg>
      </pc:sldChg>
      <pc:sldChg chg="add del">
        <pc:chgData name="Margaret Fox" userId="892c1610-2351-4c35-b21d-3b293c8c172e" providerId="ADAL" clId="{4DC7F146-0FF2-49B6-AD1F-44F0984AAF85}" dt="2021-09-22T13:54:06.699" v="537"/>
        <pc:sldMkLst>
          <pc:docMk/>
          <pc:sldMk cId="3733336888" sldId="265"/>
        </pc:sldMkLst>
      </pc:sldChg>
      <pc:sldChg chg="modSp add mod">
        <pc:chgData name="Margaret Fox" userId="892c1610-2351-4c35-b21d-3b293c8c172e" providerId="ADAL" clId="{4DC7F146-0FF2-49B6-AD1F-44F0984AAF85}" dt="2021-09-22T13:59:13.311" v="893" actId="20577"/>
        <pc:sldMkLst>
          <pc:docMk/>
          <pc:sldMk cId="3968996835" sldId="265"/>
        </pc:sldMkLst>
        <pc:spChg chg="mod">
          <ac:chgData name="Margaret Fox" userId="892c1610-2351-4c35-b21d-3b293c8c172e" providerId="ADAL" clId="{4DC7F146-0FF2-49B6-AD1F-44F0984AAF85}" dt="2021-09-22T13:59:13.311" v="893" actId="20577"/>
          <ac:spMkLst>
            <pc:docMk/>
            <pc:sldMk cId="3968996835" sldId="265"/>
            <ac:spMk id="2" creationId="{AAB9F923-3D98-49EE-927E-35748313EB37}"/>
          </ac:spMkLst>
        </pc:spChg>
      </pc:sldChg>
      <pc:sldChg chg="modSp add mod">
        <pc:chgData name="Margaret Fox" userId="892c1610-2351-4c35-b21d-3b293c8c172e" providerId="ADAL" clId="{4DC7F146-0FF2-49B6-AD1F-44F0984AAF85}" dt="2021-09-22T13:59:43.874" v="919" actId="20577"/>
        <pc:sldMkLst>
          <pc:docMk/>
          <pc:sldMk cId="2449135140" sldId="266"/>
        </pc:sldMkLst>
        <pc:spChg chg="mod">
          <ac:chgData name="Margaret Fox" userId="892c1610-2351-4c35-b21d-3b293c8c172e" providerId="ADAL" clId="{4DC7F146-0FF2-49B6-AD1F-44F0984AAF85}" dt="2021-09-22T13:59:43.874" v="919" actId="20577"/>
          <ac:spMkLst>
            <pc:docMk/>
            <pc:sldMk cId="2449135140" sldId="266"/>
            <ac:spMk id="2" creationId="{AAB9F923-3D98-49EE-927E-35748313EB37}"/>
          </ac:spMkLst>
        </pc:spChg>
      </pc:sldChg>
      <pc:sldChg chg="add del">
        <pc:chgData name="Margaret Fox" userId="892c1610-2351-4c35-b21d-3b293c8c172e" providerId="ADAL" clId="{4DC7F146-0FF2-49B6-AD1F-44F0984AAF85}" dt="2021-09-22T13:54:06.364" v="536"/>
        <pc:sldMkLst>
          <pc:docMk/>
          <pc:sldMk cId="2882948418" sldId="266"/>
        </pc:sldMkLst>
      </pc:sldChg>
      <pc:sldChg chg="modSp add mod">
        <pc:chgData name="Margaret Fox" userId="892c1610-2351-4c35-b21d-3b293c8c172e" providerId="ADAL" clId="{4DC7F146-0FF2-49B6-AD1F-44F0984AAF85}" dt="2021-09-22T14:00:23.537" v="980" actId="20577"/>
        <pc:sldMkLst>
          <pc:docMk/>
          <pc:sldMk cId="775464461" sldId="267"/>
        </pc:sldMkLst>
        <pc:spChg chg="mod">
          <ac:chgData name="Margaret Fox" userId="892c1610-2351-4c35-b21d-3b293c8c172e" providerId="ADAL" clId="{4DC7F146-0FF2-49B6-AD1F-44F0984AAF85}" dt="2021-09-22T14:00:23.537" v="980" actId="20577"/>
          <ac:spMkLst>
            <pc:docMk/>
            <pc:sldMk cId="775464461" sldId="267"/>
            <ac:spMk id="2" creationId="{AAB9F923-3D98-49EE-927E-35748313EB37}"/>
          </ac:spMkLst>
        </pc:spChg>
      </pc:sldChg>
      <pc:sldChg chg="modSp add mod">
        <pc:chgData name="Margaret Fox" userId="892c1610-2351-4c35-b21d-3b293c8c172e" providerId="ADAL" clId="{4DC7F146-0FF2-49B6-AD1F-44F0984AAF85}" dt="2021-09-22T14:00:55.505" v="1026" actId="20577"/>
        <pc:sldMkLst>
          <pc:docMk/>
          <pc:sldMk cId="3716607820" sldId="268"/>
        </pc:sldMkLst>
        <pc:spChg chg="mod">
          <ac:chgData name="Margaret Fox" userId="892c1610-2351-4c35-b21d-3b293c8c172e" providerId="ADAL" clId="{4DC7F146-0FF2-49B6-AD1F-44F0984AAF85}" dt="2021-09-22T14:00:55.505" v="1026" actId="20577"/>
          <ac:spMkLst>
            <pc:docMk/>
            <pc:sldMk cId="3716607820" sldId="268"/>
            <ac:spMk id="2" creationId="{AAB9F923-3D98-49EE-927E-35748313EB37}"/>
          </ac:spMkLst>
        </pc:spChg>
      </pc:sldChg>
      <pc:sldChg chg="modSp add mod">
        <pc:chgData name="Margaret Fox" userId="892c1610-2351-4c35-b21d-3b293c8c172e" providerId="ADAL" clId="{4DC7F146-0FF2-49B6-AD1F-44F0984AAF85}" dt="2021-09-22T14:05:52.010" v="1588" actId="5793"/>
        <pc:sldMkLst>
          <pc:docMk/>
          <pc:sldMk cId="1004465718" sldId="269"/>
        </pc:sldMkLst>
        <pc:spChg chg="mod">
          <ac:chgData name="Margaret Fox" userId="892c1610-2351-4c35-b21d-3b293c8c172e" providerId="ADAL" clId="{4DC7F146-0FF2-49B6-AD1F-44F0984AAF85}" dt="2021-09-22T14:05:52.010" v="1588" actId="5793"/>
          <ac:spMkLst>
            <pc:docMk/>
            <pc:sldMk cId="1004465718" sldId="269"/>
            <ac:spMk id="2" creationId="{AAB9F923-3D98-49EE-927E-35748313EB37}"/>
          </ac:spMkLst>
        </pc:spChg>
      </pc:sldChg>
      <pc:sldChg chg="modSp add mod">
        <pc:chgData name="Margaret Fox" userId="892c1610-2351-4c35-b21d-3b293c8c172e" providerId="ADAL" clId="{4DC7F146-0FF2-49B6-AD1F-44F0984AAF85}" dt="2021-09-22T14:06:03.804" v="1593" actId="20577"/>
        <pc:sldMkLst>
          <pc:docMk/>
          <pc:sldMk cId="1398906393" sldId="270"/>
        </pc:sldMkLst>
        <pc:spChg chg="mod">
          <ac:chgData name="Margaret Fox" userId="892c1610-2351-4c35-b21d-3b293c8c172e" providerId="ADAL" clId="{4DC7F146-0FF2-49B6-AD1F-44F0984AAF85}" dt="2021-09-22T14:06:03.804" v="1593" actId="20577"/>
          <ac:spMkLst>
            <pc:docMk/>
            <pc:sldMk cId="1398906393" sldId="270"/>
            <ac:spMk id="2" creationId="{AAB9F923-3D98-49EE-927E-35748313EB37}"/>
          </ac:spMkLst>
        </pc:spChg>
      </pc:sldChg>
      <pc:sldChg chg="modSp add mod">
        <pc:chgData name="Margaret Fox" userId="892c1610-2351-4c35-b21d-3b293c8c172e" providerId="ADAL" clId="{4DC7F146-0FF2-49B6-AD1F-44F0984AAF85}" dt="2021-09-22T18:54:53.922" v="2486"/>
        <pc:sldMkLst>
          <pc:docMk/>
          <pc:sldMk cId="62747553" sldId="271"/>
        </pc:sldMkLst>
        <pc:spChg chg="mod">
          <ac:chgData name="Margaret Fox" userId="892c1610-2351-4c35-b21d-3b293c8c172e" providerId="ADAL" clId="{4DC7F146-0FF2-49B6-AD1F-44F0984AAF85}" dt="2021-09-22T18:54:53.922" v="2486"/>
          <ac:spMkLst>
            <pc:docMk/>
            <pc:sldMk cId="62747553" sldId="271"/>
            <ac:spMk id="2" creationId="{AAB9F923-3D98-49EE-927E-35748313EB37}"/>
          </ac:spMkLst>
        </pc:spChg>
      </pc:sldChg>
      <pc:sldChg chg="modSp add mod ord">
        <pc:chgData name="Margaret Fox" userId="892c1610-2351-4c35-b21d-3b293c8c172e" providerId="ADAL" clId="{4DC7F146-0FF2-49B6-AD1F-44F0984AAF85}" dt="2021-09-22T14:13:39.862" v="1784" actId="20577"/>
        <pc:sldMkLst>
          <pc:docMk/>
          <pc:sldMk cId="2390734317" sldId="272"/>
        </pc:sldMkLst>
        <pc:spChg chg="mod">
          <ac:chgData name="Margaret Fox" userId="892c1610-2351-4c35-b21d-3b293c8c172e" providerId="ADAL" clId="{4DC7F146-0FF2-49B6-AD1F-44F0984AAF85}" dt="2021-09-22T14:13:39.862" v="1784" actId="20577"/>
          <ac:spMkLst>
            <pc:docMk/>
            <pc:sldMk cId="2390734317" sldId="272"/>
            <ac:spMk id="2" creationId="{AAB9F923-3D98-49EE-927E-35748313EB37}"/>
          </ac:spMkLst>
        </pc:spChg>
      </pc:sldChg>
      <pc:sldChg chg="modSp add mod">
        <pc:chgData name="Margaret Fox" userId="892c1610-2351-4c35-b21d-3b293c8c172e" providerId="ADAL" clId="{4DC7F146-0FF2-49B6-AD1F-44F0984AAF85}" dt="2021-09-22T14:19:24.570" v="2196" actId="20577"/>
        <pc:sldMkLst>
          <pc:docMk/>
          <pc:sldMk cId="3845011397" sldId="273"/>
        </pc:sldMkLst>
        <pc:spChg chg="mod">
          <ac:chgData name="Margaret Fox" userId="892c1610-2351-4c35-b21d-3b293c8c172e" providerId="ADAL" clId="{4DC7F146-0FF2-49B6-AD1F-44F0984AAF85}" dt="2021-09-22T14:19:24.570" v="2196" actId="20577"/>
          <ac:spMkLst>
            <pc:docMk/>
            <pc:sldMk cId="3845011397" sldId="273"/>
            <ac:spMk id="2" creationId="{AAB9F923-3D98-49EE-927E-35748313EB37}"/>
          </ac:spMkLst>
        </pc:spChg>
      </pc:sldChg>
      <pc:sldChg chg="addSp delSp modSp add mod">
        <pc:chgData name="Margaret Fox" userId="892c1610-2351-4c35-b21d-3b293c8c172e" providerId="ADAL" clId="{4DC7F146-0FF2-49B6-AD1F-44F0984AAF85}" dt="2021-09-22T14:19:51.406" v="2198"/>
        <pc:sldMkLst>
          <pc:docMk/>
          <pc:sldMk cId="918967457" sldId="274"/>
        </pc:sldMkLst>
        <pc:spChg chg="mod">
          <ac:chgData name="Margaret Fox" userId="892c1610-2351-4c35-b21d-3b293c8c172e" providerId="ADAL" clId="{4DC7F146-0FF2-49B6-AD1F-44F0984AAF85}" dt="2021-09-22T14:18:00.983" v="2150" actId="20577"/>
          <ac:spMkLst>
            <pc:docMk/>
            <pc:sldMk cId="918967457" sldId="274"/>
            <ac:spMk id="2" creationId="{AAB9F923-3D98-49EE-927E-35748313EB37}"/>
          </ac:spMkLst>
        </pc:spChg>
        <pc:picChg chg="add del mod">
          <ac:chgData name="Margaret Fox" userId="892c1610-2351-4c35-b21d-3b293c8c172e" providerId="ADAL" clId="{4DC7F146-0FF2-49B6-AD1F-44F0984AAF85}" dt="2021-09-22T14:19:51.406" v="2198"/>
          <ac:picMkLst>
            <pc:docMk/>
            <pc:sldMk cId="918967457" sldId="274"/>
            <ac:picMk id="4" creationId="{7BAE534F-079D-466F-A0AC-C751D3BDCA8E}"/>
          </ac:picMkLst>
        </pc:picChg>
      </pc:sldChg>
      <pc:sldChg chg="modSp add mod">
        <pc:chgData name="Margaret Fox" userId="892c1610-2351-4c35-b21d-3b293c8c172e" providerId="ADAL" clId="{4DC7F146-0FF2-49B6-AD1F-44F0984AAF85}" dt="2021-09-22T14:34:15.227" v="2426" actId="20577"/>
        <pc:sldMkLst>
          <pc:docMk/>
          <pc:sldMk cId="1053686450" sldId="275"/>
        </pc:sldMkLst>
        <pc:spChg chg="mod">
          <ac:chgData name="Margaret Fox" userId="892c1610-2351-4c35-b21d-3b293c8c172e" providerId="ADAL" clId="{4DC7F146-0FF2-49B6-AD1F-44F0984AAF85}" dt="2021-09-22T14:34:15.227" v="2426" actId="20577"/>
          <ac:spMkLst>
            <pc:docMk/>
            <pc:sldMk cId="1053686450" sldId="275"/>
            <ac:spMk id="2" creationId="{AAB9F923-3D98-49EE-927E-35748313EB37}"/>
          </ac:spMkLst>
        </pc:spChg>
      </pc:sldChg>
      <pc:sldChg chg="add del">
        <pc:chgData name="Margaret Fox" userId="892c1610-2351-4c35-b21d-3b293c8c172e" providerId="ADAL" clId="{4DC7F146-0FF2-49B6-AD1F-44F0984AAF85}" dt="2021-09-22T14:25:29.357" v="2349" actId="47"/>
        <pc:sldMkLst>
          <pc:docMk/>
          <pc:sldMk cId="2079060302" sldId="276"/>
        </pc:sldMkLst>
      </pc:sldChg>
      <pc:sldChg chg="modSp add mod">
        <pc:chgData name="Margaret Fox" userId="892c1610-2351-4c35-b21d-3b293c8c172e" providerId="ADAL" clId="{4DC7F146-0FF2-49B6-AD1F-44F0984AAF85}" dt="2021-09-22T19:52:28.100" v="2543" actId="20577"/>
        <pc:sldMkLst>
          <pc:docMk/>
          <pc:sldMk cId="1809337763" sldId="277"/>
        </pc:sldMkLst>
        <pc:spChg chg="mod">
          <ac:chgData name="Margaret Fox" userId="892c1610-2351-4c35-b21d-3b293c8c172e" providerId="ADAL" clId="{4DC7F146-0FF2-49B6-AD1F-44F0984AAF85}" dt="2021-09-22T19:52:28.100" v="2543" actId="20577"/>
          <ac:spMkLst>
            <pc:docMk/>
            <pc:sldMk cId="1809337763" sldId="277"/>
            <ac:spMk id="2" creationId="{AAB9F923-3D98-49EE-927E-35748313EB37}"/>
          </ac:spMkLst>
        </pc:spChg>
      </pc:sldChg>
    </pc:docChg>
  </pc:docChgLst>
  <pc:docChgLst>
    <pc:chgData name="Margaret Fox" userId="892c1610-2351-4c35-b21d-3b293c8c172e" providerId="ADAL" clId="{3189C441-6F23-44BE-91EA-F8CA3189D0DF}"/>
    <pc:docChg chg="undo custSel addSld delSld modSld sldOrd modNotesMaster">
      <pc:chgData name="Margaret Fox" userId="892c1610-2351-4c35-b21d-3b293c8c172e" providerId="ADAL" clId="{3189C441-6F23-44BE-91EA-F8CA3189D0DF}" dt="2021-09-29T21:42:19.935" v="3816"/>
      <pc:docMkLst>
        <pc:docMk/>
      </pc:docMkLst>
      <pc:sldChg chg="modSp mod">
        <pc:chgData name="Margaret Fox" userId="892c1610-2351-4c35-b21d-3b293c8c172e" providerId="ADAL" clId="{3189C441-6F23-44BE-91EA-F8CA3189D0DF}" dt="2021-09-29T13:43:05.609" v="249" actId="20577"/>
        <pc:sldMkLst>
          <pc:docMk/>
          <pc:sldMk cId="1260153591" sldId="257"/>
        </pc:sldMkLst>
        <pc:spChg chg="mod">
          <ac:chgData name="Margaret Fox" userId="892c1610-2351-4c35-b21d-3b293c8c172e" providerId="ADAL" clId="{3189C441-6F23-44BE-91EA-F8CA3189D0DF}" dt="2021-09-29T13:43:05.609" v="249" actId="20577"/>
          <ac:spMkLst>
            <pc:docMk/>
            <pc:sldMk cId="1260153591" sldId="257"/>
            <ac:spMk id="2" creationId="{AAB9F923-3D98-49EE-927E-35748313EB37}"/>
          </ac:spMkLst>
        </pc:spChg>
      </pc:sldChg>
      <pc:sldChg chg="modSp mod">
        <pc:chgData name="Margaret Fox" userId="892c1610-2351-4c35-b21d-3b293c8c172e" providerId="ADAL" clId="{3189C441-6F23-44BE-91EA-F8CA3189D0DF}" dt="2021-09-29T20:53:25.149" v="3801" actId="20577"/>
        <pc:sldMkLst>
          <pc:docMk/>
          <pc:sldMk cId="1885176252" sldId="258"/>
        </pc:sldMkLst>
        <pc:spChg chg="mod">
          <ac:chgData name="Margaret Fox" userId="892c1610-2351-4c35-b21d-3b293c8c172e" providerId="ADAL" clId="{3189C441-6F23-44BE-91EA-F8CA3189D0DF}" dt="2021-09-29T20:53:25.149" v="3801" actId="20577"/>
          <ac:spMkLst>
            <pc:docMk/>
            <pc:sldMk cId="1885176252" sldId="258"/>
            <ac:spMk id="2" creationId="{AAB9F923-3D98-49EE-927E-35748313EB37}"/>
          </ac:spMkLst>
        </pc:spChg>
      </pc:sldChg>
      <pc:sldChg chg="addSp delSp modSp mod">
        <pc:chgData name="Margaret Fox" userId="892c1610-2351-4c35-b21d-3b293c8c172e" providerId="ADAL" clId="{3189C441-6F23-44BE-91EA-F8CA3189D0DF}" dt="2021-09-29T20:19:43.832" v="3477" actId="732"/>
        <pc:sldMkLst>
          <pc:docMk/>
          <pc:sldMk cId="2586962450" sldId="259"/>
        </pc:sldMkLst>
        <pc:spChg chg="add del mod">
          <ac:chgData name="Margaret Fox" userId="892c1610-2351-4c35-b21d-3b293c8c172e" providerId="ADAL" clId="{3189C441-6F23-44BE-91EA-F8CA3189D0DF}" dt="2021-09-29T20:19:11.723" v="3471" actId="478"/>
          <ac:spMkLst>
            <pc:docMk/>
            <pc:sldMk cId="2586962450" sldId="259"/>
            <ac:spMk id="2" creationId="{AAB9F923-3D98-49EE-927E-35748313EB37}"/>
          </ac:spMkLst>
        </pc:spChg>
        <pc:spChg chg="del">
          <ac:chgData name="Margaret Fox" userId="892c1610-2351-4c35-b21d-3b293c8c172e" providerId="ADAL" clId="{3189C441-6F23-44BE-91EA-F8CA3189D0DF}" dt="2021-09-29T15:13:05.919" v="1437" actId="478"/>
          <ac:spMkLst>
            <pc:docMk/>
            <pc:sldMk cId="2586962450" sldId="259"/>
            <ac:spMk id="4" creationId="{B3D32CCF-EC77-40B4-ACCA-246EDCC8DDC4}"/>
          </ac:spMkLst>
        </pc:spChg>
        <pc:picChg chg="add mod">
          <ac:chgData name="Margaret Fox" userId="892c1610-2351-4c35-b21d-3b293c8c172e" providerId="ADAL" clId="{3189C441-6F23-44BE-91EA-F8CA3189D0DF}" dt="2021-09-29T20:18:09.121" v="3467" actId="167"/>
          <ac:picMkLst>
            <pc:docMk/>
            <pc:sldMk cId="2586962450" sldId="259"/>
            <ac:picMk id="6" creationId="{3FDE9E07-51CD-4023-A00A-6C50ADAB07B5}"/>
          </ac:picMkLst>
        </pc:picChg>
        <pc:picChg chg="add del mod">
          <ac:chgData name="Margaret Fox" userId="892c1610-2351-4c35-b21d-3b293c8c172e" providerId="ADAL" clId="{3189C441-6F23-44BE-91EA-F8CA3189D0DF}" dt="2021-09-29T20:17:58.902" v="3465" actId="478"/>
          <ac:picMkLst>
            <pc:docMk/>
            <pc:sldMk cId="2586962450" sldId="259"/>
            <ac:picMk id="1026" creationId="{54F3289C-0DE3-4567-B40E-B3EDD3C47751}"/>
          </ac:picMkLst>
        </pc:picChg>
        <pc:picChg chg="add del mod">
          <ac:chgData name="Margaret Fox" userId="892c1610-2351-4c35-b21d-3b293c8c172e" providerId="ADAL" clId="{3189C441-6F23-44BE-91EA-F8CA3189D0DF}" dt="2021-09-29T20:19:43.832" v="3477" actId="732"/>
          <ac:picMkLst>
            <pc:docMk/>
            <pc:sldMk cId="2586962450" sldId="259"/>
            <ac:picMk id="1028" creationId="{9FD29530-D07B-4B47-91A6-4B1FB3AE519A}"/>
          </ac:picMkLst>
        </pc:picChg>
        <pc:picChg chg="del">
          <ac:chgData name="Margaret Fox" userId="892c1610-2351-4c35-b21d-3b293c8c172e" providerId="ADAL" clId="{3189C441-6F23-44BE-91EA-F8CA3189D0DF}" dt="2021-09-29T15:12:41.475" v="1422" actId="478"/>
          <ac:picMkLst>
            <pc:docMk/>
            <pc:sldMk cId="2586962450" sldId="259"/>
            <ac:picMk id="2050" creationId="{9E476F11-15D0-42A8-BDAC-FCD6AA8E73AE}"/>
          </ac:picMkLst>
        </pc:picChg>
      </pc:sldChg>
      <pc:sldChg chg="modSp del mod">
        <pc:chgData name="Margaret Fox" userId="892c1610-2351-4c35-b21d-3b293c8c172e" providerId="ADAL" clId="{3189C441-6F23-44BE-91EA-F8CA3189D0DF}" dt="2021-09-29T18:52:11.654" v="2472" actId="47"/>
        <pc:sldMkLst>
          <pc:docMk/>
          <pc:sldMk cId="532238576" sldId="260"/>
        </pc:sldMkLst>
        <pc:spChg chg="mod">
          <ac:chgData name="Margaret Fox" userId="892c1610-2351-4c35-b21d-3b293c8c172e" providerId="ADAL" clId="{3189C441-6F23-44BE-91EA-F8CA3189D0DF}" dt="2021-09-29T18:41:39.303" v="2169" actId="14100"/>
          <ac:spMkLst>
            <pc:docMk/>
            <pc:sldMk cId="532238576" sldId="260"/>
            <ac:spMk id="2" creationId="{AAB9F923-3D98-49EE-927E-35748313EB37}"/>
          </ac:spMkLst>
        </pc:spChg>
        <pc:spChg chg="mod">
          <ac:chgData name="Margaret Fox" userId="892c1610-2351-4c35-b21d-3b293c8c172e" providerId="ADAL" clId="{3189C441-6F23-44BE-91EA-F8CA3189D0DF}" dt="2021-09-29T18:41:53.871" v="2206" actId="20577"/>
          <ac:spMkLst>
            <pc:docMk/>
            <pc:sldMk cId="532238576" sldId="260"/>
            <ac:spMk id="3" creationId="{1CC0550A-45FB-45E4-9077-6D590047765E}"/>
          </ac:spMkLst>
        </pc:spChg>
      </pc:sldChg>
      <pc:sldChg chg="modSp mod">
        <pc:chgData name="Margaret Fox" userId="892c1610-2351-4c35-b21d-3b293c8c172e" providerId="ADAL" clId="{3189C441-6F23-44BE-91EA-F8CA3189D0DF}" dt="2021-09-29T19:22:14.621" v="3410" actId="20577"/>
        <pc:sldMkLst>
          <pc:docMk/>
          <pc:sldMk cId="570317477" sldId="261"/>
        </pc:sldMkLst>
        <pc:spChg chg="mod">
          <ac:chgData name="Margaret Fox" userId="892c1610-2351-4c35-b21d-3b293c8c172e" providerId="ADAL" clId="{3189C441-6F23-44BE-91EA-F8CA3189D0DF}" dt="2021-09-29T19:22:14.621" v="3410" actId="20577"/>
          <ac:spMkLst>
            <pc:docMk/>
            <pc:sldMk cId="570317477" sldId="261"/>
            <ac:spMk id="2" creationId="{AAB9F923-3D98-49EE-927E-35748313EB37}"/>
          </ac:spMkLst>
        </pc:spChg>
      </pc:sldChg>
      <pc:sldChg chg="modSp mod">
        <pc:chgData name="Margaret Fox" userId="892c1610-2351-4c35-b21d-3b293c8c172e" providerId="ADAL" clId="{3189C441-6F23-44BE-91EA-F8CA3189D0DF}" dt="2021-09-29T13:47:34.712" v="550" actId="20577"/>
        <pc:sldMkLst>
          <pc:docMk/>
          <pc:sldMk cId="3285693065" sldId="262"/>
        </pc:sldMkLst>
        <pc:spChg chg="mod">
          <ac:chgData name="Margaret Fox" userId="892c1610-2351-4c35-b21d-3b293c8c172e" providerId="ADAL" clId="{3189C441-6F23-44BE-91EA-F8CA3189D0DF}" dt="2021-09-29T13:47:34.712" v="550" actId="20577"/>
          <ac:spMkLst>
            <pc:docMk/>
            <pc:sldMk cId="3285693065" sldId="262"/>
            <ac:spMk id="2" creationId="{AAB9F923-3D98-49EE-927E-35748313EB37}"/>
          </ac:spMkLst>
        </pc:spChg>
      </pc:sldChg>
      <pc:sldChg chg="del">
        <pc:chgData name="Margaret Fox" userId="892c1610-2351-4c35-b21d-3b293c8c172e" providerId="ADAL" clId="{3189C441-6F23-44BE-91EA-F8CA3189D0DF}" dt="2021-09-29T19:18:47.609" v="3364" actId="47"/>
        <pc:sldMkLst>
          <pc:docMk/>
          <pc:sldMk cId="1738948347" sldId="263"/>
        </pc:sldMkLst>
      </pc:sldChg>
      <pc:sldChg chg="del">
        <pc:chgData name="Margaret Fox" userId="892c1610-2351-4c35-b21d-3b293c8c172e" providerId="ADAL" clId="{3189C441-6F23-44BE-91EA-F8CA3189D0DF}" dt="2021-09-29T19:18:47.609" v="3364" actId="47"/>
        <pc:sldMkLst>
          <pc:docMk/>
          <pc:sldMk cId="3283997749" sldId="264"/>
        </pc:sldMkLst>
      </pc:sldChg>
      <pc:sldChg chg="del">
        <pc:chgData name="Margaret Fox" userId="892c1610-2351-4c35-b21d-3b293c8c172e" providerId="ADAL" clId="{3189C441-6F23-44BE-91EA-F8CA3189D0DF}" dt="2021-09-29T19:18:47.609" v="3364" actId="47"/>
        <pc:sldMkLst>
          <pc:docMk/>
          <pc:sldMk cId="3968996835" sldId="265"/>
        </pc:sldMkLst>
      </pc:sldChg>
      <pc:sldChg chg="del">
        <pc:chgData name="Margaret Fox" userId="892c1610-2351-4c35-b21d-3b293c8c172e" providerId="ADAL" clId="{3189C441-6F23-44BE-91EA-F8CA3189D0DF}" dt="2021-09-29T19:18:47.609" v="3364" actId="47"/>
        <pc:sldMkLst>
          <pc:docMk/>
          <pc:sldMk cId="2449135140" sldId="266"/>
        </pc:sldMkLst>
      </pc:sldChg>
      <pc:sldChg chg="del">
        <pc:chgData name="Margaret Fox" userId="892c1610-2351-4c35-b21d-3b293c8c172e" providerId="ADAL" clId="{3189C441-6F23-44BE-91EA-F8CA3189D0DF}" dt="2021-09-29T19:18:47.609" v="3364" actId="47"/>
        <pc:sldMkLst>
          <pc:docMk/>
          <pc:sldMk cId="775464461" sldId="267"/>
        </pc:sldMkLst>
      </pc:sldChg>
      <pc:sldChg chg="del">
        <pc:chgData name="Margaret Fox" userId="892c1610-2351-4c35-b21d-3b293c8c172e" providerId="ADAL" clId="{3189C441-6F23-44BE-91EA-F8CA3189D0DF}" dt="2021-09-29T19:18:47.609" v="3364" actId="47"/>
        <pc:sldMkLst>
          <pc:docMk/>
          <pc:sldMk cId="3716607820" sldId="268"/>
        </pc:sldMkLst>
      </pc:sldChg>
      <pc:sldChg chg="del">
        <pc:chgData name="Margaret Fox" userId="892c1610-2351-4c35-b21d-3b293c8c172e" providerId="ADAL" clId="{3189C441-6F23-44BE-91EA-F8CA3189D0DF}" dt="2021-09-29T19:18:47.609" v="3364" actId="47"/>
        <pc:sldMkLst>
          <pc:docMk/>
          <pc:sldMk cId="1004465718" sldId="269"/>
        </pc:sldMkLst>
      </pc:sldChg>
      <pc:sldChg chg="del">
        <pc:chgData name="Margaret Fox" userId="892c1610-2351-4c35-b21d-3b293c8c172e" providerId="ADAL" clId="{3189C441-6F23-44BE-91EA-F8CA3189D0DF}" dt="2021-09-29T19:18:47.609" v="3364" actId="47"/>
        <pc:sldMkLst>
          <pc:docMk/>
          <pc:sldMk cId="1398906393" sldId="270"/>
        </pc:sldMkLst>
      </pc:sldChg>
      <pc:sldChg chg="del">
        <pc:chgData name="Margaret Fox" userId="892c1610-2351-4c35-b21d-3b293c8c172e" providerId="ADAL" clId="{3189C441-6F23-44BE-91EA-F8CA3189D0DF}" dt="2021-09-29T19:18:47.609" v="3364" actId="47"/>
        <pc:sldMkLst>
          <pc:docMk/>
          <pc:sldMk cId="62747553" sldId="271"/>
        </pc:sldMkLst>
      </pc:sldChg>
      <pc:sldChg chg="del">
        <pc:chgData name="Margaret Fox" userId="892c1610-2351-4c35-b21d-3b293c8c172e" providerId="ADAL" clId="{3189C441-6F23-44BE-91EA-F8CA3189D0DF}" dt="2021-09-29T19:18:47.609" v="3364" actId="47"/>
        <pc:sldMkLst>
          <pc:docMk/>
          <pc:sldMk cId="2390734317" sldId="272"/>
        </pc:sldMkLst>
      </pc:sldChg>
      <pc:sldChg chg="del">
        <pc:chgData name="Margaret Fox" userId="892c1610-2351-4c35-b21d-3b293c8c172e" providerId="ADAL" clId="{3189C441-6F23-44BE-91EA-F8CA3189D0DF}" dt="2021-09-29T19:18:47.609" v="3364" actId="47"/>
        <pc:sldMkLst>
          <pc:docMk/>
          <pc:sldMk cId="3845011397" sldId="273"/>
        </pc:sldMkLst>
      </pc:sldChg>
      <pc:sldChg chg="del">
        <pc:chgData name="Margaret Fox" userId="892c1610-2351-4c35-b21d-3b293c8c172e" providerId="ADAL" clId="{3189C441-6F23-44BE-91EA-F8CA3189D0DF}" dt="2021-09-29T19:18:47.609" v="3364" actId="47"/>
        <pc:sldMkLst>
          <pc:docMk/>
          <pc:sldMk cId="918967457" sldId="274"/>
        </pc:sldMkLst>
      </pc:sldChg>
      <pc:sldChg chg="del">
        <pc:chgData name="Margaret Fox" userId="892c1610-2351-4c35-b21d-3b293c8c172e" providerId="ADAL" clId="{3189C441-6F23-44BE-91EA-F8CA3189D0DF}" dt="2021-09-29T19:18:47.609" v="3364" actId="47"/>
        <pc:sldMkLst>
          <pc:docMk/>
          <pc:sldMk cId="1053686450" sldId="275"/>
        </pc:sldMkLst>
      </pc:sldChg>
      <pc:sldChg chg="modSp mod">
        <pc:chgData name="Margaret Fox" userId="892c1610-2351-4c35-b21d-3b293c8c172e" providerId="ADAL" clId="{3189C441-6F23-44BE-91EA-F8CA3189D0DF}" dt="2021-09-29T20:28:54.560" v="3634" actId="14"/>
        <pc:sldMkLst>
          <pc:docMk/>
          <pc:sldMk cId="1809337763" sldId="277"/>
        </pc:sldMkLst>
        <pc:spChg chg="mod">
          <ac:chgData name="Margaret Fox" userId="892c1610-2351-4c35-b21d-3b293c8c172e" providerId="ADAL" clId="{3189C441-6F23-44BE-91EA-F8CA3189D0DF}" dt="2021-09-29T20:28:54.560" v="3634" actId="14"/>
          <ac:spMkLst>
            <pc:docMk/>
            <pc:sldMk cId="1809337763" sldId="277"/>
            <ac:spMk id="2" creationId="{AAB9F923-3D98-49EE-927E-35748313EB37}"/>
          </ac:spMkLst>
        </pc:spChg>
      </pc:sldChg>
      <pc:sldChg chg="modSp add mod">
        <pc:chgData name="Margaret Fox" userId="892c1610-2351-4c35-b21d-3b293c8c172e" providerId="ADAL" clId="{3189C441-6F23-44BE-91EA-F8CA3189D0DF}" dt="2021-09-29T13:32:47.265" v="44" actId="20577"/>
        <pc:sldMkLst>
          <pc:docMk/>
          <pc:sldMk cId="1128444069" sldId="278"/>
        </pc:sldMkLst>
        <pc:spChg chg="mod">
          <ac:chgData name="Margaret Fox" userId="892c1610-2351-4c35-b21d-3b293c8c172e" providerId="ADAL" clId="{3189C441-6F23-44BE-91EA-F8CA3189D0DF}" dt="2021-09-29T13:32:47.265" v="44" actId="20577"/>
          <ac:spMkLst>
            <pc:docMk/>
            <pc:sldMk cId="1128444069" sldId="278"/>
            <ac:spMk id="2" creationId="{AAB9F923-3D98-49EE-927E-35748313EB37}"/>
          </ac:spMkLst>
        </pc:spChg>
      </pc:sldChg>
      <pc:sldChg chg="modSp add mod ord">
        <pc:chgData name="Margaret Fox" userId="892c1610-2351-4c35-b21d-3b293c8c172e" providerId="ADAL" clId="{3189C441-6F23-44BE-91EA-F8CA3189D0DF}" dt="2021-09-29T21:42:19.935" v="3816"/>
        <pc:sldMkLst>
          <pc:docMk/>
          <pc:sldMk cId="3665054697" sldId="279"/>
        </pc:sldMkLst>
        <pc:spChg chg="mod">
          <ac:chgData name="Margaret Fox" userId="892c1610-2351-4c35-b21d-3b293c8c172e" providerId="ADAL" clId="{3189C441-6F23-44BE-91EA-F8CA3189D0DF}" dt="2021-09-29T21:19:26.865" v="3812" actId="6549"/>
          <ac:spMkLst>
            <pc:docMk/>
            <pc:sldMk cId="3665054697" sldId="279"/>
            <ac:spMk id="2" creationId="{AAB9F923-3D98-49EE-927E-35748313EB37}"/>
          </ac:spMkLst>
        </pc:spChg>
      </pc:sldChg>
      <pc:sldChg chg="modSp add mod">
        <pc:chgData name="Margaret Fox" userId="892c1610-2351-4c35-b21d-3b293c8c172e" providerId="ADAL" clId="{3189C441-6F23-44BE-91EA-F8CA3189D0DF}" dt="2021-09-29T14:38:38.566" v="1210" actId="115"/>
        <pc:sldMkLst>
          <pc:docMk/>
          <pc:sldMk cId="4207114276" sldId="280"/>
        </pc:sldMkLst>
        <pc:spChg chg="mod">
          <ac:chgData name="Margaret Fox" userId="892c1610-2351-4c35-b21d-3b293c8c172e" providerId="ADAL" clId="{3189C441-6F23-44BE-91EA-F8CA3189D0DF}" dt="2021-09-29T14:38:38.566" v="1210" actId="115"/>
          <ac:spMkLst>
            <pc:docMk/>
            <pc:sldMk cId="4207114276" sldId="280"/>
            <ac:spMk id="2" creationId="{AAB9F923-3D98-49EE-927E-35748313EB37}"/>
          </ac:spMkLst>
        </pc:spChg>
      </pc:sldChg>
      <pc:sldChg chg="addSp delSp modSp add mod">
        <pc:chgData name="Margaret Fox" userId="892c1610-2351-4c35-b21d-3b293c8c172e" providerId="ADAL" clId="{3189C441-6F23-44BE-91EA-F8CA3189D0DF}" dt="2021-09-29T20:53:43.835" v="3806" actId="20577"/>
        <pc:sldMkLst>
          <pc:docMk/>
          <pc:sldMk cId="1823790849" sldId="281"/>
        </pc:sldMkLst>
        <pc:spChg chg="del">
          <ac:chgData name="Margaret Fox" userId="892c1610-2351-4c35-b21d-3b293c8c172e" providerId="ADAL" clId="{3189C441-6F23-44BE-91EA-F8CA3189D0DF}" dt="2021-09-29T20:20:12.840" v="3482" actId="478"/>
          <ac:spMkLst>
            <pc:docMk/>
            <pc:sldMk cId="1823790849" sldId="281"/>
            <ac:spMk id="2" creationId="{AAB9F923-3D98-49EE-927E-35748313EB37}"/>
          </ac:spMkLst>
        </pc:spChg>
        <pc:spChg chg="add mod">
          <ac:chgData name="Margaret Fox" userId="892c1610-2351-4c35-b21d-3b293c8c172e" providerId="ADAL" clId="{3189C441-6F23-44BE-91EA-F8CA3189D0DF}" dt="2021-09-29T20:53:43.835" v="3806" actId="20577"/>
          <ac:spMkLst>
            <pc:docMk/>
            <pc:sldMk cId="1823790849" sldId="281"/>
            <ac:spMk id="8" creationId="{6B47334C-A0FA-41AB-B794-AAD1C59751EC}"/>
          </ac:spMkLst>
        </pc:spChg>
        <pc:picChg chg="add del mod">
          <ac:chgData name="Margaret Fox" userId="892c1610-2351-4c35-b21d-3b293c8c172e" providerId="ADAL" clId="{3189C441-6F23-44BE-91EA-F8CA3189D0DF}" dt="2021-09-29T15:22:53.750" v="1778" actId="478"/>
          <ac:picMkLst>
            <pc:docMk/>
            <pc:sldMk cId="1823790849" sldId="281"/>
            <ac:picMk id="5" creationId="{4B753FA0-F2A6-48D2-8EE0-96F858DBBCBF}"/>
          </ac:picMkLst>
        </pc:picChg>
        <pc:picChg chg="add mod">
          <ac:chgData name="Margaret Fox" userId="892c1610-2351-4c35-b21d-3b293c8c172e" providerId="ADAL" clId="{3189C441-6F23-44BE-91EA-F8CA3189D0DF}" dt="2021-09-29T20:21:24.074" v="3488" actId="1076"/>
          <ac:picMkLst>
            <pc:docMk/>
            <pc:sldMk cId="1823790849" sldId="281"/>
            <ac:picMk id="9" creationId="{41B243F9-9F6E-49EF-9A95-D5A4387DD09F}"/>
          </ac:picMkLst>
        </pc:picChg>
        <pc:picChg chg="add del mod">
          <ac:chgData name="Margaret Fox" userId="892c1610-2351-4c35-b21d-3b293c8c172e" providerId="ADAL" clId="{3189C441-6F23-44BE-91EA-F8CA3189D0DF}" dt="2021-09-29T20:21:05.050" v="3485"/>
          <ac:picMkLst>
            <pc:docMk/>
            <pc:sldMk cId="1823790849" sldId="281"/>
            <ac:picMk id="10" creationId="{FA5B3D40-311F-4A7C-89D5-D807DB8C0AB7}"/>
          </ac:picMkLst>
        </pc:picChg>
        <pc:picChg chg="del">
          <ac:chgData name="Margaret Fox" userId="892c1610-2351-4c35-b21d-3b293c8c172e" providerId="ADAL" clId="{3189C441-6F23-44BE-91EA-F8CA3189D0DF}" dt="2021-09-29T15:18:20.360" v="1693" actId="478"/>
          <ac:picMkLst>
            <pc:docMk/>
            <pc:sldMk cId="1823790849" sldId="281"/>
            <ac:picMk id="1026" creationId="{54F3289C-0DE3-4567-B40E-B3EDD3C47751}"/>
          </ac:picMkLst>
        </pc:picChg>
        <pc:picChg chg="add del mod">
          <ac:chgData name="Margaret Fox" userId="892c1610-2351-4c35-b21d-3b293c8c172e" providerId="ADAL" clId="{3189C441-6F23-44BE-91EA-F8CA3189D0DF}" dt="2021-09-29T15:19:20.140" v="1704" actId="21"/>
          <ac:picMkLst>
            <pc:docMk/>
            <pc:sldMk cId="1823790849" sldId="281"/>
            <ac:picMk id="2050" creationId="{635406D8-518D-43F4-9373-22E443896985}"/>
          </ac:picMkLst>
        </pc:picChg>
        <pc:picChg chg="add del mod">
          <ac:chgData name="Margaret Fox" userId="892c1610-2351-4c35-b21d-3b293c8c172e" providerId="ADAL" clId="{3189C441-6F23-44BE-91EA-F8CA3189D0DF}" dt="2021-09-29T15:23:18.618" v="1782" actId="478"/>
          <ac:picMkLst>
            <pc:docMk/>
            <pc:sldMk cId="1823790849" sldId="281"/>
            <ac:picMk id="2052" creationId="{BB6AC554-30D2-4B19-B162-0D650430E900}"/>
          </ac:picMkLst>
        </pc:picChg>
        <pc:picChg chg="add del mod">
          <ac:chgData name="Margaret Fox" userId="892c1610-2351-4c35-b21d-3b293c8c172e" providerId="ADAL" clId="{3189C441-6F23-44BE-91EA-F8CA3189D0DF}" dt="2021-09-29T20:19:58.678" v="3479" actId="478"/>
          <ac:picMkLst>
            <pc:docMk/>
            <pc:sldMk cId="1823790849" sldId="281"/>
            <ac:picMk id="2054" creationId="{15D43410-D178-436C-AD9D-325108145F7B}"/>
          </ac:picMkLst>
        </pc:picChg>
        <pc:picChg chg="add mod">
          <ac:chgData name="Margaret Fox" userId="892c1610-2351-4c35-b21d-3b293c8c172e" providerId="ADAL" clId="{3189C441-6F23-44BE-91EA-F8CA3189D0DF}" dt="2021-09-29T20:22:07" v="3496" actId="1076"/>
          <ac:picMkLst>
            <pc:docMk/>
            <pc:sldMk cId="1823790849" sldId="281"/>
            <ac:picMk id="2056" creationId="{DF131A6D-13AA-40BF-BF76-79145C230AE5}"/>
          </ac:picMkLst>
        </pc:picChg>
      </pc:sldChg>
      <pc:sldChg chg="addSp modSp new mod ord">
        <pc:chgData name="Margaret Fox" userId="892c1610-2351-4c35-b21d-3b293c8c172e" providerId="ADAL" clId="{3189C441-6F23-44BE-91EA-F8CA3189D0DF}" dt="2021-09-29T20:31:36.753" v="3676" actId="1076"/>
        <pc:sldMkLst>
          <pc:docMk/>
          <pc:sldMk cId="33985973" sldId="282"/>
        </pc:sldMkLst>
        <pc:spChg chg="add mod">
          <ac:chgData name="Margaret Fox" userId="892c1610-2351-4c35-b21d-3b293c8c172e" providerId="ADAL" clId="{3189C441-6F23-44BE-91EA-F8CA3189D0DF}" dt="2021-09-29T20:31:35.708" v="3675" actId="1076"/>
          <ac:spMkLst>
            <pc:docMk/>
            <pc:sldMk cId="33985973" sldId="282"/>
            <ac:spMk id="5" creationId="{20319BDC-35A1-449E-87AC-9C527C689F84}"/>
          </ac:spMkLst>
        </pc:spChg>
        <pc:picChg chg="add mod modCrop">
          <ac:chgData name="Margaret Fox" userId="892c1610-2351-4c35-b21d-3b293c8c172e" providerId="ADAL" clId="{3189C441-6F23-44BE-91EA-F8CA3189D0DF}" dt="2021-09-29T20:31:27.688" v="3674" actId="692"/>
          <ac:picMkLst>
            <pc:docMk/>
            <pc:sldMk cId="33985973" sldId="282"/>
            <ac:picMk id="3" creationId="{5CED1D54-6D52-4C6A-993A-979F753AE489}"/>
          </ac:picMkLst>
        </pc:picChg>
        <pc:picChg chg="add mod">
          <ac:chgData name="Margaret Fox" userId="892c1610-2351-4c35-b21d-3b293c8c172e" providerId="ADAL" clId="{3189C441-6F23-44BE-91EA-F8CA3189D0DF}" dt="2021-09-29T20:31:36.753" v="3676" actId="1076"/>
          <ac:picMkLst>
            <pc:docMk/>
            <pc:sldMk cId="33985973" sldId="282"/>
            <ac:picMk id="4" creationId="{85F68507-0133-4F15-90A5-A329F3960A53}"/>
          </ac:picMkLst>
        </pc:picChg>
      </pc:sldChg>
      <pc:sldChg chg="new del">
        <pc:chgData name="Margaret Fox" userId="892c1610-2351-4c35-b21d-3b293c8c172e" providerId="ADAL" clId="{3189C441-6F23-44BE-91EA-F8CA3189D0DF}" dt="2021-09-29T19:09:02.085" v="3035" actId="47"/>
        <pc:sldMkLst>
          <pc:docMk/>
          <pc:sldMk cId="491548625" sldId="283"/>
        </pc:sldMkLst>
      </pc:sldChg>
      <pc:sldChg chg="addSp modSp add mod">
        <pc:chgData name="Margaret Fox" userId="892c1610-2351-4c35-b21d-3b293c8c172e" providerId="ADAL" clId="{3189C441-6F23-44BE-91EA-F8CA3189D0DF}" dt="2021-09-29T20:56:22.644" v="3807" actId="14100"/>
        <pc:sldMkLst>
          <pc:docMk/>
          <pc:sldMk cId="700641284" sldId="284"/>
        </pc:sldMkLst>
        <pc:spChg chg="mod">
          <ac:chgData name="Margaret Fox" userId="892c1610-2351-4c35-b21d-3b293c8c172e" providerId="ADAL" clId="{3189C441-6F23-44BE-91EA-F8CA3189D0DF}" dt="2021-09-29T20:23:25.603" v="3504" actId="21"/>
          <ac:spMkLst>
            <pc:docMk/>
            <pc:sldMk cId="700641284" sldId="284"/>
            <ac:spMk id="2" creationId="{AAB9F923-3D98-49EE-927E-35748313EB37}"/>
          </ac:spMkLst>
        </pc:spChg>
        <pc:spChg chg="add mod">
          <ac:chgData name="Margaret Fox" userId="892c1610-2351-4c35-b21d-3b293c8c172e" providerId="ADAL" clId="{3189C441-6F23-44BE-91EA-F8CA3189D0DF}" dt="2021-09-29T20:24:04.697" v="3510" actId="20577"/>
          <ac:spMkLst>
            <pc:docMk/>
            <pc:sldMk cId="700641284" sldId="284"/>
            <ac:spMk id="3" creationId="{5D567E35-7007-4E76-8C8C-73FA4AF1BBD5}"/>
          </ac:spMkLst>
        </pc:spChg>
        <pc:picChg chg="mod">
          <ac:chgData name="Margaret Fox" userId="892c1610-2351-4c35-b21d-3b293c8c172e" providerId="ADAL" clId="{3189C441-6F23-44BE-91EA-F8CA3189D0DF}" dt="2021-09-29T20:56:22.644" v="3807" actId="14100"/>
          <ac:picMkLst>
            <pc:docMk/>
            <pc:sldMk cId="700641284" sldId="284"/>
            <ac:picMk id="2050" creationId="{9E476F11-15D0-42A8-BDAC-FCD6AA8E73AE}"/>
          </ac:picMkLst>
        </pc:picChg>
        <pc:picChg chg="add mod">
          <ac:chgData name="Margaret Fox" userId="892c1610-2351-4c35-b21d-3b293c8c172e" providerId="ADAL" clId="{3189C441-6F23-44BE-91EA-F8CA3189D0DF}" dt="2021-09-29T20:24:20.033" v="3512" actId="1076"/>
          <ac:picMkLst>
            <pc:docMk/>
            <pc:sldMk cId="700641284" sldId="284"/>
            <ac:picMk id="3074" creationId="{6A717060-8439-4308-9035-08C62F4C28C5}"/>
          </ac:picMkLst>
        </pc:picChg>
      </pc:sldChg>
      <pc:sldChg chg="addSp modSp add mod">
        <pc:chgData name="Margaret Fox" userId="892c1610-2351-4c35-b21d-3b293c8c172e" providerId="ADAL" clId="{3189C441-6F23-44BE-91EA-F8CA3189D0DF}" dt="2021-09-29T20:32:27.949" v="3680" actId="20577"/>
        <pc:sldMkLst>
          <pc:docMk/>
          <pc:sldMk cId="112271282" sldId="285"/>
        </pc:sldMkLst>
        <pc:spChg chg="mod">
          <ac:chgData name="Margaret Fox" userId="892c1610-2351-4c35-b21d-3b293c8c172e" providerId="ADAL" clId="{3189C441-6F23-44BE-91EA-F8CA3189D0DF}" dt="2021-09-29T20:32:27.949" v="3680" actId="20577"/>
          <ac:spMkLst>
            <pc:docMk/>
            <pc:sldMk cId="112271282" sldId="285"/>
            <ac:spMk id="2" creationId="{AAB9F923-3D98-49EE-927E-35748313EB37}"/>
          </ac:spMkLst>
        </pc:spChg>
        <pc:picChg chg="add mod">
          <ac:chgData name="Margaret Fox" userId="892c1610-2351-4c35-b21d-3b293c8c172e" providerId="ADAL" clId="{3189C441-6F23-44BE-91EA-F8CA3189D0DF}" dt="2021-09-29T20:25:33.761" v="3518" actId="1076"/>
          <ac:picMkLst>
            <pc:docMk/>
            <pc:sldMk cId="112271282" sldId="285"/>
            <ac:picMk id="4098" creationId="{53317BFE-AEA1-4D96-862B-2ECA62E434EE}"/>
          </ac:picMkLst>
        </pc:picChg>
      </pc:sldChg>
      <pc:sldChg chg="addSp modSp add mod">
        <pc:chgData name="Margaret Fox" userId="892c1610-2351-4c35-b21d-3b293c8c172e" providerId="ADAL" clId="{3189C441-6F23-44BE-91EA-F8CA3189D0DF}" dt="2021-09-29T20:27:21.296" v="3531" actId="20577"/>
        <pc:sldMkLst>
          <pc:docMk/>
          <pc:sldMk cId="3730941921" sldId="286"/>
        </pc:sldMkLst>
        <pc:spChg chg="mod">
          <ac:chgData name="Margaret Fox" userId="892c1610-2351-4c35-b21d-3b293c8c172e" providerId="ADAL" clId="{3189C441-6F23-44BE-91EA-F8CA3189D0DF}" dt="2021-09-29T20:27:21.296" v="3531" actId="20577"/>
          <ac:spMkLst>
            <pc:docMk/>
            <pc:sldMk cId="3730941921" sldId="286"/>
            <ac:spMk id="2" creationId="{AAB9F923-3D98-49EE-927E-35748313EB37}"/>
          </ac:spMkLst>
        </pc:spChg>
        <pc:picChg chg="mod">
          <ac:chgData name="Margaret Fox" userId="892c1610-2351-4c35-b21d-3b293c8c172e" providerId="ADAL" clId="{3189C441-6F23-44BE-91EA-F8CA3189D0DF}" dt="2021-09-29T20:27:02.332" v="3526" actId="1076"/>
          <ac:picMkLst>
            <pc:docMk/>
            <pc:sldMk cId="3730941921" sldId="286"/>
            <ac:picMk id="2050" creationId="{9E476F11-15D0-42A8-BDAC-FCD6AA8E73AE}"/>
          </ac:picMkLst>
        </pc:picChg>
        <pc:picChg chg="add mod">
          <ac:chgData name="Margaret Fox" userId="892c1610-2351-4c35-b21d-3b293c8c172e" providerId="ADAL" clId="{3189C441-6F23-44BE-91EA-F8CA3189D0DF}" dt="2021-09-29T20:27:18.866" v="3530" actId="1076"/>
          <ac:picMkLst>
            <pc:docMk/>
            <pc:sldMk cId="3730941921" sldId="286"/>
            <ac:picMk id="5122" creationId="{3F28CA04-7604-473F-BA2F-200247219E44}"/>
          </ac:picMkLst>
        </pc:picChg>
      </pc:sldChg>
      <pc:sldChg chg="modSp add mod modNotesTx">
        <pc:chgData name="Margaret Fox" userId="892c1610-2351-4c35-b21d-3b293c8c172e" providerId="ADAL" clId="{3189C441-6F23-44BE-91EA-F8CA3189D0DF}" dt="2021-09-29T19:18:34.474" v="3363" actId="20577"/>
        <pc:sldMkLst>
          <pc:docMk/>
          <pc:sldMk cId="1771820215" sldId="287"/>
        </pc:sldMkLst>
        <pc:spChg chg="mod">
          <ac:chgData name="Margaret Fox" userId="892c1610-2351-4c35-b21d-3b293c8c172e" providerId="ADAL" clId="{3189C441-6F23-44BE-91EA-F8CA3189D0DF}" dt="2021-09-29T19:18:34.474" v="3363" actId="20577"/>
          <ac:spMkLst>
            <pc:docMk/>
            <pc:sldMk cId="1771820215" sldId="287"/>
            <ac:spMk id="2" creationId="{AAB9F923-3D98-49EE-927E-35748313EB37}"/>
          </ac:spMkLst>
        </pc:spChg>
        <pc:picChg chg="mod">
          <ac:chgData name="Margaret Fox" userId="892c1610-2351-4c35-b21d-3b293c8c172e" providerId="ADAL" clId="{3189C441-6F23-44BE-91EA-F8CA3189D0DF}" dt="2021-09-29T19:11:43.797" v="3122" actId="1076"/>
          <ac:picMkLst>
            <pc:docMk/>
            <pc:sldMk cId="1771820215" sldId="287"/>
            <ac:picMk id="2050" creationId="{9E476F11-15D0-42A8-BDAC-FCD6AA8E73AE}"/>
          </ac:picMkLst>
        </pc:picChg>
      </pc:sldChg>
      <pc:sldChg chg="modSp add mod">
        <pc:chgData name="Margaret Fox" userId="892c1610-2351-4c35-b21d-3b293c8c172e" providerId="ADAL" clId="{3189C441-6F23-44BE-91EA-F8CA3189D0DF}" dt="2021-09-29T21:18:58.543" v="3810" actId="20577"/>
        <pc:sldMkLst>
          <pc:docMk/>
          <pc:sldMk cId="3652541975" sldId="288"/>
        </pc:sldMkLst>
        <pc:spChg chg="mod">
          <ac:chgData name="Margaret Fox" userId="892c1610-2351-4c35-b21d-3b293c8c172e" providerId="ADAL" clId="{3189C441-6F23-44BE-91EA-F8CA3189D0DF}" dt="2021-09-29T21:18:58.543" v="3810" actId="20577"/>
          <ac:spMkLst>
            <pc:docMk/>
            <pc:sldMk cId="3652541975" sldId="288"/>
            <ac:spMk id="2" creationId="{AAB9F923-3D98-49EE-927E-35748313EB37}"/>
          </ac:spMkLst>
        </pc:spChg>
      </pc:sldChg>
      <pc:sldChg chg="modSp add mod">
        <pc:chgData name="Margaret Fox" userId="892c1610-2351-4c35-b21d-3b293c8c172e" providerId="ADAL" clId="{3189C441-6F23-44BE-91EA-F8CA3189D0DF}" dt="2021-09-29T20:50:00.763" v="3756" actId="20577"/>
        <pc:sldMkLst>
          <pc:docMk/>
          <pc:sldMk cId="104100806" sldId="289"/>
        </pc:sldMkLst>
        <pc:spChg chg="mod">
          <ac:chgData name="Margaret Fox" userId="892c1610-2351-4c35-b21d-3b293c8c172e" providerId="ADAL" clId="{3189C441-6F23-44BE-91EA-F8CA3189D0DF}" dt="2021-09-29T20:50:00.763" v="3756" actId="20577"/>
          <ac:spMkLst>
            <pc:docMk/>
            <pc:sldMk cId="104100806" sldId="289"/>
            <ac:spMk id="2" creationId="{AAB9F923-3D98-49EE-927E-35748313EB3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9498E8A4-006E-4B59-8A1D-E7D4D1D9621E}" type="datetimeFigureOut">
              <a:rPr lang="en-US" smtClean="0"/>
              <a:t>09/29/2021</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F458D754-58E6-4C8E-9677-2ECE10006F03}" type="slidenum">
              <a:rPr lang="en-US" smtClean="0"/>
              <a:t>‹#›</a:t>
            </a:fld>
            <a:endParaRPr lang="en-US"/>
          </a:p>
        </p:txBody>
      </p:sp>
    </p:spTree>
    <p:extLst>
      <p:ext uri="{BB962C8B-B14F-4D97-AF65-F5344CB8AC3E}">
        <p14:creationId xmlns:p14="http://schemas.microsoft.com/office/powerpoint/2010/main" val="2936451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58D754-58E6-4C8E-9677-2ECE10006F03}" type="slidenum">
              <a:rPr lang="en-US" smtClean="0"/>
              <a:t>1</a:t>
            </a:fld>
            <a:endParaRPr lang="en-US"/>
          </a:p>
        </p:txBody>
      </p:sp>
    </p:spTree>
    <p:extLst>
      <p:ext uri="{BB962C8B-B14F-4D97-AF65-F5344CB8AC3E}">
        <p14:creationId xmlns:p14="http://schemas.microsoft.com/office/powerpoint/2010/main" val="2017033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8D754-58E6-4C8E-9677-2ECE10006F03}" type="slidenum">
              <a:rPr lang="en-US" smtClean="0"/>
              <a:t>10</a:t>
            </a:fld>
            <a:endParaRPr lang="en-US"/>
          </a:p>
        </p:txBody>
      </p:sp>
    </p:spTree>
    <p:extLst>
      <p:ext uri="{BB962C8B-B14F-4D97-AF65-F5344CB8AC3E}">
        <p14:creationId xmlns:p14="http://schemas.microsoft.com/office/powerpoint/2010/main" val="1630424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58D754-58E6-4C8E-9677-2ECE10006F03}" type="slidenum">
              <a:rPr lang="en-US" smtClean="0"/>
              <a:t>11</a:t>
            </a:fld>
            <a:endParaRPr lang="en-US"/>
          </a:p>
        </p:txBody>
      </p:sp>
    </p:spTree>
    <p:extLst>
      <p:ext uri="{BB962C8B-B14F-4D97-AF65-F5344CB8AC3E}">
        <p14:creationId xmlns:p14="http://schemas.microsoft.com/office/powerpoint/2010/main" val="3348382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58D754-58E6-4C8E-9677-2ECE10006F03}" type="slidenum">
              <a:rPr lang="en-US" smtClean="0"/>
              <a:t>12</a:t>
            </a:fld>
            <a:endParaRPr lang="en-US"/>
          </a:p>
        </p:txBody>
      </p:sp>
    </p:spTree>
    <p:extLst>
      <p:ext uri="{BB962C8B-B14F-4D97-AF65-F5344CB8AC3E}">
        <p14:creationId xmlns:p14="http://schemas.microsoft.com/office/powerpoint/2010/main" val="3133220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58D754-58E6-4C8E-9677-2ECE10006F03}" type="slidenum">
              <a:rPr lang="en-US" smtClean="0"/>
              <a:t>13</a:t>
            </a:fld>
            <a:endParaRPr lang="en-US"/>
          </a:p>
        </p:txBody>
      </p:sp>
    </p:spTree>
    <p:extLst>
      <p:ext uri="{BB962C8B-B14F-4D97-AF65-F5344CB8AC3E}">
        <p14:creationId xmlns:p14="http://schemas.microsoft.com/office/powerpoint/2010/main" val="3336174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58D754-58E6-4C8E-9677-2ECE10006F03}" type="slidenum">
              <a:rPr lang="en-US" smtClean="0"/>
              <a:t>14</a:t>
            </a:fld>
            <a:endParaRPr lang="en-US"/>
          </a:p>
        </p:txBody>
      </p:sp>
    </p:spTree>
    <p:extLst>
      <p:ext uri="{BB962C8B-B14F-4D97-AF65-F5344CB8AC3E}">
        <p14:creationId xmlns:p14="http://schemas.microsoft.com/office/powerpoint/2010/main" val="3825693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58D754-58E6-4C8E-9677-2ECE10006F03}" type="slidenum">
              <a:rPr lang="en-US" smtClean="0"/>
              <a:t>15</a:t>
            </a:fld>
            <a:endParaRPr lang="en-US"/>
          </a:p>
        </p:txBody>
      </p:sp>
    </p:spTree>
    <p:extLst>
      <p:ext uri="{BB962C8B-B14F-4D97-AF65-F5344CB8AC3E}">
        <p14:creationId xmlns:p14="http://schemas.microsoft.com/office/powerpoint/2010/main" val="1902878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founding presupposition of this class—that there is some whole worth exploring</a:t>
            </a:r>
          </a:p>
        </p:txBody>
      </p:sp>
      <p:sp>
        <p:nvSpPr>
          <p:cNvPr id="4" name="Slide Number Placeholder 3"/>
          <p:cNvSpPr>
            <a:spLocks noGrp="1"/>
          </p:cNvSpPr>
          <p:nvPr>
            <p:ph type="sldNum" sz="quarter" idx="5"/>
          </p:nvPr>
        </p:nvSpPr>
        <p:spPr/>
        <p:txBody>
          <a:bodyPr/>
          <a:lstStyle/>
          <a:p>
            <a:fld id="{F458D754-58E6-4C8E-9677-2ECE10006F03}" type="slidenum">
              <a:rPr lang="en-US" smtClean="0"/>
              <a:t>16</a:t>
            </a:fld>
            <a:endParaRPr lang="en-US"/>
          </a:p>
        </p:txBody>
      </p:sp>
    </p:spTree>
    <p:extLst>
      <p:ext uri="{BB962C8B-B14F-4D97-AF65-F5344CB8AC3E}">
        <p14:creationId xmlns:p14="http://schemas.microsoft.com/office/powerpoint/2010/main" val="2285850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8D754-58E6-4C8E-9677-2ECE10006F03}" type="slidenum">
              <a:rPr lang="en-US" smtClean="0"/>
              <a:t>17</a:t>
            </a:fld>
            <a:endParaRPr lang="en-US"/>
          </a:p>
        </p:txBody>
      </p:sp>
    </p:spTree>
    <p:extLst>
      <p:ext uri="{BB962C8B-B14F-4D97-AF65-F5344CB8AC3E}">
        <p14:creationId xmlns:p14="http://schemas.microsoft.com/office/powerpoint/2010/main" val="847561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founding presupposition of this class—that there is some whole worth exploring</a:t>
            </a:r>
          </a:p>
        </p:txBody>
      </p:sp>
      <p:sp>
        <p:nvSpPr>
          <p:cNvPr id="4" name="Slide Number Placeholder 3"/>
          <p:cNvSpPr>
            <a:spLocks noGrp="1"/>
          </p:cNvSpPr>
          <p:nvPr>
            <p:ph type="sldNum" sz="quarter" idx="5"/>
          </p:nvPr>
        </p:nvSpPr>
        <p:spPr/>
        <p:txBody>
          <a:bodyPr/>
          <a:lstStyle/>
          <a:p>
            <a:fld id="{F458D754-58E6-4C8E-9677-2ECE10006F03}" type="slidenum">
              <a:rPr lang="en-US" smtClean="0"/>
              <a:t>18</a:t>
            </a:fld>
            <a:endParaRPr lang="en-US"/>
          </a:p>
        </p:txBody>
      </p:sp>
    </p:spTree>
    <p:extLst>
      <p:ext uri="{BB962C8B-B14F-4D97-AF65-F5344CB8AC3E}">
        <p14:creationId xmlns:p14="http://schemas.microsoft.com/office/powerpoint/2010/main" val="2099789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screen share, welcome class, pray</a:t>
            </a:r>
          </a:p>
        </p:txBody>
      </p:sp>
      <p:sp>
        <p:nvSpPr>
          <p:cNvPr id="4" name="Slide Number Placeholder 3"/>
          <p:cNvSpPr>
            <a:spLocks noGrp="1"/>
          </p:cNvSpPr>
          <p:nvPr>
            <p:ph type="sldNum" sz="quarter" idx="5"/>
          </p:nvPr>
        </p:nvSpPr>
        <p:spPr/>
        <p:txBody>
          <a:bodyPr/>
          <a:lstStyle/>
          <a:p>
            <a:fld id="{F458D754-58E6-4C8E-9677-2ECE10006F03}" type="slidenum">
              <a:rPr lang="en-US" smtClean="0"/>
              <a:t>2</a:t>
            </a:fld>
            <a:endParaRPr lang="en-US"/>
          </a:p>
        </p:txBody>
      </p:sp>
    </p:spTree>
    <p:extLst>
      <p:ext uri="{BB962C8B-B14F-4D97-AF65-F5344CB8AC3E}">
        <p14:creationId xmlns:p14="http://schemas.microsoft.com/office/powerpoint/2010/main" val="3813754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58D754-58E6-4C8E-9677-2ECE10006F03}" type="slidenum">
              <a:rPr lang="en-US" smtClean="0"/>
              <a:t>3</a:t>
            </a:fld>
            <a:endParaRPr lang="en-US"/>
          </a:p>
        </p:txBody>
      </p:sp>
    </p:spTree>
    <p:extLst>
      <p:ext uri="{BB962C8B-B14F-4D97-AF65-F5344CB8AC3E}">
        <p14:creationId xmlns:p14="http://schemas.microsoft.com/office/powerpoint/2010/main" val="2792563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58D754-58E6-4C8E-9677-2ECE10006F03}" type="slidenum">
              <a:rPr lang="en-US" smtClean="0"/>
              <a:t>4</a:t>
            </a:fld>
            <a:endParaRPr lang="en-US"/>
          </a:p>
        </p:txBody>
      </p:sp>
    </p:spTree>
    <p:extLst>
      <p:ext uri="{BB962C8B-B14F-4D97-AF65-F5344CB8AC3E}">
        <p14:creationId xmlns:p14="http://schemas.microsoft.com/office/powerpoint/2010/main" val="3056747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58D754-58E6-4C8E-9677-2ECE10006F03}" type="slidenum">
              <a:rPr lang="en-US" smtClean="0"/>
              <a:t>5</a:t>
            </a:fld>
            <a:endParaRPr lang="en-US"/>
          </a:p>
        </p:txBody>
      </p:sp>
    </p:spTree>
    <p:extLst>
      <p:ext uri="{BB962C8B-B14F-4D97-AF65-F5344CB8AC3E}">
        <p14:creationId xmlns:p14="http://schemas.microsoft.com/office/powerpoint/2010/main" val="41574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58D754-58E6-4C8E-9677-2ECE10006F03}" type="slidenum">
              <a:rPr lang="en-US" smtClean="0"/>
              <a:t>6</a:t>
            </a:fld>
            <a:endParaRPr lang="en-US"/>
          </a:p>
        </p:txBody>
      </p:sp>
    </p:spTree>
    <p:extLst>
      <p:ext uri="{BB962C8B-B14F-4D97-AF65-F5344CB8AC3E}">
        <p14:creationId xmlns:p14="http://schemas.microsoft.com/office/powerpoint/2010/main" val="2213116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58D754-58E6-4C8E-9677-2ECE10006F03}" type="slidenum">
              <a:rPr lang="en-US" smtClean="0"/>
              <a:t>7</a:t>
            </a:fld>
            <a:endParaRPr lang="en-US"/>
          </a:p>
        </p:txBody>
      </p:sp>
    </p:spTree>
    <p:extLst>
      <p:ext uri="{BB962C8B-B14F-4D97-AF65-F5344CB8AC3E}">
        <p14:creationId xmlns:p14="http://schemas.microsoft.com/office/powerpoint/2010/main" val="2655637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58D754-58E6-4C8E-9677-2ECE10006F03}" type="slidenum">
              <a:rPr lang="en-US" smtClean="0"/>
              <a:t>8</a:t>
            </a:fld>
            <a:endParaRPr lang="en-US"/>
          </a:p>
        </p:txBody>
      </p:sp>
    </p:spTree>
    <p:extLst>
      <p:ext uri="{BB962C8B-B14F-4D97-AF65-F5344CB8AC3E}">
        <p14:creationId xmlns:p14="http://schemas.microsoft.com/office/powerpoint/2010/main" val="1451349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8D754-58E6-4C8E-9677-2ECE10006F03}" type="slidenum">
              <a:rPr lang="en-US" smtClean="0"/>
              <a:t>9</a:t>
            </a:fld>
            <a:endParaRPr lang="en-US"/>
          </a:p>
        </p:txBody>
      </p:sp>
    </p:spTree>
    <p:extLst>
      <p:ext uri="{BB962C8B-B14F-4D97-AF65-F5344CB8AC3E}">
        <p14:creationId xmlns:p14="http://schemas.microsoft.com/office/powerpoint/2010/main" val="1015383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E885A1-F417-4BD3-A7E5-7FD1DA82AF68}" type="datetimeFigureOut">
              <a:rPr lang="en-US" smtClean="0"/>
              <a:t>09/29/2021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89E9B-B69C-4369-BAE6-2CF91127EE5F}" type="slidenum">
              <a:rPr lang="en-US" smtClean="0"/>
              <a:t>‹#›</a:t>
            </a:fld>
            <a:endParaRPr lang="en-US"/>
          </a:p>
        </p:txBody>
      </p:sp>
    </p:spTree>
    <p:extLst>
      <p:ext uri="{BB962C8B-B14F-4D97-AF65-F5344CB8AC3E}">
        <p14:creationId xmlns:p14="http://schemas.microsoft.com/office/powerpoint/2010/main" val="695250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E885A1-F417-4BD3-A7E5-7FD1DA82AF68}" type="datetimeFigureOut">
              <a:rPr lang="en-US" smtClean="0"/>
              <a:t>09/29/2021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89E9B-B69C-4369-BAE6-2CF91127EE5F}" type="slidenum">
              <a:rPr lang="en-US" smtClean="0"/>
              <a:t>‹#›</a:t>
            </a:fld>
            <a:endParaRPr lang="en-US"/>
          </a:p>
        </p:txBody>
      </p:sp>
    </p:spTree>
    <p:extLst>
      <p:ext uri="{BB962C8B-B14F-4D97-AF65-F5344CB8AC3E}">
        <p14:creationId xmlns:p14="http://schemas.microsoft.com/office/powerpoint/2010/main" val="4221689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E885A1-F417-4BD3-A7E5-7FD1DA82AF68}" type="datetimeFigureOut">
              <a:rPr lang="en-US" smtClean="0"/>
              <a:t>09/29/2021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89E9B-B69C-4369-BAE6-2CF91127EE5F}" type="slidenum">
              <a:rPr lang="en-US" smtClean="0"/>
              <a:t>‹#›</a:t>
            </a:fld>
            <a:endParaRPr lang="en-US"/>
          </a:p>
        </p:txBody>
      </p:sp>
    </p:spTree>
    <p:extLst>
      <p:ext uri="{BB962C8B-B14F-4D97-AF65-F5344CB8AC3E}">
        <p14:creationId xmlns:p14="http://schemas.microsoft.com/office/powerpoint/2010/main" val="3415055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E885A1-F417-4BD3-A7E5-7FD1DA82AF68}" type="datetimeFigureOut">
              <a:rPr lang="en-US" smtClean="0"/>
              <a:t>09/29/2021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89E9B-B69C-4369-BAE6-2CF91127EE5F}" type="slidenum">
              <a:rPr lang="en-US" smtClean="0"/>
              <a:t>‹#›</a:t>
            </a:fld>
            <a:endParaRPr lang="en-US"/>
          </a:p>
        </p:txBody>
      </p:sp>
    </p:spTree>
    <p:extLst>
      <p:ext uri="{BB962C8B-B14F-4D97-AF65-F5344CB8AC3E}">
        <p14:creationId xmlns:p14="http://schemas.microsoft.com/office/powerpoint/2010/main" val="1067460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E885A1-F417-4BD3-A7E5-7FD1DA82AF68}" type="datetimeFigureOut">
              <a:rPr lang="en-US" smtClean="0"/>
              <a:t>09/29/2021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89E9B-B69C-4369-BAE6-2CF91127EE5F}" type="slidenum">
              <a:rPr lang="en-US" smtClean="0"/>
              <a:t>‹#›</a:t>
            </a:fld>
            <a:endParaRPr lang="en-US"/>
          </a:p>
        </p:txBody>
      </p:sp>
    </p:spTree>
    <p:extLst>
      <p:ext uri="{BB962C8B-B14F-4D97-AF65-F5344CB8AC3E}">
        <p14:creationId xmlns:p14="http://schemas.microsoft.com/office/powerpoint/2010/main" val="179108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E885A1-F417-4BD3-A7E5-7FD1DA82AF68}" type="datetimeFigureOut">
              <a:rPr lang="en-US" smtClean="0"/>
              <a:t>09/29/2021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989E9B-B69C-4369-BAE6-2CF91127EE5F}" type="slidenum">
              <a:rPr lang="en-US" smtClean="0"/>
              <a:t>‹#›</a:t>
            </a:fld>
            <a:endParaRPr lang="en-US"/>
          </a:p>
        </p:txBody>
      </p:sp>
    </p:spTree>
    <p:extLst>
      <p:ext uri="{BB962C8B-B14F-4D97-AF65-F5344CB8AC3E}">
        <p14:creationId xmlns:p14="http://schemas.microsoft.com/office/powerpoint/2010/main" val="2389998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E885A1-F417-4BD3-A7E5-7FD1DA82AF68}" type="datetimeFigureOut">
              <a:rPr lang="en-US" smtClean="0"/>
              <a:t>09/29/2021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989E9B-B69C-4369-BAE6-2CF91127EE5F}" type="slidenum">
              <a:rPr lang="en-US" smtClean="0"/>
              <a:t>‹#›</a:t>
            </a:fld>
            <a:endParaRPr lang="en-US"/>
          </a:p>
        </p:txBody>
      </p:sp>
    </p:spTree>
    <p:extLst>
      <p:ext uri="{BB962C8B-B14F-4D97-AF65-F5344CB8AC3E}">
        <p14:creationId xmlns:p14="http://schemas.microsoft.com/office/powerpoint/2010/main" val="3337369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E885A1-F417-4BD3-A7E5-7FD1DA82AF68}" type="datetimeFigureOut">
              <a:rPr lang="en-US" smtClean="0"/>
              <a:t>09/29/2021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989E9B-B69C-4369-BAE6-2CF91127EE5F}" type="slidenum">
              <a:rPr lang="en-US" smtClean="0"/>
              <a:t>‹#›</a:t>
            </a:fld>
            <a:endParaRPr lang="en-US"/>
          </a:p>
        </p:txBody>
      </p:sp>
    </p:spTree>
    <p:extLst>
      <p:ext uri="{BB962C8B-B14F-4D97-AF65-F5344CB8AC3E}">
        <p14:creationId xmlns:p14="http://schemas.microsoft.com/office/powerpoint/2010/main" val="701037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E885A1-F417-4BD3-A7E5-7FD1DA82AF68}" type="datetimeFigureOut">
              <a:rPr lang="en-US" smtClean="0"/>
              <a:t>09/29/2021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989E9B-B69C-4369-BAE6-2CF91127EE5F}" type="slidenum">
              <a:rPr lang="en-US" smtClean="0"/>
              <a:t>‹#›</a:t>
            </a:fld>
            <a:endParaRPr lang="en-US"/>
          </a:p>
        </p:txBody>
      </p:sp>
    </p:spTree>
    <p:extLst>
      <p:ext uri="{BB962C8B-B14F-4D97-AF65-F5344CB8AC3E}">
        <p14:creationId xmlns:p14="http://schemas.microsoft.com/office/powerpoint/2010/main" val="1415765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E885A1-F417-4BD3-A7E5-7FD1DA82AF68}" type="datetimeFigureOut">
              <a:rPr lang="en-US" smtClean="0"/>
              <a:t>09/29/2021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989E9B-B69C-4369-BAE6-2CF91127EE5F}" type="slidenum">
              <a:rPr lang="en-US" smtClean="0"/>
              <a:t>‹#›</a:t>
            </a:fld>
            <a:endParaRPr lang="en-US"/>
          </a:p>
        </p:txBody>
      </p:sp>
    </p:spTree>
    <p:extLst>
      <p:ext uri="{BB962C8B-B14F-4D97-AF65-F5344CB8AC3E}">
        <p14:creationId xmlns:p14="http://schemas.microsoft.com/office/powerpoint/2010/main" val="2942394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E885A1-F417-4BD3-A7E5-7FD1DA82AF68}" type="datetimeFigureOut">
              <a:rPr lang="en-US" smtClean="0"/>
              <a:t>09/29/2021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989E9B-B69C-4369-BAE6-2CF91127EE5F}" type="slidenum">
              <a:rPr lang="en-US" smtClean="0"/>
              <a:t>‹#›</a:t>
            </a:fld>
            <a:endParaRPr lang="en-US"/>
          </a:p>
        </p:txBody>
      </p:sp>
    </p:spTree>
    <p:extLst>
      <p:ext uri="{BB962C8B-B14F-4D97-AF65-F5344CB8AC3E}">
        <p14:creationId xmlns:p14="http://schemas.microsoft.com/office/powerpoint/2010/main" val="3406545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E885A1-F417-4BD3-A7E5-7FD1DA82AF68}" type="datetimeFigureOut">
              <a:rPr lang="en-US" smtClean="0"/>
              <a:t>09/29/2021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989E9B-B69C-4369-BAE6-2CF91127EE5F}" type="slidenum">
              <a:rPr lang="en-US" smtClean="0"/>
              <a:t>‹#›</a:t>
            </a:fld>
            <a:endParaRPr lang="en-US"/>
          </a:p>
        </p:txBody>
      </p:sp>
    </p:spTree>
    <p:extLst>
      <p:ext uri="{BB962C8B-B14F-4D97-AF65-F5344CB8AC3E}">
        <p14:creationId xmlns:p14="http://schemas.microsoft.com/office/powerpoint/2010/main" val="1312765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1228987" y="1273661"/>
            <a:ext cx="6686025" cy="3785652"/>
          </a:xfrm>
          <a:prstGeom prst="rect">
            <a:avLst/>
          </a:prstGeom>
          <a:noFill/>
        </p:spPr>
        <p:txBody>
          <a:bodyPr wrap="square" rtlCol="0">
            <a:spAutoFit/>
          </a:bodyPr>
          <a:lstStyle/>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Times New Roman" panose="02020603050405020304" pitchFamily="18" charset="0"/>
              </a:rPr>
              <a:t>“Recounting the intertwined histories of families, tribes, and nations, the Bible goes forward and then circles back, takes detours and rabbit trails, leaves some parts out and tells others twice. It is chockful of details, some major, some minor, some puzzling and often astonishing—a patchwork quilt of vastly different times and places, of authors both known and anonymous.”</a:t>
            </a:r>
          </a:p>
          <a:p>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 Richard Foster, </a:t>
            </a:r>
            <a:r>
              <a:rPr lang="en-US" sz="2400" u="sng" dirty="0">
                <a:effectLst/>
                <a:latin typeface="Calibri" panose="020F0502020204030204" pitchFamily="34" charset="0"/>
                <a:ea typeface="Calibri" panose="020F0502020204030204" pitchFamily="34" charset="0"/>
                <a:cs typeface="Times New Roman" panose="02020603050405020304" pitchFamily="18" charset="0"/>
              </a:rPr>
              <a:t>Life with God</a:t>
            </a:r>
            <a:endParaRPr lang="en-US" sz="2400" dirty="0"/>
          </a:p>
        </p:txBody>
      </p:sp>
    </p:spTree>
    <p:extLst>
      <p:ext uri="{BB962C8B-B14F-4D97-AF65-F5344CB8AC3E}">
        <p14:creationId xmlns:p14="http://schemas.microsoft.com/office/powerpoint/2010/main" val="3665054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ownload Blank Pirate Map Png - Blank Treasure Map Png PNG Image with No  Background - PNGkey.com">
            <a:extLst>
              <a:ext uri="{FF2B5EF4-FFF2-40B4-BE49-F238E27FC236}">
                <a16:creationId xmlns:a16="http://schemas.microsoft.com/office/drawing/2014/main" id="{41B243F9-9F6E-49EF-9A95-D5A4387DD0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B47334C-A0FA-41AB-B794-AAD1C59751EC}"/>
              </a:ext>
            </a:extLst>
          </p:cNvPr>
          <p:cNvSpPr txBox="1"/>
          <p:nvPr/>
        </p:nvSpPr>
        <p:spPr>
          <a:xfrm>
            <a:off x="719091" y="742480"/>
            <a:ext cx="6650854" cy="5663089"/>
          </a:xfrm>
          <a:prstGeom prst="rect">
            <a:avLst/>
          </a:prstGeom>
          <a:noFill/>
        </p:spPr>
        <p:txBody>
          <a:bodyPr wrap="square" rtlCol="0">
            <a:spAutoFit/>
          </a:bodyPr>
          <a:lstStyle/>
          <a:p>
            <a:r>
              <a:rPr lang="en-US" sz="5400" dirty="0"/>
              <a:t>Genesis 2</a:t>
            </a:r>
            <a:endParaRPr lang="en-US" sz="3600" dirty="0"/>
          </a:p>
          <a:p>
            <a:pPr marL="285750" indent="-285750">
              <a:buFont typeface="Arial" panose="020B0604020202020204" pitchFamily="34" charset="0"/>
              <a:buChar char="•"/>
            </a:pPr>
            <a:r>
              <a:rPr lang="en-US" sz="2800" dirty="0"/>
              <a:t>Garden of Eden</a:t>
            </a:r>
          </a:p>
          <a:p>
            <a:pPr marL="285750" indent="-285750">
              <a:buFont typeface="Arial" panose="020B0604020202020204" pitchFamily="34" charset="0"/>
              <a:buChar char="•"/>
            </a:pPr>
            <a:r>
              <a:rPr lang="en-US" sz="2800" dirty="0"/>
              <a:t>Narrative flow vs. structure</a:t>
            </a:r>
          </a:p>
          <a:p>
            <a:pPr marL="285750" indent="-285750">
              <a:buFont typeface="Arial" panose="020B0604020202020204" pitchFamily="34" charset="0"/>
              <a:buChar char="•"/>
            </a:pPr>
            <a:r>
              <a:rPr lang="en-US" sz="2800" dirty="0"/>
              <a:t>No chronology</a:t>
            </a:r>
          </a:p>
          <a:p>
            <a:pPr marL="285750" indent="-285750">
              <a:buFont typeface="Arial" panose="020B0604020202020204" pitchFamily="34" charset="0"/>
              <a:buChar char="•"/>
            </a:pPr>
            <a:r>
              <a:rPr lang="en-US" sz="2800" dirty="0"/>
              <a:t>Creation by God’s artisanal activity</a:t>
            </a:r>
          </a:p>
          <a:p>
            <a:pPr marL="285750" indent="-285750">
              <a:buFont typeface="Arial" panose="020B0604020202020204" pitchFamily="34" charset="0"/>
              <a:buChar char="•"/>
            </a:pPr>
            <a:r>
              <a:rPr lang="en-US" sz="2800" dirty="0"/>
              <a:t>Trial and error</a:t>
            </a:r>
          </a:p>
          <a:p>
            <a:pPr marL="285750" indent="-285750">
              <a:buFont typeface="Arial" panose="020B0604020202020204" pitchFamily="34" charset="0"/>
              <a:buChar char="•"/>
            </a:pPr>
            <a:r>
              <a:rPr lang="en-US" sz="2800" dirty="0"/>
              <a:t>Prohibition against eating one tree</a:t>
            </a:r>
          </a:p>
          <a:p>
            <a:pPr marL="285750" indent="-285750">
              <a:buFont typeface="Arial" panose="020B0604020202020204" pitchFamily="34" charset="0"/>
              <a:buChar char="•"/>
            </a:pPr>
            <a:r>
              <a:rPr lang="en-US" sz="2800" dirty="0"/>
              <a:t>Ends w/couple naked and unashamed</a:t>
            </a:r>
          </a:p>
          <a:p>
            <a:pPr marL="285750" indent="-285750">
              <a:buFont typeface="Arial" panose="020B0604020202020204" pitchFamily="34" charset="0"/>
              <a:buChar char="•"/>
            </a:pPr>
            <a:r>
              <a:rPr lang="en-US" sz="2800" dirty="0"/>
              <a:t>Similarities:</a:t>
            </a:r>
          </a:p>
          <a:p>
            <a:pPr marL="742950" lvl="1" indent="-285750">
              <a:buFont typeface="Arial" panose="020B0604020202020204" pitchFamily="34" charset="0"/>
              <a:buChar char="•"/>
            </a:pPr>
            <a:r>
              <a:rPr lang="en-US" sz="2800" dirty="0"/>
              <a:t>Earth, water; plants and animals;</a:t>
            </a:r>
          </a:p>
          <a:p>
            <a:pPr marL="742950" lvl="1" indent="-285750">
              <a:buFont typeface="Arial" panose="020B0604020202020204" pitchFamily="34" charset="0"/>
              <a:buChar char="•"/>
            </a:pPr>
            <a:r>
              <a:rPr lang="en-US" sz="2800" dirty="0"/>
              <a:t>Procreation and food</a:t>
            </a:r>
          </a:p>
          <a:p>
            <a:pPr marL="742950" lvl="1" indent="-285750">
              <a:buFont typeface="Arial" panose="020B0604020202020204" pitchFamily="34" charset="0"/>
              <a:buChar char="•"/>
            </a:pPr>
            <a:endParaRPr lang="en-US" sz="2800" dirty="0">
              <a:solidFill>
                <a:schemeClr val="bg1"/>
              </a:solidFill>
            </a:endParaRPr>
          </a:p>
        </p:txBody>
      </p:sp>
      <p:pic>
        <p:nvPicPr>
          <p:cNvPr id="2056" name="Picture 8" descr="Stained glass window, Ambulatory, Bourges Cathedral, Bourges, Centre Val de  Loire, France | Manuel Cohen">
            <a:extLst>
              <a:ext uri="{FF2B5EF4-FFF2-40B4-BE49-F238E27FC236}">
                <a16:creationId xmlns:a16="http://schemas.microsoft.com/office/drawing/2014/main" id="{DF131A6D-13AA-40BF-BF76-79145C230AE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004" t="1941" r="2224" b="24919"/>
          <a:stretch/>
        </p:blipFill>
        <p:spPr bwMode="auto">
          <a:xfrm>
            <a:off x="6377075" y="1638189"/>
            <a:ext cx="2047834" cy="160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790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21" y="0"/>
            <a:ext cx="919824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603682" y="1282538"/>
            <a:ext cx="8327254" cy="923330"/>
          </a:xfrm>
          <a:prstGeom prst="rect">
            <a:avLst/>
          </a:prstGeom>
          <a:noFill/>
        </p:spPr>
        <p:txBody>
          <a:bodyPr wrap="square" rtlCol="0">
            <a:spAutoFit/>
          </a:bodyPr>
          <a:lstStyle/>
          <a:p>
            <a:r>
              <a:rPr lang="en-US" sz="5400" dirty="0"/>
              <a:t>Disorder and estrangement</a:t>
            </a:r>
          </a:p>
        </p:txBody>
      </p:sp>
      <p:pic>
        <p:nvPicPr>
          <p:cNvPr id="3074" name="Picture 2" descr="Stained glass window, Ambulatory, Bourges Cathedral, Bourges, Centre Val de  Loire, France | Manuel Cohen">
            <a:extLst>
              <a:ext uri="{FF2B5EF4-FFF2-40B4-BE49-F238E27FC236}">
                <a16:creationId xmlns:a16="http://schemas.microsoft.com/office/drawing/2014/main" id="{6A717060-8439-4308-9035-08C62F4C28C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75" t="12557" r="20959" b="4077"/>
          <a:stretch/>
        </p:blipFill>
        <p:spPr bwMode="auto">
          <a:xfrm>
            <a:off x="4889404" y="2370338"/>
            <a:ext cx="2425796" cy="25237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D567E35-7007-4E76-8C8C-73FA4AF1BBD5}"/>
              </a:ext>
            </a:extLst>
          </p:cNvPr>
          <p:cNvSpPr txBox="1"/>
          <p:nvPr/>
        </p:nvSpPr>
        <p:spPr>
          <a:xfrm>
            <a:off x="727969" y="2370338"/>
            <a:ext cx="3844031" cy="2523768"/>
          </a:xfrm>
          <a:prstGeom prst="rect">
            <a:avLst/>
          </a:prstGeom>
          <a:noFill/>
        </p:spPr>
        <p:txBody>
          <a:bodyPr wrap="square" rtlCol="0">
            <a:spAutoFit/>
          </a:bodyPr>
          <a:lstStyle/>
          <a:p>
            <a:pPr marL="285750" indent="-285750">
              <a:buFont typeface="Arial" panose="020B0604020202020204" pitchFamily="34" charset="0"/>
              <a:buChar char="•"/>
            </a:pPr>
            <a:r>
              <a:rPr lang="en-US" sz="2800" dirty="0"/>
              <a:t>Ch. 3: Disobedience (Snake!)</a:t>
            </a:r>
          </a:p>
          <a:p>
            <a:pPr marL="285750" indent="-285750">
              <a:buFont typeface="Arial" panose="020B0604020202020204" pitchFamily="34" charset="0"/>
              <a:buChar char="•"/>
            </a:pPr>
            <a:r>
              <a:rPr lang="en-US" sz="2800" dirty="0"/>
              <a:t>Ch. 4: Fratricide </a:t>
            </a:r>
          </a:p>
          <a:p>
            <a:pPr marL="285750" indent="-285750">
              <a:buFont typeface="Arial" panose="020B0604020202020204" pitchFamily="34" charset="0"/>
              <a:buChar char="•"/>
            </a:pPr>
            <a:r>
              <a:rPr lang="en-US" sz="2800" dirty="0"/>
              <a:t>(Cain &amp; Abel)</a:t>
            </a:r>
          </a:p>
          <a:p>
            <a:pPr marL="285750" indent="-285750">
              <a:buFont typeface="Arial" panose="020B0604020202020204" pitchFamily="34" charset="0"/>
              <a:buChar char="•"/>
            </a:pPr>
            <a:r>
              <a:rPr lang="en-US" sz="2800" dirty="0"/>
              <a:t>Ch. 5: Genealogy </a:t>
            </a:r>
          </a:p>
          <a:p>
            <a:endParaRPr lang="en-US" dirty="0"/>
          </a:p>
        </p:txBody>
      </p:sp>
    </p:spTree>
    <p:extLst>
      <p:ext uri="{BB962C8B-B14F-4D97-AF65-F5344CB8AC3E}">
        <p14:creationId xmlns:p14="http://schemas.microsoft.com/office/powerpoint/2010/main" val="700641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ownload Blank Pirate Map Png - Blank Treasure Map Png PNG Image with No  Background - PNGkey.com">
            <a:extLst>
              <a:ext uri="{FF2B5EF4-FFF2-40B4-BE49-F238E27FC236}">
                <a16:creationId xmlns:a16="http://schemas.microsoft.com/office/drawing/2014/main" id="{85F68507-0133-4F15-90A5-A329F3960A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2" y="40208"/>
            <a:ext cx="9198242" cy="681779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CED1D54-6D52-4C6A-993A-979F753AE489}"/>
              </a:ext>
            </a:extLst>
          </p:cNvPr>
          <p:cNvPicPr>
            <a:picLocks noChangeAspect="1"/>
          </p:cNvPicPr>
          <p:nvPr/>
        </p:nvPicPr>
        <p:blipFill rotWithShape="1">
          <a:blip r:embed="rId4"/>
          <a:srcRect t="10356" b="2553"/>
          <a:stretch/>
        </p:blipFill>
        <p:spPr>
          <a:xfrm>
            <a:off x="1718468" y="878889"/>
            <a:ext cx="5986175" cy="5450890"/>
          </a:xfrm>
          <a:prstGeom prst="rect">
            <a:avLst/>
          </a:prstGeom>
          <a:ln w="34925">
            <a:solidFill>
              <a:schemeClr val="accent1"/>
            </a:solidFill>
          </a:ln>
        </p:spPr>
      </p:pic>
      <p:sp>
        <p:nvSpPr>
          <p:cNvPr id="5" name="TextBox 4">
            <a:extLst>
              <a:ext uri="{FF2B5EF4-FFF2-40B4-BE49-F238E27FC236}">
                <a16:creationId xmlns:a16="http://schemas.microsoft.com/office/drawing/2014/main" id="{20319BDC-35A1-449E-87AC-9C527C689F84}"/>
              </a:ext>
            </a:extLst>
          </p:cNvPr>
          <p:cNvSpPr txBox="1"/>
          <p:nvPr/>
        </p:nvSpPr>
        <p:spPr>
          <a:xfrm>
            <a:off x="3870664" y="470517"/>
            <a:ext cx="3417903" cy="372862"/>
          </a:xfrm>
          <a:prstGeom prst="rect">
            <a:avLst/>
          </a:prstGeom>
          <a:noFill/>
        </p:spPr>
        <p:txBody>
          <a:bodyPr wrap="square" rtlCol="0">
            <a:spAutoFit/>
          </a:bodyPr>
          <a:lstStyle/>
          <a:p>
            <a:r>
              <a:rPr lang="en-US" dirty="0"/>
              <a:t>Genesis 5 Genealogy</a:t>
            </a:r>
          </a:p>
        </p:txBody>
      </p:sp>
    </p:spTree>
    <p:extLst>
      <p:ext uri="{BB962C8B-B14F-4D97-AF65-F5344CB8AC3E}">
        <p14:creationId xmlns:p14="http://schemas.microsoft.com/office/powerpoint/2010/main" val="33985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870988" y="597455"/>
            <a:ext cx="8327254" cy="5663089"/>
          </a:xfrm>
          <a:prstGeom prst="rect">
            <a:avLst/>
          </a:prstGeom>
          <a:noFill/>
        </p:spPr>
        <p:txBody>
          <a:bodyPr wrap="square" rtlCol="0">
            <a:spAutoFit/>
          </a:bodyPr>
          <a:lstStyle/>
          <a:p>
            <a:r>
              <a:rPr lang="en-US" sz="5400" dirty="0"/>
              <a:t>Flood</a:t>
            </a:r>
          </a:p>
          <a:p>
            <a:pPr marL="285750" indent="-285750">
              <a:buFont typeface="Arial" panose="020B0604020202020204" pitchFamily="34" charset="0"/>
              <a:buChar char="•"/>
            </a:pPr>
            <a:r>
              <a:rPr lang="en-US" sz="2800" dirty="0"/>
              <a:t>Nephilim</a:t>
            </a:r>
          </a:p>
          <a:p>
            <a:pPr marL="285750" indent="-285750">
              <a:buFont typeface="Arial" panose="020B0604020202020204" pitchFamily="34" charset="0"/>
              <a:buChar char="•"/>
            </a:pPr>
            <a:r>
              <a:rPr lang="en-US" sz="2800" dirty="0"/>
              <a:t>“God was sorry he had made humankind…”</a:t>
            </a:r>
          </a:p>
          <a:p>
            <a:pPr marL="285750" indent="-285750">
              <a:buFont typeface="Arial" panose="020B0604020202020204" pitchFamily="34" charset="0"/>
              <a:buChar char="•"/>
            </a:pPr>
            <a:r>
              <a:rPr lang="en-US" sz="2800" dirty="0"/>
              <a:t>Contradictions in story:</a:t>
            </a:r>
          </a:p>
          <a:p>
            <a:pPr marL="742950" lvl="1" indent="-285750">
              <a:buFont typeface="Arial" panose="020B0604020202020204" pitchFamily="34" charset="0"/>
              <a:buChar char="•"/>
            </a:pPr>
            <a:r>
              <a:rPr lang="en-US" sz="2800" dirty="0"/>
              <a:t>How many animals?</a:t>
            </a:r>
          </a:p>
          <a:p>
            <a:pPr marL="742950" lvl="1" indent="-285750">
              <a:buFont typeface="Arial" panose="020B0604020202020204" pitchFamily="34" charset="0"/>
              <a:buChar char="•"/>
            </a:pPr>
            <a:r>
              <a:rPr lang="en-US" sz="2800" dirty="0"/>
              <a:t>Mechanism of flood?</a:t>
            </a:r>
          </a:p>
          <a:p>
            <a:pPr marL="742950" lvl="1" indent="-285750">
              <a:buFont typeface="Arial" panose="020B0604020202020204" pitchFamily="34" charset="0"/>
              <a:buChar char="•"/>
            </a:pPr>
            <a:r>
              <a:rPr lang="en-US" sz="2800" dirty="0"/>
              <a:t>Duration of flood?</a:t>
            </a:r>
          </a:p>
          <a:p>
            <a:pPr marL="285750" indent="-285750">
              <a:buFont typeface="Arial" panose="020B0604020202020204" pitchFamily="34" charset="0"/>
              <a:buChar char="•"/>
            </a:pPr>
            <a:r>
              <a:rPr lang="en-US" sz="2800" dirty="0"/>
              <a:t>Outcome of story:</a:t>
            </a:r>
          </a:p>
          <a:p>
            <a:pPr marL="742950" lvl="1" indent="-285750">
              <a:buFont typeface="Arial" panose="020B0604020202020204" pitchFamily="34" charset="0"/>
              <a:buChar char="•"/>
            </a:pPr>
            <a:r>
              <a:rPr lang="en-US" sz="2800" dirty="0"/>
              <a:t>Sacrifice</a:t>
            </a:r>
          </a:p>
          <a:p>
            <a:pPr marL="742950" lvl="1" indent="-285750">
              <a:buFont typeface="Arial" panose="020B0604020202020204" pitchFamily="34" charset="0"/>
              <a:buChar char="•"/>
            </a:pPr>
            <a:r>
              <a:rPr lang="en-US" sz="2800" dirty="0"/>
              <a:t>Blessing, meat-eating, murder, covenant</a:t>
            </a:r>
          </a:p>
          <a:p>
            <a:pPr marL="742950" lvl="1" indent="-285750">
              <a:buFont typeface="Arial" panose="020B0604020202020204" pitchFamily="34" charset="0"/>
              <a:buChar char="•"/>
            </a:pPr>
            <a:r>
              <a:rPr lang="en-US" sz="2800" dirty="0"/>
              <a:t>Drunken Noah, curse of Canaan</a:t>
            </a:r>
          </a:p>
          <a:p>
            <a:pPr marL="742950" lvl="1" indent="-285750">
              <a:buFont typeface="Arial" panose="020B0604020202020204" pitchFamily="34" charset="0"/>
              <a:buChar char="•"/>
            </a:pPr>
            <a:endParaRPr lang="en-US" sz="2800" dirty="0"/>
          </a:p>
        </p:txBody>
      </p:sp>
      <p:pic>
        <p:nvPicPr>
          <p:cNvPr id="4098" name="Picture 2" descr="What Is Going On? The Noah Window at Chartres (11) – Pray with Jill  Geoffrion">
            <a:extLst>
              <a:ext uri="{FF2B5EF4-FFF2-40B4-BE49-F238E27FC236}">
                <a16:creationId xmlns:a16="http://schemas.microsoft.com/office/drawing/2014/main" id="{53317BFE-AEA1-4D96-862B-2ECA62E434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3361" y="2379215"/>
            <a:ext cx="2499063" cy="2499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71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949910" y="1213009"/>
            <a:ext cx="8327254" cy="3508653"/>
          </a:xfrm>
          <a:prstGeom prst="rect">
            <a:avLst/>
          </a:prstGeom>
          <a:noFill/>
        </p:spPr>
        <p:txBody>
          <a:bodyPr wrap="square" rtlCol="0">
            <a:spAutoFit/>
          </a:bodyPr>
          <a:lstStyle/>
          <a:p>
            <a:r>
              <a:rPr lang="en-US" sz="5400" dirty="0"/>
              <a:t>Babel and Diaspora</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Ch. 10: Table of Nations  </a:t>
            </a:r>
          </a:p>
          <a:p>
            <a:r>
              <a:rPr lang="en-US" sz="2800" dirty="0"/>
              <a:t>		</a:t>
            </a:r>
          </a:p>
          <a:p>
            <a:pPr marL="285750" indent="-285750">
              <a:buFont typeface="Arial" panose="020B0604020202020204" pitchFamily="34" charset="0"/>
              <a:buChar char="•"/>
            </a:pPr>
            <a:r>
              <a:rPr lang="en-US" sz="2800" dirty="0"/>
              <a:t>Ch. 11: Tower of Babel</a:t>
            </a:r>
          </a:p>
          <a:p>
            <a:pPr marL="285750" indent="-285750">
              <a:buFont typeface="Arial" panose="020B0604020202020204" pitchFamily="34" charset="0"/>
              <a:buChar char="•"/>
            </a:pPr>
            <a:endParaRPr lang="en-US" sz="2800" dirty="0"/>
          </a:p>
          <a:p>
            <a:pPr marL="742950" lvl="1" indent="-285750">
              <a:buFont typeface="Arial" panose="020B0604020202020204" pitchFamily="34" charset="0"/>
              <a:buChar char="•"/>
            </a:pPr>
            <a:endParaRPr lang="en-US" sz="2800" dirty="0"/>
          </a:p>
        </p:txBody>
      </p:sp>
      <p:pic>
        <p:nvPicPr>
          <p:cNvPr id="5122" name="Picture 2" descr="Tower of Babel | &amp;quot;But the LORD came down to see the city and… | Flickr">
            <a:extLst>
              <a:ext uri="{FF2B5EF4-FFF2-40B4-BE49-F238E27FC236}">
                <a16:creationId xmlns:a16="http://schemas.microsoft.com/office/drawing/2014/main" id="{3F28CA04-7604-473F-BA2F-200247219E4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394"/>
          <a:stretch/>
        </p:blipFill>
        <p:spPr bwMode="auto">
          <a:xfrm>
            <a:off x="5261859" y="2187639"/>
            <a:ext cx="2473382" cy="358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941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949910" y="1213009"/>
            <a:ext cx="7812350" cy="3570208"/>
          </a:xfrm>
          <a:prstGeom prst="rect">
            <a:avLst/>
          </a:prstGeom>
          <a:noFill/>
        </p:spPr>
        <p:txBody>
          <a:bodyPr wrap="square" rtlCol="0">
            <a:spAutoFit/>
          </a:bodyPr>
          <a:lstStyle/>
          <a:p>
            <a:r>
              <a:rPr lang="en-US" sz="5400" dirty="0"/>
              <a:t>Overall Insights</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3600" dirty="0"/>
              <a:t>Role of language from Genesis to Babel</a:t>
            </a:r>
          </a:p>
          <a:p>
            <a:pPr marL="285750" indent="-285750">
              <a:buFont typeface="Arial" panose="020B0604020202020204" pitchFamily="34" charset="0"/>
              <a:buChar char="•"/>
            </a:pPr>
            <a:r>
              <a:rPr lang="en-US" sz="3600" dirty="0"/>
              <a:t>Begins in a garden, ends in a city</a:t>
            </a:r>
          </a:p>
          <a:p>
            <a:pPr marL="285750" indent="-285750">
              <a:buFont typeface="Arial" panose="020B0604020202020204" pitchFamily="34" charset="0"/>
              <a:buChar char="•"/>
            </a:pPr>
            <a:r>
              <a:rPr lang="en-US" sz="3600" dirty="0"/>
              <a:t>Quest for immortality constantly foiled</a:t>
            </a:r>
          </a:p>
          <a:p>
            <a:pPr marL="742950" lvl="1"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3652541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1233182" y="1300294"/>
            <a:ext cx="6686025" cy="2585323"/>
          </a:xfrm>
          <a:prstGeom prst="rect">
            <a:avLst/>
          </a:prstGeom>
          <a:noFill/>
        </p:spPr>
        <p:txBody>
          <a:bodyPr wrap="square" rtlCol="0">
            <a:spAutoFit/>
          </a:bodyPr>
          <a:lstStyle/>
          <a:p>
            <a:r>
              <a:rPr lang="en-US" sz="5400" dirty="0"/>
              <a:t>Large Group Discussion</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3600" dirty="0"/>
              <a:t>Genesis 3</a:t>
            </a:r>
          </a:p>
          <a:p>
            <a:pPr marL="285750" indent="-285750">
              <a:buFont typeface="Arial" panose="020B0604020202020204" pitchFamily="34" charset="0"/>
              <a:buChar char="•"/>
            </a:pPr>
            <a:endParaRPr lang="en-US" sz="3600" dirty="0"/>
          </a:p>
        </p:txBody>
      </p:sp>
    </p:spTree>
    <p:extLst>
      <p:ext uri="{BB962C8B-B14F-4D97-AF65-F5344CB8AC3E}">
        <p14:creationId xmlns:p14="http://schemas.microsoft.com/office/powerpoint/2010/main" val="570317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1064506" y="980698"/>
            <a:ext cx="7422546" cy="5524589"/>
          </a:xfrm>
          <a:prstGeom prst="rect">
            <a:avLst/>
          </a:prstGeom>
          <a:noFill/>
        </p:spPr>
        <p:txBody>
          <a:bodyPr wrap="square" rtlCol="0">
            <a:spAutoFit/>
          </a:bodyPr>
          <a:lstStyle/>
          <a:p>
            <a:r>
              <a:rPr lang="en-US" sz="5400" dirty="0"/>
              <a:t>Small Group Discussion</a:t>
            </a:r>
          </a:p>
          <a:p>
            <a:endParaRPr lang="en-US" sz="3600" dirty="0"/>
          </a:p>
          <a:p>
            <a:pPr marL="742950" indent="-742950">
              <a:spcBef>
                <a:spcPts val="600"/>
              </a:spcBef>
              <a:buFont typeface="+mj-lt"/>
              <a:buAutoNum type="arabicPeriod"/>
            </a:pPr>
            <a:r>
              <a:rPr lang="en-US" sz="2800" dirty="0"/>
              <a:t>Insights from Bible summary assignment?</a:t>
            </a:r>
          </a:p>
          <a:p>
            <a:pPr marL="742950" indent="-742950">
              <a:spcBef>
                <a:spcPts val="600"/>
              </a:spcBef>
              <a:buFont typeface="+mj-lt"/>
              <a:buAutoNum type="arabicPeriod"/>
            </a:pPr>
            <a:r>
              <a:rPr lang="en-US" sz="2800" dirty="0"/>
              <a:t>Reading: what was surprising? Troubling?</a:t>
            </a:r>
          </a:p>
          <a:p>
            <a:pPr marL="742950" indent="-742950">
              <a:spcBef>
                <a:spcPts val="600"/>
              </a:spcBef>
              <a:buFont typeface="+mj-lt"/>
              <a:buAutoNum type="arabicPeriod"/>
            </a:pPr>
            <a:r>
              <a:rPr lang="en-US" sz="2800" dirty="0"/>
              <a:t>How do you see God?</a:t>
            </a:r>
          </a:p>
          <a:p>
            <a:pPr marL="1200150" lvl="1" indent="-742950">
              <a:buFont typeface="Arial" panose="020B0604020202020204" pitchFamily="34" charset="0"/>
              <a:buChar char="•"/>
            </a:pPr>
            <a:r>
              <a:rPr lang="en-US" sz="2800" dirty="0"/>
              <a:t>Remote, magisterial (Genesis 1); or</a:t>
            </a:r>
          </a:p>
          <a:p>
            <a:pPr marL="1200150" lvl="1" indent="-742950">
              <a:buFont typeface="Arial" panose="020B0604020202020204" pitchFamily="34" charset="0"/>
              <a:buChar char="•"/>
            </a:pPr>
            <a:r>
              <a:rPr lang="en-US" sz="2800" dirty="0"/>
              <a:t>“trial and error” (Genesis 2)</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endParaRPr lang="en-US" sz="3600" dirty="0"/>
          </a:p>
        </p:txBody>
      </p:sp>
    </p:spTree>
    <p:extLst>
      <p:ext uri="{BB962C8B-B14F-4D97-AF65-F5344CB8AC3E}">
        <p14:creationId xmlns:p14="http://schemas.microsoft.com/office/powerpoint/2010/main" val="1771820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1233182" y="1300294"/>
            <a:ext cx="7218360" cy="3077766"/>
          </a:xfrm>
          <a:prstGeom prst="rect">
            <a:avLst/>
          </a:prstGeom>
          <a:noFill/>
        </p:spPr>
        <p:txBody>
          <a:bodyPr wrap="square" rtlCol="0">
            <a:spAutoFit/>
          </a:bodyPr>
          <a:lstStyle/>
          <a:p>
            <a:r>
              <a:rPr lang="en-US" sz="5400" dirty="0"/>
              <a:t>Moving Forward</a:t>
            </a:r>
            <a:endParaRPr lang="en-US" sz="3600" dirty="0"/>
          </a:p>
          <a:p>
            <a:pPr lvl="1"/>
            <a:endParaRPr lang="en-US" sz="2800" dirty="0"/>
          </a:p>
          <a:p>
            <a:pPr marL="742950" lvl="1" indent="-285750">
              <a:buFont typeface="Arial" panose="020B0604020202020204" pitchFamily="34" charset="0"/>
              <a:buChar char="•"/>
            </a:pPr>
            <a:r>
              <a:rPr lang="en-US" sz="2800" dirty="0"/>
              <a:t>Theme for next week:  Family</a:t>
            </a:r>
          </a:p>
          <a:p>
            <a:pPr marL="742950" lvl="1" indent="-285750">
              <a:buFont typeface="Arial" panose="020B0604020202020204" pitchFamily="34" charset="0"/>
              <a:buChar char="•"/>
            </a:pPr>
            <a:r>
              <a:rPr lang="en-US" sz="2800" dirty="0"/>
              <a:t>Assignment for next week: Family tree</a:t>
            </a:r>
          </a:p>
          <a:p>
            <a:pPr marL="742950" lvl="1" indent="-285750">
              <a:buFont typeface="Arial" panose="020B0604020202020204" pitchFamily="34" charset="0"/>
              <a:buChar char="•"/>
            </a:pPr>
            <a:r>
              <a:rPr lang="en-US" sz="2800" dirty="0"/>
              <a:t>Opening prayer for next week: _______</a:t>
            </a:r>
          </a:p>
          <a:p>
            <a:pPr marL="1200150" lvl="2"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1809337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E3EA-3B74-4AB6-A680-7FF77E458D0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05136F9-5202-40BC-9F17-CC96D30D2EBD}"/>
              </a:ext>
            </a:extLst>
          </p:cNvPr>
          <p:cNvSpPr>
            <a:spLocks noGrp="1"/>
          </p:cNvSpPr>
          <p:nvPr>
            <p:ph type="subTitle" idx="1"/>
          </p:nvPr>
        </p:nvSpPr>
        <p:spPr/>
        <p:txBody>
          <a:bodyPr/>
          <a:lstStyle/>
          <a:p>
            <a:endParaRPr lang="en-US"/>
          </a:p>
        </p:txBody>
      </p:sp>
      <p:pic>
        <p:nvPicPr>
          <p:cNvPr id="1026" name="Picture 2" descr="Old Map Isolated Background 3d Illustration Stock Illustration -  Illustration of torn, design: 108956473">
            <a:extLst>
              <a:ext uri="{FF2B5EF4-FFF2-40B4-BE49-F238E27FC236}">
                <a16:creationId xmlns:a16="http://schemas.microsoft.com/office/drawing/2014/main" id="{50F0B0ED-2EFB-46F9-8C19-E53BEC8EB9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653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17BBF53-CD9C-4AE8-AD41-D042C223641A}"/>
              </a:ext>
            </a:extLst>
          </p:cNvPr>
          <p:cNvSpPr txBox="1"/>
          <p:nvPr/>
        </p:nvSpPr>
        <p:spPr>
          <a:xfrm>
            <a:off x="685801" y="1273661"/>
            <a:ext cx="7934416" cy="3600986"/>
          </a:xfrm>
          <a:prstGeom prst="rect">
            <a:avLst/>
          </a:prstGeom>
          <a:noFill/>
        </p:spPr>
        <p:txBody>
          <a:bodyPr wrap="square" rtlCol="0">
            <a:spAutoFit/>
          </a:bodyPr>
          <a:lstStyle/>
          <a:p>
            <a:pPr algn="ctr"/>
            <a:r>
              <a:rPr lang="en-US" sz="4400" dirty="0"/>
              <a:t>Exploring the Old Testament: </a:t>
            </a:r>
          </a:p>
          <a:p>
            <a:pPr algn="ctr"/>
            <a:r>
              <a:rPr lang="en-US" sz="4400" dirty="0"/>
              <a:t>A Biblical Survey</a:t>
            </a:r>
            <a:endParaRPr lang="en-US" sz="5400" dirty="0"/>
          </a:p>
          <a:p>
            <a:endParaRPr lang="en-US" sz="4400" dirty="0"/>
          </a:p>
          <a:p>
            <a:pPr algn="ctr"/>
            <a:r>
              <a:rPr lang="en-US" sz="3200" dirty="0"/>
              <a:t>First Presbyterian Church of Tallahassee</a:t>
            </a:r>
          </a:p>
          <a:p>
            <a:pPr algn="ctr"/>
            <a:r>
              <a:rPr lang="en-US" sz="3200" dirty="0"/>
              <a:t>Wednesdays 5:45-6:45 p.m.</a:t>
            </a:r>
          </a:p>
          <a:p>
            <a:pPr algn="ctr"/>
            <a:r>
              <a:rPr lang="en-US" sz="3200" dirty="0"/>
              <a:t>Rev. Margaret Fox</a:t>
            </a:r>
          </a:p>
        </p:txBody>
      </p:sp>
    </p:spTree>
    <p:extLst>
      <p:ext uri="{BB962C8B-B14F-4D97-AF65-F5344CB8AC3E}">
        <p14:creationId xmlns:p14="http://schemas.microsoft.com/office/powerpoint/2010/main" val="3881917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1228987" y="1273661"/>
            <a:ext cx="6686025" cy="2031325"/>
          </a:xfrm>
          <a:prstGeom prst="rect">
            <a:avLst/>
          </a:prstGeom>
          <a:noFill/>
        </p:spPr>
        <p:txBody>
          <a:bodyPr wrap="square" rtlCol="0">
            <a:spAutoFit/>
          </a:bodyPr>
          <a:lstStyle/>
          <a:p>
            <a:r>
              <a:rPr lang="en-US" sz="5400" dirty="0"/>
              <a:t>Prayer for illumination</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3600" dirty="0"/>
              <a:t>Virginia Thomas</a:t>
            </a:r>
          </a:p>
        </p:txBody>
      </p:sp>
    </p:spTree>
    <p:extLst>
      <p:ext uri="{BB962C8B-B14F-4D97-AF65-F5344CB8AC3E}">
        <p14:creationId xmlns:p14="http://schemas.microsoft.com/office/powerpoint/2010/main" val="1128444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1228987" y="1273661"/>
            <a:ext cx="6686025" cy="2031325"/>
          </a:xfrm>
          <a:prstGeom prst="rect">
            <a:avLst/>
          </a:prstGeom>
          <a:noFill/>
        </p:spPr>
        <p:txBody>
          <a:bodyPr wrap="square" rtlCol="0">
            <a:spAutoFit/>
          </a:bodyPr>
          <a:lstStyle/>
          <a:p>
            <a:r>
              <a:rPr lang="en-US" sz="5400" dirty="0"/>
              <a:t>Getting Started</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3600" dirty="0"/>
              <a:t>Homework reflections</a:t>
            </a:r>
          </a:p>
        </p:txBody>
      </p:sp>
    </p:spTree>
    <p:extLst>
      <p:ext uri="{BB962C8B-B14F-4D97-AF65-F5344CB8AC3E}">
        <p14:creationId xmlns:p14="http://schemas.microsoft.com/office/powerpoint/2010/main" val="104100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1228987" y="1273661"/>
            <a:ext cx="6686025" cy="4185761"/>
          </a:xfrm>
          <a:prstGeom prst="rect">
            <a:avLst/>
          </a:prstGeom>
          <a:noFill/>
        </p:spPr>
        <p:txBody>
          <a:bodyPr wrap="square" rtlCol="0">
            <a:spAutoFit/>
          </a:bodyPr>
          <a:lstStyle/>
          <a:p>
            <a:r>
              <a:rPr lang="en-US" sz="5400" dirty="0"/>
              <a:t>Today’s class: </a:t>
            </a:r>
          </a:p>
          <a:p>
            <a:r>
              <a:rPr lang="en-US" sz="3200" dirty="0"/>
              <a:t>Gen. 1-11</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3600" dirty="0"/>
              <a:t>Genre and sources</a:t>
            </a:r>
          </a:p>
          <a:p>
            <a:pPr marL="285750" indent="-285750">
              <a:buFont typeface="Arial" panose="020B0604020202020204" pitchFamily="34" charset="0"/>
              <a:buChar char="•"/>
            </a:pPr>
            <a:r>
              <a:rPr lang="en-US" sz="3600" dirty="0"/>
              <a:t>Outline </a:t>
            </a:r>
          </a:p>
          <a:p>
            <a:pPr marL="285750" indent="-285750">
              <a:buFont typeface="Arial" panose="020B0604020202020204" pitchFamily="34" charset="0"/>
              <a:buChar char="•"/>
            </a:pPr>
            <a:r>
              <a:rPr lang="en-US" sz="3600" dirty="0"/>
              <a:t>Large group: Genesis 3</a:t>
            </a:r>
          </a:p>
          <a:p>
            <a:pPr marL="285750" indent="-285750">
              <a:buFont typeface="Arial" panose="020B0604020202020204" pitchFamily="34" charset="0"/>
              <a:buChar char="•"/>
            </a:pPr>
            <a:r>
              <a:rPr lang="en-US" sz="3600" dirty="0"/>
              <a:t>Intro to small group time</a:t>
            </a:r>
          </a:p>
        </p:txBody>
      </p:sp>
    </p:spTree>
    <p:extLst>
      <p:ext uri="{BB962C8B-B14F-4D97-AF65-F5344CB8AC3E}">
        <p14:creationId xmlns:p14="http://schemas.microsoft.com/office/powerpoint/2010/main" val="1260153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887767" y="1273661"/>
            <a:ext cx="7838983" cy="4370427"/>
          </a:xfrm>
          <a:prstGeom prst="rect">
            <a:avLst/>
          </a:prstGeom>
          <a:noFill/>
        </p:spPr>
        <p:txBody>
          <a:bodyPr wrap="square" rtlCol="0">
            <a:spAutoFit/>
          </a:bodyPr>
          <a:lstStyle/>
          <a:p>
            <a:r>
              <a:rPr lang="en-US" sz="5400" dirty="0"/>
              <a:t>Genre of Genesis 1-11</a:t>
            </a:r>
            <a:endParaRPr lang="en-US" sz="36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Primeval literature</a:t>
            </a:r>
          </a:p>
          <a:p>
            <a:pPr marL="742950" lvl="1" indent="-285750">
              <a:buFont typeface="Arial" panose="020B0604020202020204" pitchFamily="34" charset="0"/>
              <a:buChar char="•"/>
            </a:pPr>
            <a:r>
              <a:rPr lang="en-US" sz="2800" dirty="0"/>
              <a:t>Not linked to specific dates/places</a:t>
            </a:r>
          </a:p>
          <a:p>
            <a:pPr marL="742950" lvl="1" indent="-285750">
              <a:buFont typeface="Arial" panose="020B0604020202020204" pitchFamily="34" charset="0"/>
              <a:buChar char="•"/>
            </a:pPr>
            <a:r>
              <a:rPr lang="en-US" sz="2800" dirty="0"/>
              <a:t>Impression of realism, but stories are timeless</a:t>
            </a:r>
          </a:p>
          <a:p>
            <a:pPr marL="742950" lvl="1" indent="-285750">
              <a:buFont typeface="Arial" panose="020B0604020202020204" pitchFamily="34" charset="0"/>
              <a:buChar char="•"/>
            </a:pPr>
            <a:r>
              <a:rPr lang="en-US" sz="2800" dirty="0"/>
              <a:t>Myth</a:t>
            </a:r>
          </a:p>
          <a:p>
            <a:pPr marL="1200150" lvl="2" indent="-285750">
              <a:buFont typeface="Arial" panose="020B0604020202020204" pitchFamily="34" charset="0"/>
              <a:buChar char="•"/>
            </a:pPr>
            <a:r>
              <a:rPr lang="en-US" sz="2800" dirty="0"/>
              <a:t>Does NOT mean made up/fictional</a:t>
            </a:r>
          </a:p>
          <a:p>
            <a:pPr marL="1200150" lvl="2" indent="-285750">
              <a:buFont typeface="Arial" panose="020B0604020202020204" pitchFamily="34" charset="0"/>
              <a:buChar char="•"/>
            </a:pPr>
            <a:r>
              <a:rPr lang="en-US" sz="2800" dirty="0"/>
              <a:t>Means contains essential truths, set at beginning of culture, often etiological</a:t>
            </a:r>
          </a:p>
        </p:txBody>
      </p:sp>
    </p:spTree>
    <p:extLst>
      <p:ext uri="{BB962C8B-B14F-4D97-AF65-F5344CB8AC3E}">
        <p14:creationId xmlns:p14="http://schemas.microsoft.com/office/powerpoint/2010/main" val="3285693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763481" y="1309172"/>
            <a:ext cx="8380519" cy="4801314"/>
          </a:xfrm>
          <a:prstGeom prst="rect">
            <a:avLst/>
          </a:prstGeom>
          <a:noFill/>
        </p:spPr>
        <p:txBody>
          <a:bodyPr wrap="square" rtlCol="0">
            <a:spAutoFit/>
          </a:bodyPr>
          <a:lstStyle/>
          <a:p>
            <a:r>
              <a:rPr lang="en-US" sz="5400" dirty="0"/>
              <a:t>Old Testament Sources</a:t>
            </a:r>
            <a:endParaRPr lang="en-US" sz="3600" dirty="0"/>
          </a:p>
          <a:p>
            <a:pPr marL="285750" indent="-285750">
              <a:buFont typeface="Arial" panose="020B0604020202020204" pitchFamily="34" charset="0"/>
              <a:buChar char="•"/>
            </a:pPr>
            <a:r>
              <a:rPr lang="en-US" sz="2800" dirty="0"/>
              <a:t>“Documentary hypothesis” -- Julius Wellhausen</a:t>
            </a:r>
          </a:p>
          <a:p>
            <a:pPr marL="742950" lvl="1" indent="-285750">
              <a:buFont typeface="Arial" panose="020B0604020202020204" pitchFamily="34" charset="0"/>
              <a:buChar char="•"/>
            </a:pPr>
            <a:r>
              <a:rPr lang="en-US" sz="2800" b="1" u="sng" dirty="0"/>
              <a:t>J: Yahwist </a:t>
            </a:r>
            <a:r>
              <a:rPr lang="en-US" sz="2800" dirty="0"/>
              <a:t>(lively, vivid, creative—promise/fulfillment theme)</a:t>
            </a:r>
          </a:p>
          <a:p>
            <a:pPr marL="742950" lvl="1" indent="-285750">
              <a:buFont typeface="Arial" panose="020B0604020202020204" pitchFamily="34" charset="0"/>
              <a:buChar char="•"/>
            </a:pPr>
            <a:r>
              <a:rPr lang="en-US" sz="2800" b="1" u="sng" dirty="0"/>
              <a:t>E: </a:t>
            </a:r>
            <a:r>
              <a:rPr lang="en-US" sz="2800" b="1" u="sng" dirty="0" err="1"/>
              <a:t>Elohist</a:t>
            </a:r>
            <a:r>
              <a:rPr lang="en-US" sz="2800" b="1" u="sng" dirty="0"/>
              <a:t> </a:t>
            </a:r>
            <a:r>
              <a:rPr lang="en-US" sz="2800" dirty="0"/>
              <a:t>(n. kingdom, independent traditions)</a:t>
            </a:r>
          </a:p>
          <a:p>
            <a:pPr marL="742950" lvl="1" indent="-285750">
              <a:buFont typeface="Arial" panose="020B0604020202020204" pitchFamily="34" charset="0"/>
              <a:buChar char="•"/>
            </a:pPr>
            <a:r>
              <a:rPr lang="en-US" sz="2800" u="sng" dirty="0"/>
              <a:t>D: Deuteronomist </a:t>
            </a:r>
            <a:r>
              <a:rPr lang="en-US" sz="2800" dirty="0"/>
              <a:t>(7</a:t>
            </a:r>
            <a:r>
              <a:rPr lang="en-US" sz="2800" baseline="30000" dirty="0"/>
              <a:t>th</a:t>
            </a:r>
            <a:r>
              <a:rPr lang="en-US" sz="2800" dirty="0"/>
              <a:t> cent.; fear/love of God; obedience to divine commands; exhortation)</a:t>
            </a:r>
          </a:p>
          <a:p>
            <a:pPr marL="742950" lvl="1" indent="-285750">
              <a:buFont typeface="Arial" panose="020B0604020202020204" pitchFamily="34" charset="0"/>
              <a:buChar char="•"/>
            </a:pPr>
            <a:r>
              <a:rPr lang="en-US" sz="2800" b="1" u="sng" dirty="0"/>
              <a:t>P: Priestly </a:t>
            </a:r>
            <a:r>
              <a:rPr lang="en-US" sz="2800" dirty="0"/>
              <a:t>(post-exilic editor; cult and ritual; genealogy; presence of God in glory/tabernacle)</a:t>
            </a:r>
          </a:p>
          <a:p>
            <a:pPr marL="742950" lvl="1"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4207114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1228987" y="1282538"/>
            <a:ext cx="7124900" cy="4247317"/>
          </a:xfrm>
          <a:prstGeom prst="rect">
            <a:avLst/>
          </a:prstGeom>
          <a:noFill/>
        </p:spPr>
        <p:txBody>
          <a:bodyPr wrap="square" rtlCol="0">
            <a:spAutoFit/>
          </a:bodyPr>
          <a:lstStyle/>
          <a:p>
            <a:r>
              <a:rPr lang="en-US" sz="5400" dirty="0"/>
              <a:t>Genesis 1-11 Outline</a:t>
            </a:r>
          </a:p>
          <a:p>
            <a:pPr marL="285750" indent="-285750">
              <a:buFont typeface="Arial" panose="020B0604020202020204" pitchFamily="34" charset="0"/>
              <a:buChar char="•"/>
            </a:pPr>
            <a:r>
              <a:rPr lang="en-US" sz="3600" dirty="0"/>
              <a:t>1: Creation – order out of chaos</a:t>
            </a:r>
          </a:p>
          <a:p>
            <a:pPr marL="285750" indent="-285750">
              <a:buFont typeface="Arial" panose="020B0604020202020204" pitchFamily="34" charset="0"/>
              <a:buChar char="•"/>
            </a:pPr>
            <a:r>
              <a:rPr lang="en-US" sz="3600" dirty="0"/>
              <a:t>2: Creation – hands-on artisanship</a:t>
            </a:r>
          </a:p>
          <a:p>
            <a:pPr marL="285750" indent="-285750">
              <a:buFont typeface="Arial" panose="020B0604020202020204" pitchFamily="34" charset="0"/>
              <a:buChar char="•"/>
            </a:pPr>
            <a:r>
              <a:rPr lang="en-US" sz="3600" dirty="0"/>
              <a:t>3-5: Disorder and estrangement</a:t>
            </a:r>
          </a:p>
          <a:p>
            <a:pPr marL="285750" indent="-285750">
              <a:buFont typeface="Arial" panose="020B0604020202020204" pitchFamily="34" charset="0"/>
              <a:buChar char="•"/>
            </a:pPr>
            <a:r>
              <a:rPr lang="en-US" sz="3600" dirty="0"/>
              <a:t>6-9: Flood – starting over</a:t>
            </a:r>
          </a:p>
          <a:p>
            <a:pPr marL="285750" indent="-285750">
              <a:buFont typeface="Arial" panose="020B0604020202020204" pitchFamily="34" charset="0"/>
              <a:buChar char="•"/>
            </a:pPr>
            <a:r>
              <a:rPr lang="en-US" sz="3600" dirty="0"/>
              <a:t>10: Table of nations</a:t>
            </a:r>
          </a:p>
          <a:p>
            <a:pPr marL="285750" indent="-285750">
              <a:buFont typeface="Arial" panose="020B0604020202020204" pitchFamily="34" charset="0"/>
              <a:buChar char="•"/>
            </a:pPr>
            <a:r>
              <a:rPr lang="en-US" sz="3600" dirty="0"/>
              <a:t>11: Babel and diaspora</a:t>
            </a:r>
          </a:p>
        </p:txBody>
      </p:sp>
    </p:spTree>
    <p:extLst>
      <p:ext uri="{BB962C8B-B14F-4D97-AF65-F5344CB8AC3E}">
        <p14:creationId xmlns:p14="http://schemas.microsoft.com/office/powerpoint/2010/main" val="1885176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ownload Blank Pirate Map Png - Blank Treasure Map Png PNG Image with No  Background - PNGkey.com">
            <a:extLst>
              <a:ext uri="{FF2B5EF4-FFF2-40B4-BE49-F238E27FC236}">
                <a16:creationId xmlns:a16="http://schemas.microsoft.com/office/drawing/2014/main" id="{3FDE9E07-51CD-4023-A00A-6C50ADAB07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435007" y="456915"/>
            <a:ext cx="8025412" cy="5355312"/>
          </a:xfrm>
          <a:prstGeom prst="rect">
            <a:avLst/>
          </a:prstGeom>
          <a:noFill/>
        </p:spPr>
        <p:txBody>
          <a:bodyPr wrap="square" rtlCol="0">
            <a:spAutoFit/>
          </a:bodyPr>
          <a:lstStyle/>
          <a:p>
            <a:r>
              <a:rPr lang="en-US" sz="5400" dirty="0"/>
              <a:t>Genesis 1</a:t>
            </a:r>
            <a:endParaRPr lang="en-US" sz="3600" dirty="0"/>
          </a:p>
          <a:p>
            <a:pPr marL="285750" indent="-285750">
              <a:buFont typeface="Arial" panose="020B0604020202020204" pitchFamily="34" charset="0"/>
              <a:buChar char="•"/>
            </a:pPr>
            <a:r>
              <a:rPr lang="en-US" sz="3600" dirty="0"/>
              <a:t>“In the beginning when God created the heavens and the earth…”</a:t>
            </a:r>
          </a:p>
          <a:p>
            <a:pPr marL="285750" indent="-285750">
              <a:buFont typeface="Arial" panose="020B0604020202020204" pitchFamily="34" charset="0"/>
              <a:buChar char="•"/>
            </a:pPr>
            <a:r>
              <a:rPr lang="en-US" sz="3600" dirty="0"/>
              <a:t>Cosmic</a:t>
            </a:r>
          </a:p>
          <a:p>
            <a:pPr marL="285750" indent="-285750">
              <a:buFont typeface="Arial" panose="020B0604020202020204" pitchFamily="34" charset="0"/>
              <a:buChar char="•"/>
            </a:pPr>
            <a:r>
              <a:rPr lang="en-US" sz="3600" dirty="0"/>
              <a:t>Orderly – seven days</a:t>
            </a:r>
          </a:p>
          <a:p>
            <a:pPr marL="285750" indent="-285750">
              <a:buFont typeface="Arial" panose="020B0604020202020204" pitchFamily="34" charset="0"/>
              <a:buChar char="•"/>
            </a:pPr>
            <a:r>
              <a:rPr lang="en-US" sz="3600" dirty="0"/>
              <a:t>Creation by fiat “let there be light!”</a:t>
            </a:r>
          </a:p>
          <a:p>
            <a:pPr marL="285750" indent="-285750">
              <a:buFont typeface="Arial" panose="020B0604020202020204" pitchFamily="34" charset="0"/>
              <a:buChar char="•"/>
            </a:pPr>
            <a:r>
              <a:rPr lang="en-US" sz="3600" dirty="0"/>
              <a:t>Positive command to eat all plants/trees</a:t>
            </a:r>
          </a:p>
          <a:p>
            <a:pPr marL="285750" indent="-285750">
              <a:buFont typeface="Arial" panose="020B0604020202020204" pitchFamily="34" charset="0"/>
              <a:buChar char="•"/>
            </a:pPr>
            <a:r>
              <a:rPr lang="en-US" sz="3600" dirty="0"/>
              <a:t>“Be fruitful and multiply”</a:t>
            </a:r>
          </a:p>
          <a:p>
            <a:pPr marL="285750" indent="-285750">
              <a:buFont typeface="Arial" panose="020B0604020202020204" pitchFamily="34" charset="0"/>
              <a:buChar char="•"/>
            </a:pPr>
            <a:r>
              <a:rPr lang="en-US" sz="3600" dirty="0"/>
              <a:t>Sabbath</a:t>
            </a:r>
          </a:p>
        </p:txBody>
      </p:sp>
      <p:pic>
        <p:nvPicPr>
          <p:cNvPr id="1028" name="Picture 4" descr="Bourges cathedral stained glass">
            <a:extLst>
              <a:ext uri="{FF2B5EF4-FFF2-40B4-BE49-F238E27FC236}">
                <a16:creationId xmlns:a16="http://schemas.microsoft.com/office/drawing/2014/main" id="{9FD29530-D07B-4B47-91A6-4B1FB3AE519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904" t="21144" r="10698" b="9559"/>
          <a:stretch/>
        </p:blipFill>
        <p:spPr bwMode="auto">
          <a:xfrm>
            <a:off x="5980712" y="1899823"/>
            <a:ext cx="1899079" cy="1660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9624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885</TotalTime>
  <Words>623</Words>
  <Application>Microsoft Office PowerPoint</Application>
  <PresentationFormat>On-screen Show (4:3)</PresentationFormat>
  <Paragraphs>126</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Fox</dc:creator>
  <cp:lastModifiedBy>Margaret Fox</cp:lastModifiedBy>
  <cp:revision>1</cp:revision>
  <cp:lastPrinted>2021-09-29T20:35:31Z</cp:lastPrinted>
  <dcterms:created xsi:type="dcterms:W3CDTF">2021-09-09T19:53:24Z</dcterms:created>
  <dcterms:modified xsi:type="dcterms:W3CDTF">2021-09-29T21:42:47Z</dcterms:modified>
</cp:coreProperties>
</file>