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7"/>
  </p:notesMasterIdLst>
  <p:sldIdLst>
    <p:sldId id="256" r:id="rId2"/>
    <p:sldId id="278" r:id="rId3"/>
    <p:sldId id="375" r:id="rId4"/>
    <p:sldId id="262" r:id="rId5"/>
    <p:sldId id="351" r:id="rId6"/>
    <p:sldId id="353" r:id="rId7"/>
    <p:sldId id="368" r:id="rId8"/>
    <p:sldId id="376" r:id="rId9"/>
    <p:sldId id="369" r:id="rId10"/>
    <p:sldId id="370" r:id="rId11"/>
    <p:sldId id="379" r:id="rId12"/>
    <p:sldId id="378" r:id="rId13"/>
    <p:sldId id="380" r:id="rId14"/>
    <p:sldId id="371" r:id="rId15"/>
    <p:sldId id="381" r:id="rId16"/>
    <p:sldId id="362" r:id="rId17"/>
    <p:sldId id="383" r:id="rId18"/>
    <p:sldId id="372" r:id="rId19"/>
    <p:sldId id="382" r:id="rId20"/>
    <p:sldId id="373" r:id="rId21"/>
    <p:sldId id="388" r:id="rId22"/>
    <p:sldId id="385" r:id="rId23"/>
    <p:sldId id="386" r:id="rId24"/>
    <p:sldId id="387" r:id="rId25"/>
    <p:sldId id="277" r:id="rId2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77FFD-A067-4E38-9F28-ABE5DA12FB4C}" v="56" dt="2022-01-26T21:01:31.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69526" autoAdjust="0"/>
  </p:normalViewPr>
  <p:slideViewPr>
    <p:cSldViewPr snapToGrid="0">
      <p:cViewPr varScale="1">
        <p:scale>
          <a:sx n="75" d="100"/>
          <a:sy n="75" d="100"/>
        </p:scale>
        <p:origin x="25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Fox" userId="892c1610-2351-4c35-b21d-3b293c8c172e" providerId="ADAL" clId="{A0B31DBB-3845-4FD7-BA22-208FC90ECCA5}"/>
    <pc:docChg chg="undo custSel addSld delSld modSld sldOrd">
      <pc:chgData name="Margaret Fox" userId="892c1610-2351-4c35-b21d-3b293c8c172e" providerId="ADAL" clId="{A0B31DBB-3845-4FD7-BA22-208FC90ECCA5}" dt="2021-12-01T15:18:08.675" v="2790" actId="1076"/>
      <pc:docMkLst>
        <pc:docMk/>
      </pc:docMkLst>
      <pc:sldChg chg="modSp mod">
        <pc:chgData name="Margaret Fox" userId="892c1610-2351-4c35-b21d-3b293c8c172e" providerId="ADAL" clId="{A0B31DBB-3845-4FD7-BA22-208FC90ECCA5}" dt="2021-12-01T14:41:21.707" v="2317" actId="20577"/>
        <pc:sldMkLst>
          <pc:docMk/>
          <pc:sldMk cId="3881917840" sldId="256"/>
        </pc:sldMkLst>
        <pc:spChg chg="mod">
          <ac:chgData name="Margaret Fox" userId="892c1610-2351-4c35-b21d-3b293c8c172e" providerId="ADAL" clId="{A0B31DBB-3845-4FD7-BA22-208FC90ECCA5}" dt="2021-12-01T14:41:21.707" v="2317" actId="20577"/>
          <ac:spMkLst>
            <pc:docMk/>
            <pc:sldMk cId="3881917840" sldId="256"/>
            <ac:spMk id="2" creationId="{A498E3EA-3B74-4AB6-A680-7FF77E458D00}"/>
          </ac:spMkLst>
        </pc:spChg>
      </pc:sldChg>
      <pc:sldChg chg="modSp mod">
        <pc:chgData name="Margaret Fox" userId="892c1610-2351-4c35-b21d-3b293c8c172e" providerId="ADAL" clId="{A0B31DBB-3845-4FD7-BA22-208FC90ECCA5}" dt="2021-11-30T18:54:57.341" v="45" actId="20577"/>
        <pc:sldMkLst>
          <pc:docMk/>
          <pc:sldMk cId="1260153591" sldId="257"/>
        </pc:sldMkLst>
        <pc:spChg chg="mod">
          <ac:chgData name="Margaret Fox" userId="892c1610-2351-4c35-b21d-3b293c8c172e" providerId="ADAL" clId="{A0B31DBB-3845-4FD7-BA22-208FC90ECCA5}" dt="2021-11-30T18:54:57.341" v="45" actId="20577"/>
          <ac:spMkLst>
            <pc:docMk/>
            <pc:sldMk cId="1260153591" sldId="257"/>
            <ac:spMk id="2" creationId="{AAB9F923-3D98-49EE-927E-35748313EB37}"/>
          </ac:spMkLst>
        </pc:spChg>
      </pc:sldChg>
      <pc:sldChg chg="modSp mod">
        <pc:chgData name="Margaret Fox" userId="892c1610-2351-4c35-b21d-3b293c8c172e" providerId="ADAL" clId="{A0B31DBB-3845-4FD7-BA22-208FC90ECCA5}" dt="2021-11-30T18:56:23.667" v="133" actId="255"/>
        <pc:sldMkLst>
          <pc:docMk/>
          <pc:sldMk cId="3285693065" sldId="262"/>
        </pc:sldMkLst>
        <pc:spChg chg="mod">
          <ac:chgData name="Margaret Fox" userId="892c1610-2351-4c35-b21d-3b293c8c172e" providerId="ADAL" clId="{A0B31DBB-3845-4FD7-BA22-208FC90ECCA5}" dt="2021-11-30T18:56:23.667" v="133" actId="255"/>
          <ac:spMkLst>
            <pc:docMk/>
            <pc:sldMk cId="3285693065" sldId="262"/>
            <ac:spMk id="2" creationId="{AAB9F923-3D98-49EE-927E-35748313EB37}"/>
          </ac:spMkLst>
        </pc:spChg>
      </pc:sldChg>
      <pc:sldChg chg="modSp mod">
        <pc:chgData name="Margaret Fox" userId="892c1610-2351-4c35-b21d-3b293c8c172e" providerId="ADAL" clId="{A0B31DBB-3845-4FD7-BA22-208FC90ECCA5}" dt="2021-11-30T20:04:43.513" v="2188" actId="20577"/>
        <pc:sldMkLst>
          <pc:docMk/>
          <pc:sldMk cId="1809337763" sldId="277"/>
        </pc:sldMkLst>
        <pc:spChg chg="mod">
          <ac:chgData name="Margaret Fox" userId="892c1610-2351-4c35-b21d-3b293c8c172e" providerId="ADAL" clId="{A0B31DBB-3845-4FD7-BA22-208FC90ECCA5}" dt="2021-11-30T20:04:43.513" v="2188" actId="20577"/>
          <ac:spMkLst>
            <pc:docMk/>
            <pc:sldMk cId="1809337763" sldId="277"/>
            <ac:spMk id="2" creationId="{AAB9F923-3D98-49EE-927E-35748313EB37}"/>
          </ac:spMkLst>
        </pc:spChg>
      </pc:sldChg>
      <pc:sldChg chg="modSp mod">
        <pc:chgData name="Margaret Fox" userId="892c1610-2351-4c35-b21d-3b293c8c172e" providerId="ADAL" clId="{A0B31DBB-3845-4FD7-BA22-208FC90ECCA5}" dt="2021-11-30T18:54:30.983" v="11" actId="20577"/>
        <pc:sldMkLst>
          <pc:docMk/>
          <pc:sldMk cId="1128444069" sldId="278"/>
        </pc:sldMkLst>
        <pc:spChg chg="mod">
          <ac:chgData name="Margaret Fox" userId="892c1610-2351-4c35-b21d-3b293c8c172e" providerId="ADAL" clId="{A0B31DBB-3845-4FD7-BA22-208FC90ECCA5}" dt="2021-11-30T18:54:30.983" v="11" actId="20577"/>
          <ac:spMkLst>
            <pc:docMk/>
            <pc:sldMk cId="1128444069" sldId="278"/>
            <ac:spMk id="2" creationId="{AAB9F923-3D98-49EE-927E-35748313EB37}"/>
          </ac:spMkLst>
        </pc:spChg>
      </pc:sldChg>
      <pc:sldChg chg="modSp mod">
        <pc:chgData name="Margaret Fox" userId="892c1610-2351-4c35-b21d-3b293c8c172e" providerId="ADAL" clId="{A0B31DBB-3845-4FD7-BA22-208FC90ECCA5}" dt="2021-11-30T18:57:39.243" v="409" actId="313"/>
        <pc:sldMkLst>
          <pc:docMk/>
          <pc:sldMk cId="2466888729" sldId="308"/>
        </pc:sldMkLst>
        <pc:spChg chg="mod">
          <ac:chgData name="Margaret Fox" userId="892c1610-2351-4c35-b21d-3b293c8c172e" providerId="ADAL" clId="{A0B31DBB-3845-4FD7-BA22-208FC90ECCA5}" dt="2021-11-30T18:57:39.243" v="409" actId="313"/>
          <ac:spMkLst>
            <pc:docMk/>
            <pc:sldMk cId="2466888729" sldId="308"/>
            <ac:spMk id="2" creationId="{AAB9F923-3D98-49EE-927E-35748313EB37}"/>
          </ac:spMkLst>
        </pc:spChg>
      </pc:sldChg>
      <pc:sldChg chg="del">
        <pc:chgData name="Margaret Fox" userId="892c1610-2351-4c35-b21d-3b293c8c172e" providerId="ADAL" clId="{A0B31DBB-3845-4FD7-BA22-208FC90ECCA5}" dt="2021-11-30T19:15:47.193" v="1509" actId="47"/>
        <pc:sldMkLst>
          <pc:docMk/>
          <pc:sldMk cId="1051045009" sldId="310"/>
        </pc:sldMkLst>
      </pc:sldChg>
      <pc:sldChg chg="addSp delSp modSp mod">
        <pc:chgData name="Margaret Fox" userId="892c1610-2351-4c35-b21d-3b293c8c172e" providerId="ADAL" clId="{A0B31DBB-3845-4FD7-BA22-208FC90ECCA5}" dt="2021-11-30T19:19:11.230" v="1527" actId="14100"/>
        <pc:sldMkLst>
          <pc:docMk/>
          <pc:sldMk cId="1117480482" sldId="311"/>
        </pc:sldMkLst>
        <pc:spChg chg="mod">
          <ac:chgData name="Margaret Fox" userId="892c1610-2351-4c35-b21d-3b293c8c172e" providerId="ADAL" clId="{A0B31DBB-3845-4FD7-BA22-208FC90ECCA5}" dt="2021-11-30T19:18:19.582" v="1517" actId="20577"/>
          <ac:spMkLst>
            <pc:docMk/>
            <pc:sldMk cId="1117480482" sldId="311"/>
            <ac:spMk id="2" creationId="{AAB9F923-3D98-49EE-927E-35748313EB37}"/>
          </ac:spMkLst>
        </pc:spChg>
        <pc:picChg chg="add mod">
          <ac:chgData name="Margaret Fox" userId="892c1610-2351-4c35-b21d-3b293c8c172e" providerId="ADAL" clId="{A0B31DBB-3845-4FD7-BA22-208FC90ECCA5}" dt="2021-11-30T19:19:11.230" v="1527" actId="14100"/>
          <ac:picMkLst>
            <pc:docMk/>
            <pc:sldMk cId="1117480482" sldId="311"/>
            <ac:picMk id="1026" creationId="{08578DC7-E183-49E2-8E97-B15D7713B4B3}"/>
          </ac:picMkLst>
        </pc:picChg>
        <pc:picChg chg="del">
          <ac:chgData name="Margaret Fox" userId="892c1610-2351-4c35-b21d-3b293c8c172e" providerId="ADAL" clId="{A0B31DBB-3845-4FD7-BA22-208FC90ECCA5}" dt="2021-11-30T19:18:52.685" v="1524" actId="478"/>
          <ac:picMkLst>
            <pc:docMk/>
            <pc:sldMk cId="1117480482" sldId="311"/>
            <ac:picMk id="2050" creationId="{9E476F11-15D0-42A8-BDAC-FCD6AA8E73AE}"/>
          </ac:picMkLst>
        </pc:picChg>
      </pc:sldChg>
      <pc:sldChg chg="del">
        <pc:chgData name="Margaret Fox" userId="892c1610-2351-4c35-b21d-3b293c8c172e" providerId="ADAL" clId="{A0B31DBB-3845-4FD7-BA22-208FC90ECCA5}" dt="2021-11-30T18:55:14.794" v="47" actId="47"/>
        <pc:sldMkLst>
          <pc:docMk/>
          <pc:sldMk cId="2809317494" sldId="331"/>
        </pc:sldMkLst>
      </pc:sldChg>
      <pc:sldChg chg="del">
        <pc:chgData name="Margaret Fox" userId="892c1610-2351-4c35-b21d-3b293c8c172e" providerId="ADAL" clId="{A0B31DBB-3845-4FD7-BA22-208FC90ECCA5}" dt="2021-11-30T19:15:21.469" v="1454" actId="47"/>
        <pc:sldMkLst>
          <pc:docMk/>
          <pc:sldMk cId="273157310" sldId="333"/>
        </pc:sldMkLst>
      </pc:sldChg>
      <pc:sldChg chg="del">
        <pc:chgData name="Margaret Fox" userId="892c1610-2351-4c35-b21d-3b293c8c172e" providerId="ADAL" clId="{A0B31DBB-3845-4FD7-BA22-208FC90ECCA5}" dt="2021-11-30T20:04:17.312" v="2124" actId="47"/>
        <pc:sldMkLst>
          <pc:docMk/>
          <pc:sldMk cId="1701177917" sldId="335"/>
        </pc:sldMkLst>
      </pc:sldChg>
      <pc:sldChg chg="del">
        <pc:chgData name="Margaret Fox" userId="892c1610-2351-4c35-b21d-3b293c8c172e" providerId="ADAL" clId="{A0B31DBB-3845-4FD7-BA22-208FC90ECCA5}" dt="2021-11-30T18:55:13.716" v="46" actId="47"/>
        <pc:sldMkLst>
          <pc:docMk/>
          <pc:sldMk cId="152984106" sldId="338"/>
        </pc:sldMkLst>
      </pc:sldChg>
      <pc:sldChg chg="modSp mod ord">
        <pc:chgData name="Margaret Fox" userId="892c1610-2351-4c35-b21d-3b293c8c172e" providerId="ADAL" clId="{A0B31DBB-3845-4FD7-BA22-208FC90ECCA5}" dt="2021-11-30T20:05:45.597" v="2315"/>
        <pc:sldMkLst>
          <pc:docMk/>
          <pc:sldMk cId="2253875392" sldId="339"/>
        </pc:sldMkLst>
        <pc:spChg chg="mod">
          <ac:chgData name="Margaret Fox" userId="892c1610-2351-4c35-b21d-3b293c8c172e" providerId="ADAL" clId="{A0B31DBB-3845-4FD7-BA22-208FC90ECCA5}" dt="2021-11-30T19:14:49.683" v="1453" actId="20577"/>
          <ac:spMkLst>
            <pc:docMk/>
            <pc:sldMk cId="2253875392" sldId="339"/>
            <ac:spMk id="2" creationId="{AAB9F923-3D98-49EE-927E-35748313EB37}"/>
          </ac:spMkLst>
        </pc:spChg>
      </pc:sldChg>
      <pc:sldChg chg="del">
        <pc:chgData name="Margaret Fox" userId="892c1610-2351-4c35-b21d-3b293c8c172e" providerId="ADAL" clId="{A0B31DBB-3845-4FD7-BA22-208FC90ECCA5}" dt="2021-11-30T19:15:43.811" v="1507" actId="47"/>
        <pc:sldMkLst>
          <pc:docMk/>
          <pc:sldMk cId="62060523" sldId="340"/>
        </pc:sldMkLst>
      </pc:sldChg>
      <pc:sldChg chg="del">
        <pc:chgData name="Margaret Fox" userId="892c1610-2351-4c35-b21d-3b293c8c172e" providerId="ADAL" clId="{A0B31DBB-3845-4FD7-BA22-208FC90ECCA5}" dt="2021-11-30T19:15:45.407" v="1508" actId="47"/>
        <pc:sldMkLst>
          <pc:docMk/>
          <pc:sldMk cId="2059827622" sldId="341"/>
        </pc:sldMkLst>
      </pc:sldChg>
      <pc:sldChg chg="del">
        <pc:chgData name="Margaret Fox" userId="892c1610-2351-4c35-b21d-3b293c8c172e" providerId="ADAL" clId="{A0B31DBB-3845-4FD7-BA22-208FC90ECCA5}" dt="2021-11-30T19:18:34.933" v="1518" actId="47"/>
        <pc:sldMkLst>
          <pc:docMk/>
          <pc:sldMk cId="2457450281" sldId="342"/>
        </pc:sldMkLst>
      </pc:sldChg>
      <pc:sldChg chg="del">
        <pc:chgData name="Margaret Fox" userId="892c1610-2351-4c35-b21d-3b293c8c172e" providerId="ADAL" clId="{A0B31DBB-3845-4FD7-BA22-208FC90ECCA5}" dt="2021-11-30T19:18:38.473" v="1521" actId="47"/>
        <pc:sldMkLst>
          <pc:docMk/>
          <pc:sldMk cId="620142920" sldId="343"/>
        </pc:sldMkLst>
      </pc:sldChg>
      <pc:sldChg chg="del">
        <pc:chgData name="Margaret Fox" userId="892c1610-2351-4c35-b21d-3b293c8c172e" providerId="ADAL" clId="{A0B31DBB-3845-4FD7-BA22-208FC90ECCA5}" dt="2021-11-30T19:18:36.408" v="1519" actId="47"/>
        <pc:sldMkLst>
          <pc:docMk/>
          <pc:sldMk cId="3510752935" sldId="344"/>
        </pc:sldMkLst>
      </pc:sldChg>
      <pc:sldChg chg="del">
        <pc:chgData name="Margaret Fox" userId="892c1610-2351-4c35-b21d-3b293c8c172e" providerId="ADAL" clId="{A0B31DBB-3845-4FD7-BA22-208FC90ECCA5}" dt="2021-11-30T19:18:37.221" v="1520" actId="47"/>
        <pc:sldMkLst>
          <pc:docMk/>
          <pc:sldMk cId="2810947904" sldId="345"/>
        </pc:sldMkLst>
      </pc:sldChg>
      <pc:sldChg chg="del">
        <pc:chgData name="Margaret Fox" userId="892c1610-2351-4c35-b21d-3b293c8c172e" providerId="ADAL" clId="{A0B31DBB-3845-4FD7-BA22-208FC90ECCA5}" dt="2021-11-30T19:18:39.496" v="1522" actId="47"/>
        <pc:sldMkLst>
          <pc:docMk/>
          <pc:sldMk cId="977375305" sldId="346"/>
        </pc:sldMkLst>
      </pc:sldChg>
      <pc:sldChg chg="del">
        <pc:chgData name="Margaret Fox" userId="892c1610-2351-4c35-b21d-3b293c8c172e" providerId="ADAL" clId="{A0B31DBB-3845-4FD7-BA22-208FC90ECCA5}" dt="2021-11-30T19:18:41.152" v="1523" actId="47"/>
        <pc:sldMkLst>
          <pc:docMk/>
          <pc:sldMk cId="1162117100" sldId="347"/>
        </pc:sldMkLst>
      </pc:sldChg>
      <pc:sldChg chg="modSp mod modNotesTx">
        <pc:chgData name="Margaret Fox" userId="892c1610-2351-4c35-b21d-3b293c8c172e" providerId="ADAL" clId="{A0B31DBB-3845-4FD7-BA22-208FC90ECCA5}" dt="2021-11-30T20:02:35.179" v="1872" actId="5793"/>
        <pc:sldMkLst>
          <pc:docMk/>
          <pc:sldMk cId="700559569" sldId="348"/>
        </pc:sldMkLst>
        <pc:spChg chg="mod">
          <ac:chgData name="Margaret Fox" userId="892c1610-2351-4c35-b21d-3b293c8c172e" providerId="ADAL" clId="{A0B31DBB-3845-4FD7-BA22-208FC90ECCA5}" dt="2021-11-30T20:02:11.123" v="1842" actId="1076"/>
          <ac:spMkLst>
            <pc:docMk/>
            <pc:sldMk cId="700559569" sldId="348"/>
            <ac:spMk id="2" creationId="{AAB9F923-3D98-49EE-927E-35748313EB37}"/>
          </ac:spMkLst>
        </pc:spChg>
      </pc:sldChg>
      <pc:sldChg chg="del">
        <pc:chgData name="Margaret Fox" userId="892c1610-2351-4c35-b21d-3b293c8c172e" providerId="ADAL" clId="{A0B31DBB-3845-4FD7-BA22-208FC90ECCA5}" dt="2021-11-30T20:04:04.277" v="2122" actId="47"/>
        <pc:sldMkLst>
          <pc:docMk/>
          <pc:sldMk cId="2086337223" sldId="349"/>
        </pc:sldMkLst>
      </pc:sldChg>
      <pc:sldChg chg="del">
        <pc:chgData name="Margaret Fox" userId="892c1610-2351-4c35-b21d-3b293c8c172e" providerId="ADAL" clId="{A0B31DBB-3845-4FD7-BA22-208FC90ECCA5}" dt="2021-11-30T20:04:14.949" v="2123" actId="47"/>
        <pc:sldMkLst>
          <pc:docMk/>
          <pc:sldMk cId="1153364666" sldId="350"/>
        </pc:sldMkLst>
      </pc:sldChg>
      <pc:sldChg chg="modSp mod">
        <pc:chgData name="Margaret Fox" userId="892c1610-2351-4c35-b21d-3b293c8c172e" providerId="ADAL" clId="{A0B31DBB-3845-4FD7-BA22-208FC90ECCA5}" dt="2021-11-30T20:03:49.628" v="2121" actId="5793"/>
        <pc:sldMkLst>
          <pc:docMk/>
          <pc:sldMk cId="2077932830" sldId="351"/>
        </pc:sldMkLst>
        <pc:spChg chg="mod">
          <ac:chgData name="Margaret Fox" userId="892c1610-2351-4c35-b21d-3b293c8c172e" providerId="ADAL" clId="{A0B31DBB-3845-4FD7-BA22-208FC90ECCA5}" dt="2021-11-30T20:03:49.628" v="2121" actId="5793"/>
          <ac:spMkLst>
            <pc:docMk/>
            <pc:sldMk cId="2077932830" sldId="351"/>
            <ac:spMk id="2" creationId="{AAB9F923-3D98-49EE-927E-35748313EB37}"/>
          </ac:spMkLst>
        </pc:spChg>
      </pc:sldChg>
      <pc:sldChg chg="modSp add mod">
        <pc:chgData name="Margaret Fox" userId="892c1610-2351-4c35-b21d-3b293c8c172e" providerId="ADAL" clId="{A0B31DBB-3845-4FD7-BA22-208FC90ECCA5}" dt="2021-11-30T18:58:14.383" v="440" actId="20577"/>
        <pc:sldMkLst>
          <pc:docMk/>
          <pc:sldMk cId="895514529" sldId="352"/>
        </pc:sldMkLst>
        <pc:spChg chg="mod">
          <ac:chgData name="Margaret Fox" userId="892c1610-2351-4c35-b21d-3b293c8c172e" providerId="ADAL" clId="{A0B31DBB-3845-4FD7-BA22-208FC90ECCA5}" dt="2021-11-30T18:58:14.383" v="440" actId="20577"/>
          <ac:spMkLst>
            <pc:docMk/>
            <pc:sldMk cId="895514529" sldId="352"/>
            <ac:spMk id="2" creationId="{AAB9F923-3D98-49EE-927E-35748313EB37}"/>
          </ac:spMkLst>
        </pc:spChg>
      </pc:sldChg>
      <pc:sldChg chg="modSp add mod">
        <pc:chgData name="Margaret Fox" userId="892c1610-2351-4c35-b21d-3b293c8c172e" providerId="ADAL" clId="{A0B31DBB-3845-4FD7-BA22-208FC90ECCA5}" dt="2021-11-30T19:00:22.363" v="570" actId="20577"/>
        <pc:sldMkLst>
          <pc:docMk/>
          <pc:sldMk cId="2828278509" sldId="353"/>
        </pc:sldMkLst>
        <pc:spChg chg="mod">
          <ac:chgData name="Margaret Fox" userId="892c1610-2351-4c35-b21d-3b293c8c172e" providerId="ADAL" clId="{A0B31DBB-3845-4FD7-BA22-208FC90ECCA5}" dt="2021-11-30T19:00:22.363" v="570" actId="20577"/>
          <ac:spMkLst>
            <pc:docMk/>
            <pc:sldMk cId="2828278509" sldId="353"/>
            <ac:spMk id="2" creationId="{AAB9F923-3D98-49EE-927E-35748313EB37}"/>
          </ac:spMkLst>
        </pc:spChg>
      </pc:sldChg>
      <pc:sldChg chg="modSp add mod">
        <pc:chgData name="Margaret Fox" userId="892c1610-2351-4c35-b21d-3b293c8c172e" providerId="ADAL" clId="{A0B31DBB-3845-4FD7-BA22-208FC90ECCA5}" dt="2021-11-30T19:06:28.679" v="876" actId="20577"/>
        <pc:sldMkLst>
          <pc:docMk/>
          <pc:sldMk cId="1052565947" sldId="354"/>
        </pc:sldMkLst>
        <pc:spChg chg="mod">
          <ac:chgData name="Margaret Fox" userId="892c1610-2351-4c35-b21d-3b293c8c172e" providerId="ADAL" clId="{A0B31DBB-3845-4FD7-BA22-208FC90ECCA5}" dt="2021-11-30T19:06:28.679" v="876" actId="20577"/>
          <ac:spMkLst>
            <pc:docMk/>
            <pc:sldMk cId="1052565947" sldId="354"/>
            <ac:spMk id="2" creationId="{AAB9F923-3D98-49EE-927E-35748313EB37}"/>
          </ac:spMkLst>
        </pc:spChg>
      </pc:sldChg>
      <pc:sldChg chg="modSp add mod modNotesTx">
        <pc:chgData name="Margaret Fox" userId="892c1610-2351-4c35-b21d-3b293c8c172e" providerId="ADAL" clId="{A0B31DBB-3845-4FD7-BA22-208FC90ECCA5}" dt="2021-11-30T19:11:55.984" v="1144" actId="20577"/>
        <pc:sldMkLst>
          <pc:docMk/>
          <pc:sldMk cId="918001368" sldId="355"/>
        </pc:sldMkLst>
        <pc:spChg chg="mod">
          <ac:chgData name="Margaret Fox" userId="892c1610-2351-4c35-b21d-3b293c8c172e" providerId="ADAL" clId="{A0B31DBB-3845-4FD7-BA22-208FC90ECCA5}" dt="2021-11-30T19:08:07.239" v="1036" actId="20577"/>
          <ac:spMkLst>
            <pc:docMk/>
            <pc:sldMk cId="918001368" sldId="355"/>
            <ac:spMk id="2" creationId="{AAB9F923-3D98-49EE-927E-35748313EB37}"/>
          </ac:spMkLst>
        </pc:spChg>
      </pc:sldChg>
      <pc:sldChg chg="add del">
        <pc:chgData name="Margaret Fox" userId="892c1610-2351-4c35-b21d-3b293c8c172e" providerId="ADAL" clId="{A0B31DBB-3845-4FD7-BA22-208FC90ECCA5}" dt="2021-11-30T19:10:08.762" v="1038" actId="47"/>
        <pc:sldMkLst>
          <pc:docMk/>
          <pc:sldMk cId="120268322" sldId="356"/>
        </pc:sldMkLst>
      </pc:sldChg>
      <pc:sldChg chg="modSp add mod">
        <pc:chgData name="Margaret Fox" userId="892c1610-2351-4c35-b21d-3b293c8c172e" providerId="ADAL" clId="{A0B31DBB-3845-4FD7-BA22-208FC90ECCA5}" dt="2021-11-30T20:05:15.924" v="2313" actId="20577"/>
        <pc:sldMkLst>
          <pc:docMk/>
          <pc:sldMk cId="2255498705" sldId="356"/>
        </pc:sldMkLst>
        <pc:spChg chg="mod">
          <ac:chgData name="Margaret Fox" userId="892c1610-2351-4c35-b21d-3b293c8c172e" providerId="ADAL" clId="{A0B31DBB-3845-4FD7-BA22-208FC90ECCA5}" dt="2021-11-30T20:05:15.924" v="2313" actId="20577"/>
          <ac:spMkLst>
            <pc:docMk/>
            <pc:sldMk cId="2255498705" sldId="356"/>
            <ac:spMk id="2" creationId="{AAB9F923-3D98-49EE-927E-35748313EB37}"/>
          </ac:spMkLst>
        </pc:spChg>
      </pc:sldChg>
      <pc:sldChg chg="modSp add mod">
        <pc:chgData name="Margaret Fox" userId="892c1610-2351-4c35-b21d-3b293c8c172e" providerId="ADAL" clId="{A0B31DBB-3845-4FD7-BA22-208FC90ECCA5}" dt="2021-12-01T15:18:08.675" v="2790" actId="1076"/>
        <pc:sldMkLst>
          <pc:docMk/>
          <pc:sldMk cId="2156293052" sldId="357"/>
        </pc:sldMkLst>
        <pc:spChg chg="mod">
          <ac:chgData name="Margaret Fox" userId="892c1610-2351-4c35-b21d-3b293c8c172e" providerId="ADAL" clId="{A0B31DBB-3845-4FD7-BA22-208FC90ECCA5}" dt="2021-12-01T15:18:08.675" v="2790" actId="1076"/>
          <ac:spMkLst>
            <pc:docMk/>
            <pc:sldMk cId="2156293052" sldId="357"/>
            <ac:spMk id="2" creationId="{AAB9F923-3D98-49EE-927E-35748313EB37}"/>
          </ac:spMkLst>
        </pc:spChg>
      </pc:sldChg>
    </pc:docChg>
  </pc:docChgLst>
  <pc:docChgLst>
    <pc:chgData name="Margaret Fox" userId="892c1610-2351-4c35-b21d-3b293c8c172e" providerId="ADAL" clId="{F414125E-9724-40DF-AB1C-441E2BAB1F3C}"/>
    <pc:docChg chg="undo custSel addSld delSld modSld sldOrd">
      <pc:chgData name="Margaret Fox" userId="892c1610-2351-4c35-b21d-3b293c8c172e" providerId="ADAL" clId="{F414125E-9724-40DF-AB1C-441E2BAB1F3C}" dt="2021-10-06T20:55:13.674" v="4072" actId="20577"/>
      <pc:docMkLst>
        <pc:docMk/>
      </pc:docMkLst>
      <pc:sldChg chg="modSp mod">
        <pc:chgData name="Margaret Fox" userId="892c1610-2351-4c35-b21d-3b293c8c172e" providerId="ADAL" clId="{F414125E-9724-40DF-AB1C-441E2BAB1F3C}" dt="2021-10-05T21:59:23.507" v="59" actId="20577"/>
        <pc:sldMkLst>
          <pc:docMk/>
          <pc:sldMk cId="1260153591" sldId="257"/>
        </pc:sldMkLst>
        <pc:spChg chg="mod">
          <ac:chgData name="Margaret Fox" userId="892c1610-2351-4c35-b21d-3b293c8c172e" providerId="ADAL" clId="{F414125E-9724-40DF-AB1C-441E2BAB1F3C}" dt="2021-10-05T21:59:23.507" v="59" actId="20577"/>
          <ac:spMkLst>
            <pc:docMk/>
            <pc:sldMk cId="1260153591" sldId="257"/>
            <ac:spMk id="2" creationId="{AAB9F923-3D98-49EE-927E-35748313EB37}"/>
          </ac:spMkLst>
        </pc:spChg>
      </pc:sldChg>
      <pc:sldChg chg="modSp mod">
        <pc:chgData name="Margaret Fox" userId="892c1610-2351-4c35-b21d-3b293c8c172e" providerId="ADAL" clId="{F414125E-9724-40DF-AB1C-441E2BAB1F3C}" dt="2021-10-05T22:08:14.354" v="902" actId="20577"/>
        <pc:sldMkLst>
          <pc:docMk/>
          <pc:sldMk cId="1885176252" sldId="258"/>
        </pc:sldMkLst>
        <pc:spChg chg="mod">
          <ac:chgData name="Margaret Fox" userId="892c1610-2351-4c35-b21d-3b293c8c172e" providerId="ADAL" clId="{F414125E-9724-40DF-AB1C-441E2BAB1F3C}" dt="2021-10-05T22:08:14.354" v="902" actId="20577"/>
          <ac:spMkLst>
            <pc:docMk/>
            <pc:sldMk cId="1885176252" sldId="258"/>
            <ac:spMk id="2" creationId="{AAB9F923-3D98-49EE-927E-35748313EB37}"/>
          </ac:spMkLst>
        </pc:spChg>
      </pc:sldChg>
      <pc:sldChg chg="addSp delSp modSp mod">
        <pc:chgData name="Margaret Fox" userId="892c1610-2351-4c35-b21d-3b293c8c172e" providerId="ADAL" clId="{F414125E-9724-40DF-AB1C-441E2BAB1F3C}" dt="2021-10-06T20:51:38.445" v="4065" actId="1440"/>
        <pc:sldMkLst>
          <pc:docMk/>
          <pc:sldMk cId="2586962450" sldId="259"/>
        </pc:sldMkLst>
        <pc:spChg chg="mod">
          <ac:chgData name="Margaret Fox" userId="892c1610-2351-4c35-b21d-3b293c8c172e" providerId="ADAL" clId="{F414125E-9724-40DF-AB1C-441E2BAB1F3C}" dt="2021-10-05T22:18:10.481" v="1226" actId="14100"/>
          <ac:spMkLst>
            <pc:docMk/>
            <pc:sldMk cId="2586962450" sldId="259"/>
            <ac:spMk id="2" creationId="{AAB9F923-3D98-49EE-927E-35748313EB37}"/>
          </ac:spMkLst>
        </pc:spChg>
        <pc:picChg chg="add mod">
          <ac:chgData name="Margaret Fox" userId="892c1610-2351-4c35-b21d-3b293c8c172e" providerId="ADAL" clId="{F414125E-9724-40DF-AB1C-441E2BAB1F3C}" dt="2021-10-06T20:51:38.445" v="4065" actId="1440"/>
          <ac:picMkLst>
            <pc:docMk/>
            <pc:sldMk cId="2586962450" sldId="259"/>
            <ac:picMk id="3" creationId="{EE90A307-CB6B-4B7B-832A-C417E447B38B}"/>
          </ac:picMkLst>
        </pc:picChg>
        <pc:picChg chg="add del mod">
          <ac:chgData name="Margaret Fox" userId="892c1610-2351-4c35-b21d-3b293c8c172e" providerId="ADAL" clId="{F414125E-9724-40DF-AB1C-441E2BAB1F3C}" dt="2021-10-06T19:57:05.824" v="2072" actId="21"/>
          <ac:picMkLst>
            <pc:docMk/>
            <pc:sldMk cId="2586962450" sldId="259"/>
            <ac:picMk id="1026" creationId="{2F186284-05CE-42F9-96DE-956981103031}"/>
          </ac:picMkLst>
        </pc:picChg>
        <pc:picChg chg="del">
          <ac:chgData name="Margaret Fox" userId="892c1610-2351-4c35-b21d-3b293c8c172e" providerId="ADAL" clId="{F414125E-9724-40DF-AB1C-441E2BAB1F3C}" dt="2021-10-05T22:08:44.745" v="910" actId="478"/>
          <ac:picMkLst>
            <pc:docMk/>
            <pc:sldMk cId="2586962450" sldId="259"/>
            <ac:picMk id="1028" creationId="{9FD29530-D07B-4B47-91A6-4B1FB3AE519A}"/>
          </ac:picMkLst>
        </pc:picChg>
      </pc:sldChg>
      <pc:sldChg chg="modSp mod">
        <pc:chgData name="Margaret Fox" userId="892c1610-2351-4c35-b21d-3b293c8c172e" providerId="ADAL" clId="{F414125E-9724-40DF-AB1C-441E2BAB1F3C}" dt="2021-10-06T20:26:17.831" v="3068" actId="1076"/>
        <pc:sldMkLst>
          <pc:docMk/>
          <pc:sldMk cId="570317477" sldId="261"/>
        </pc:sldMkLst>
        <pc:spChg chg="mod">
          <ac:chgData name="Margaret Fox" userId="892c1610-2351-4c35-b21d-3b293c8c172e" providerId="ADAL" clId="{F414125E-9724-40DF-AB1C-441E2BAB1F3C}" dt="2021-10-06T20:26:17.831" v="3068" actId="1076"/>
          <ac:spMkLst>
            <pc:docMk/>
            <pc:sldMk cId="570317477" sldId="261"/>
            <ac:spMk id="2" creationId="{AAB9F923-3D98-49EE-927E-35748313EB37}"/>
          </ac:spMkLst>
        </pc:spChg>
      </pc:sldChg>
      <pc:sldChg chg="modSp mod">
        <pc:chgData name="Margaret Fox" userId="892c1610-2351-4c35-b21d-3b293c8c172e" providerId="ADAL" clId="{F414125E-9724-40DF-AB1C-441E2BAB1F3C}" dt="2021-10-06T14:47:32.952" v="2068" actId="20577"/>
        <pc:sldMkLst>
          <pc:docMk/>
          <pc:sldMk cId="3285693065" sldId="262"/>
        </pc:sldMkLst>
        <pc:spChg chg="mod">
          <ac:chgData name="Margaret Fox" userId="892c1610-2351-4c35-b21d-3b293c8c172e" providerId="ADAL" clId="{F414125E-9724-40DF-AB1C-441E2BAB1F3C}" dt="2021-10-06T14:47:32.952" v="2068" actId="20577"/>
          <ac:spMkLst>
            <pc:docMk/>
            <pc:sldMk cId="3285693065" sldId="262"/>
            <ac:spMk id="2" creationId="{AAB9F923-3D98-49EE-927E-35748313EB37}"/>
          </ac:spMkLst>
        </pc:spChg>
      </pc:sldChg>
      <pc:sldChg chg="modSp mod">
        <pc:chgData name="Margaret Fox" userId="892c1610-2351-4c35-b21d-3b293c8c172e" providerId="ADAL" clId="{F414125E-9724-40DF-AB1C-441E2BAB1F3C}" dt="2021-10-05T22:01:56.805" v="491" actId="113"/>
        <pc:sldMkLst>
          <pc:docMk/>
          <pc:sldMk cId="1809337763" sldId="277"/>
        </pc:sldMkLst>
        <pc:spChg chg="mod">
          <ac:chgData name="Margaret Fox" userId="892c1610-2351-4c35-b21d-3b293c8c172e" providerId="ADAL" clId="{F414125E-9724-40DF-AB1C-441E2BAB1F3C}" dt="2021-10-05T22:01:56.805" v="491" actId="113"/>
          <ac:spMkLst>
            <pc:docMk/>
            <pc:sldMk cId="1809337763" sldId="277"/>
            <ac:spMk id="2" creationId="{AAB9F923-3D98-49EE-927E-35748313EB37}"/>
          </ac:spMkLst>
        </pc:spChg>
      </pc:sldChg>
      <pc:sldChg chg="modSp mod">
        <pc:chgData name="Margaret Fox" userId="892c1610-2351-4c35-b21d-3b293c8c172e" providerId="ADAL" clId="{F414125E-9724-40DF-AB1C-441E2BAB1F3C}" dt="2021-10-05T21:58:17.027" v="22" actId="20577"/>
        <pc:sldMkLst>
          <pc:docMk/>
          <pc:sldMk cId="1128444069" sldId="278"/>
        </pc:sldMkLst>
        <pc:spChg chg="mod">
          <ac:chgData name="Margaret Fox" userId="892c1610-2351-4c35-b21d-3b293c8c172e" providerId="ADAL" clId="{F414125E-9724-40DF-AB1C-441E2BAB1F3C}" dt="2021-10-05T21:58:17.027" v="22" actId="20577"/>
          <ac:spMkLst>
            <pc:docMk/>
            <pc:sldMk cId="1128444069" sldId="278"/>
            <ac:spMk id="2" creationId="{AAB9F923-3D98-49EE-927E-35748313EB37}"/>
          </ac:spMkLst>
        </pc:spChg>
      </pc:sldChg>
      <pc:sldChg chg="add">
        <pc:chgData name="Margaret Fox" userId="892c1610-2351-4c35-b21d-3b293c8c172e" providerId="ADAL" clId="{F414125E-9724-40DF-AB1C-441E2BAB1F3C}" dt="2021-10-06T20:43:06.641" v="3217"/>
        <pc:sldMkLst>
          <pc:docMk/>
          <pc:sldMk cId="2118827932" sldId="279"/>
        </pc:sldMkLst>
      </pc:sldChg>
      <pc:sldChg chg="addSp delSp modSp del mod ord">
        <pc:chgData name="Margaret Fox" userId="892c1610-2351-4c35-b21d-3b293c8c172e" providerId="ADAL" clId="{F414125E-9724-40DF-AB1C-441E2BAB1F3C}" dt="2021-10-06T20:43:03.316" v="3216" actId="2696"/>
        <pc:sldMkLst>
          <pc:docMk/>
          <pc:sldMk cId="3665054697" sldId="279"/>
        </pc:sldMkLst>
        <pc:spChg chg="mod">
          <ac:chgData name="Margaret Fox" userId="892c1610-2351-4c35-b21d-3b293c8c172e" providerId="ADAL" clId="{F414125E-9724-40DF-AB1C-441E2BAB1F3C}" dt="2021-10-06T14:39:10.461" v="1956" actId="1076"/>
          <ac:spMkLst>
            <pc:docMk/>
            <pc:sldMk cId="3665054697" sldId="279"/>
            <ac:spMk id="2" creationId="{AAB9F923-3D98-49EE-927E-35748313EB37}"/>
          </ac:spMkLst>
        </pc:spChg>
        <pc:picChg chg="add del mod">
          <ac:chgData name="Margaret Fox" userId="892c1610-2351-4c35-b21d-3b293c8c172e" providerId="ADAL" clId="{F414125E-9724-40DF-AB1C-441E2BAB1F3C}" dt="2021-10-06T20:43:00.337" v="3215" actId="21"/>
          <ac:picMkLst>
            <pc:docMk/>
            <pc:sldMk cId="3665054697" sldId="279"/>
            <ac:picMk id="2050" creationId="{9E476F11-15D0-42A8-BDAC-FCD6AA8E73AE}"/>
          </ac:picMkLst>
        </pc:picChg>
      </pc:sldChg>
      <pc:sldChg chg="del">
        <pc:chgData name="Margaret Fox" userId="892c1610-2351-4c35-b21d-3b293c8c172e" providerId="ADAL" clId="{F414125E-9724-40DF-AB1C-441E2BAB1F3C}" dt="2021-10-05T22:05:54.374" v="725" actId="47"/>
        <pc:sldMkLst>
          <pc:docMk/>
          <pc:sldMk cId="4207114276" sldId="280"/>
        </pc:sldMkLst>
      </pc:sldChg>
      <pc:sldChg chg="del ord">
        <pc:chgData name="Margaret Fox" userId="892c1610-2351-4c35-b21d-3b293c8c172e" providerId="ADAL" clId="{F414125E-9724-40DF-AB1C-441E2BAB1F3C}" dt="2021-10-06T20:20:53.891" v="2944" actId="47"/>
        <pc:sldMkLst>
          <pc:docMk/>
          <pc:sldMk cId="1823790849" sldId="281"/>
        </pc:sldMkLst>
      </pc:sldChg>
      <pc:sldChg chg="del">
        <pc:chgData name="Margaret Fox" userId="892c1610-2351-4c35-b21d-3b293c8c172e" providerId="ADAL" clId="{F414125E-9724-40DF-AB1C-441E2BAB1F3C}" dt="2021-10-06T20:21:06.188" v="2946" actId="47"/>
        <pc:sldMkLst>
          <pc:docMk/>
          <pc:sldMk cId="33985973" sldId="282"/>
        </pc:sldMkLst>
      </pc:sldChg>
      <pc:sldChg chg="del">
        <pc:chgData name="Margaret Fox" userId="892c1610-2351-4c35-b21d-3b293c8c172e" providerId="ADAL" clId="{F414125E-9724-40DF-AB1C-441E2BAB1F3C}" dt="2021-10-06T20:21:03.976" v="2945" actId="47"/>
        <pc:sldMkLst>
          <pc:docMk/>
          <pc:sldMk cId="700641284" sldId="284"/>
        </pc:sldMkLst>
      </pc:sldChg>
      <pc:sldChg chg="del">
        <pc:chgData name="Margaret Fox" userId="892c1610-2351-4c35-b21d-3b293c8c172e" providerId="ADAL" clId="{F414125E-9724-40DF-AB1C-441E2BAB1F3C}" dt="2021-10-06T20:21:07.895" v="2947" actId="47"/>
        <pc:sldMkLst>
          <pc:docMk/>
          <pc:sldMk cId="112271282" sldId="285"/>
        </pc:sldMkLst>
      </pc:sldChg>
      <pc:sldChg chg="del">
        <pc:chgData name="Margaret Fox" userId="892c1610-2351-4c35-b21d-3b293c8c172e" providerId="ADAL" clId="{F414125E-9724-40DF-AB1C-441E2BAB1F3C}" dt="2021-10-06T20:21:10.693" v="2948" actId="47"/>
        <pc:sldMkLst>
          <pc:docMk/>
          <pc:sldMk cId="3730941921" sldId="286"/>
        </pc:sldMkLst>
      </pc:sldChg>
      <pc:sldChg chg="modSp mod">
        <pc:chgData name="Margaret Fox" userId="892c1610-2351-4c35-b21d-3b293c8c172e" providerId="ADAL" clId="{F414125E-9724-40DF-AB1C-441E2BAB1F3C}" dt="2021-10-06T20:52:36.582" v="4069" actId="20577"/>
        <pc:sldMkLst>
          <pc:docMk/>
          <pc:sldMk cId="1771820215" sldId="287"/>
        </pc:sldMkLst>
        <pc:spChg chg="mod">
          <ac:chgData name="Margaret Fox" userId="892c1610-2351-4c35-b21d-3b293c8c172e" providerId="ADAL" clId="{F414125E-9724-40DF-AB1C-441E2BAB1F3C}" dt="2021-10-06T20:52:36.582" v="4069" actId="20577"/>
          <ac:spMkLst>
            <pc:docMk/>
            <pc:sldMk cId="1771820215" sldId="287"/>
            <ac:spMk id="2" creationId="{AAB9F923-3D98-49EE-927E-35748313EB37}"/>
          </ac:spMkLst>
        </pc:spChg>
      </pc:sldChg>
      <pc:sldChg chg="modSp mod">
        <pc:chgData name="Margaret Fox" userId="892c1610-2351-4c35-b21d-3b293c8c172e" providerId="ADAL" clId="{F414125E-9724-40DF-AB1C-441E2BAB1F3C}" dt="2021-10-06T20:43:52.587" v="3255" actId="20577"/>
        <pc:sldMkLst>
          <pc:docMk/>
          <pc:sldMk cId="3652541975" sldId="288"/>
        </pc:sldMkLst>
        <pc:spChg chg="mod">
          <ac:chgData name="Margaret Fox" userId="892c1610-2351-4c35-b21d-3b293c8c172e" providerId="ADAL" clId="{F414125E-9724-40DF-AB1C-441E2BAB1F3C}" dt="2021-10-06T20:43:52.587" v="3255" actId="20577"/>
          <ac:spMkLst>
            <pc:docMk/>
            <pc:sldMk cId="3652541975" sldId="288"/>
            <ac:spMk id="2" creationId="{AAB9F923-3D98-49EE-927E-35748313EB37}"/>
          </ac:spMkLst>
        </pc:spChg>
        <pc:picChg chg="mod">
          <ac:chgData name="Margaret Fox" userId="892c1610-2351-4c35-b21d-3b293c8c172e" providerId="ADAL" clId="{F414125E-9724-40DF-AB1C-441E2BAB1F3C}" dt="2021-10-06T20:30:14.596" v="3115" actId="1076"/>
          <ac:picMkLst>
            <pc:docMk/>
            <pc:sldMk cId="3652541975" sldId="288"/>
            <ac:picMk id="2050" creationId="{9E476F11-15D0-42A8-BDAC-FCD6AA8E73AE}"/>
          </ac:picMkLst>
        </pc:picChg>
      </pc:sldChg>
      <pc:sldChg chg="modSp mod ord">
        <pc:chgData name="Margaret Fox" userId="892c1610-2351-4c35-b21d-3b293c8c172e" providerId="ADAL" clId="{F414125E-9724-40DF-AB1C-441E2BAB1F3C}" dt="2021-10-06T14:40:25.247" v="1965"/>
        <pc:sldMkLst>
          <pc:docMk/>
          <pc:sldMk cId="104100806" sldId="289"/>
        </pc:sldMkLst>
        <pc:spChg chg="mod">
          <ac:chgData name="Margaret Fox" userId="892c1610-2351-4c35-b21d-3b293c8c172e" providerId="ADAL" clId="{F414125E-9724-40DF-AB1C-441E2BAB1F3C}" dt="2021-10-06T14:37:52.431" v="1941" actId="20577"/>
          <ac:spMkLst>
            <pc:docMk/>
            <pc:sldMk cId="104100806" sldId="289"/>
            <ac:spMk id="2" creationId="{AAB9F923-3D98-49EE-927E-35748313EB37}"/>
          </ac:spMkLst>
        </pc:spChg>
      </pc:sldChg>
      <pc:sldChg chg="modSp add mod">
        <pc:chgData name="Margaret Fox" userId="892c1610-2351-4c35-b21d-3b293c8c172e" providerId="ADAL" clId="{F414125E-9724-40DF-AB1C-441E2BAB1F3C}" dt="2021-10-05T22:05:43.116" v="724" actId="20577"/>
        <pc:sldMkLst>
          <pc:docMk/>
          <pc:sldMk cId="3252564777" sldId="290"/>
        </pc:sldMkLst>
        <pc:spChg chg="mod">
          <ac:chgData name="Margaret Fox" userId="892c1610-2351-4c35-b21d-3b293c8c172e" providerId="ADAL" clId="{F414125E-9724-40DF-AB1C-441E2BAB1F3C}" dt="2021-10-05T22:05:43.116" v="724" actId="20577"/>
          <ac:spMkLst>
            <pc:docMk/>
            <pc:sldMk cId="3252564777" sldId="290"/>
            <ac:spMk id="2" creationId="{AAB9F923-3D98-49EE-927E-35748313EB37}"/>
          </ac:spMkLst>
        </pc:spChg>
      </pc:sldChg>
      <pc:sldChg chg="add del">
        <pc:chgData name="Margaret Fox" userId="892c1610-2351-4c35-b21d-3b293c8c172e" providerId="ADAL" clId="{F414125E-9724-40DF-AB1C-441E2BAB1F3C}" dt="2021-10-06T20:39:51.586" v="3213" actId="47"/>
        <pc:sldMkLst>
          <pc:docMk/>
          <pc:sldMk cId="2458934336" sldId="291"/>
        </pc:sldMkLst>
      </pc:sldChg>
      <pc:sldChg chg="addSp modSp add del mod">
        <pc:chgData name="Margaret Fox" userId="892c1610-2351-4c35-b21d-3b293c8c172e" providerId="ADAL" clId="{F414125E-9724-40DF-AB1C-441E2BAB1F3C}" dt="2021-10-06T20:26:39.767" v="3069" actId="2696"/>
        <pc:sldMkLst>
          <pc:docMk/>
          <pc:sldMk cId="3168865906" sldId="291"/>
        </pc:sldMkLst>
        <pc:spChg chg="mod">
          <ac:chgData name="Margaret Fox" userId="892c1610-2351-4c35-b21d-3b293c8c172e" providerId="ADAL" clId="{F414125E-9724-40DF-AB1C-441E2BAB1F3C}" dt="2021-10-06T20:07:19.229" v="2511" actId="20577"/>
          <ac:spMkLst>
            <pc:docMk/>
            <pc:sldMk cId="3168865906" sldId="291"/>
            <ac:spMk id="2" creationId="{AAB9F923-3D98-49EE-927E-35748313EB37}"/>
          </ac:spMkLst>
        </pc:spChg>
        <pc:picChg chg="add mod">
          <ac:chgData name="Margaret Fox" userId="892c1610-2351-4c35-b21d-3b293c8c172e" providerId="ADAL" clId="{F414125E-9724-40DF-AB1C-441E2BAB1F3C}" dt="2021-10-06T20:07:31.646" v="2514" actId="1076"/>
          <ac:picMkLst>
            <pc:docMk/>
            <pc:sldMk cId="3168865906" sldId="291"/>
            <ac:picMk id="4" creationId="{42515F7D-69F7-4957-8AE4-7ECCEA45AFBF}"/>
          </ac:picMkLst>
        </pc:picChg>
      </pc:sldChg>
      <pc:sldChg chg="addSp delSp modSp add del mod">
        <pc:chgData name="Margaret Fox" userId="892c1610-2351-4c35-b21d-3b293c8c172e" providerId="ADAL" clId="{F414125E-9724-40DF-AB1C-441E2BAB1F3C}" dt="2021-10-06T20:26:39.767" v="3069" actId="2696"/>
        <pc:sldMkLst>
          <pc:docMk/>
          <pc:sldMk cId="476759968" sldId="292"/>
        </pc:sldMkLst>
        <pc:spChg chg="mod">
          <ac:chgData name="Margaret Fox" userId="892c1610-2351-4c35-b21d-3b293c8c172e" providerId="ADAL" clId="{F414125E-9724-40DF-AB1C-441E2BAB1F3C}" dt="2021-10-06T20:20:20.296" v="2943" actId="20577"/>
          <ac:spMkLst>
            <pc:docMk/>
            <pc:sldMk cId="476759968" sldId="292"/>
            <ac:spMk id="2" creationId="{AAB9F923-3D98-49EE-927E-35748313EB37}"/>
          </ac:spMkLst>
        </pc:spChg>
        <pc:picChg chg="del">
          <ac:chgData name="Margaret Fox" userId="892c1610-2351-4c35-b21d-3b293c8c172e" providerId="ADAL" clId="{F414125E-9724-40DF-AB1C-441E2BAB1F3C}" dt="2021-10-06T20:07:49.826" v="2521" actId="478"/>
          <ac:picMkLst>
            <pc:docMk/>
            <pc:sldMk cId="476759968" sldId="292"/>
            <ac:picMk id="4" creationId="{42515F7D-69F7-4957-8AE4-7ECCEA45AFBF}"/>
          </ac:picMkLst>
        </pc:picChg>
        <pc:picChg chg="add mod">
          <ac:chgData name="Margaret Fox" userId="892c1610-2351-4c35-b21d-3b293c8c172e" providerId="ADAL" clId="{F414125E-9724-40DF-AB1C-441E2BAB1F3C}" dt="2021-10-06T20:17:00.634" v="2783" actId="1076"/>
          <ac:picMkLst>
            <pc:docMk/>
            <pc:sldMk cId="476759968" sldId="292"/>
            <ac:picMk id="2050" creationId="{4E0AF529-146B-4857-8F2A-D85E0A0802D2}"/>
          </ac:picMkLst>
        </pc:picChg>
      </pc:sldChg>
      <pc:sldChg chg="add del">
        <pc:chgData name="Margaret Fox" userId="892c1610-2351-4c35-b21d-3b293c8c172e" providerId="ADAL" clId="{F414125E-9724-40DF-AB1C-441E2BAB1F3C}" dt="2021-10-06T20:39:50.555" v="3212" actId="47"/>
        <pc:sldMkLst>
          <pc:docMk/>
          <pc:sldMk cId="3223973436" sldId="292"/>
        </pc:sldMkLst>
      </pc:sldChg>
      <pc:sldChg chg="modSp add">
        <pc:chgData name="Margaret Fox" userId="892c1610-2351-4c35-b21d-3b293c8c172e" providerId="ADAL" clId="{F414125E-9724-40DF-AB1C-441E2BAB1F3C}" dt="2021-10-06T20:52:14.365" v="4067" actId="1440"/>
        <pc:sldMkLst>
          <pc:docMk/>
          <pc:sldMk cId="1622323328" sldId="293"/>
        </pc:sldMkLst>
        <pc:picChg chg="mod">
          <ac:chgData name="Margaret Fox" userId="892c1610-2351-4c35-b21d-3b293c8c172e" providerId="ADAL" clId="{F414125E-9724-40DF-AB1C-441E2BAB1F3C}" dt="2021-10-06T20:52:14.365" v="4067" actId="1440"/>
          <ac:picMkLst>
            <pc:docMk/>
            <pc:sldMk cId="1622323328" sldId="293"/>
            <ac:picMk id="4" creationId="{42515F7D-69F7-4957-8AE4-7ECCEA45AFBF}"/>
          </ac:picMkLst>
        </pc:picChg>
      </pc:sldChg>
      <pc:sldChg chg="modSp add">
        <pc:chgData name="Margaret Fox" userId="892c1610-2351-4c35-b21d-3b293c8c172e" providerId="ADAL" clId="{F414125E-9724-40DF-AB1C-441E2BAB1F3C}" dt="2021-10-06T20:51:05.659" v="4063" actId="1076"/>
        <pc:sldMkLst>
          <pc:docMk/>
          <pc:sldMk cId="882035194" sldId="294"/>
        </pc:sldMkLst>
        <pc:picChg chg="mod">
          <ac:chgData name="Margaret Fox" userId="892c1610-2351-4c35-b21d-3b293c8c172e" providerId="ADAL" clId="{F414125E-9724-40DF-AB1C-441E2BAB1F3C}" dt="2021-10-06T20:51:05.659" v="4063" actId="1076"/>
          <ac:picMkLst>
            <pc:docMk/>
            <pc:sldMk cId="882035194" sldId="294"/>
            <ac:picMk id="2050" creationId="{4E0AF529-146B-4857-8F2A-D85E0A0802D2}"/>
          </ac:picMkLst>
        </pc:picChg>
      </pc:sldChg>
      <pc:sldChg chg="modSp add mod ord">
        <pc:chgData name="Margaret Fox" userId="892c1610-2351-4c35-b21d-3b293c8c172e" providerId="ADAL" clId="{F414125E-9724-40DF-AB1C-441E2BAB1F3C}" dt="2021-10-06T20:55:13.674" v="4072" actId="20577"/>
        <pc:sldMkLst>
          <pc:docMk/>
          <pc:sldMk cId="225176874" sldId="295"/>
        </pc:sldMkLst>
        <pc:spChg chg="mod">
          <ac:chgData name="Margaret Fox" userId="892c1610-2351-4c35-b21d-3b293c8c172e" providerId="ADAL" clId="{F414125E-9724-40DF-AB1C-441E2BAB1F3C}" dt="2021-10-06T20:55:13.674" v="4072" actId="20577"/>
          <ac:spMkLst>
            <pc:docMk/>
            <pc:sldMk cId="225176874" sldId="295"/>
            <ac:spMk id="2" creationId="{AAB9F923-3D98-49EE-927E-35748313EB37}"/>
          </ac:spMkLst>
        </pc:spChg>
      </pc:sldChg>
    </pc:docChg>
  </pc:docChgLst>
  <pc:docChgLst>
    <pc:chgData name="Margaret Fox" userId="892c1610-2351-4c35-b21d-3b293c8c172e" providerId="ADAL" clId="{15E7320F-5EEF-4E2D-9A24-AAAAB6821C59}"/>
    <pc:docChg chg="undo custSel addSld delSld modSld sldOrd">
      <pc:chgData name="Margaret Fox" userId="892c1610-2351-4c35-b21d-3b293c8c172e" providerId="ADAL" clId="{15E7320F-5EEF-4E2D-9A24-AAAAB6821C59}" dt="2021-10-13T21:35:00.999" v="1488" actId="20577"/>
      <pc:docMkLst>
        <pc:docMk/>
      </pc:docMkLst>
      <pc:sldChg chg="addSp delSp modSp mod">
        <pc:chgData name="Margaret Fox" userId="892c1610-2351-4c35-b21d-3b293c8c172e" providerId="ADAL" clId="{15E7320F-5EEF-4E2D-9A24-AAAAB6821C59}" dt="2021-10-13T21:30:23.592" v="1370" actId="1076"/>
        <pc:sldMkLst>
          <pc:docMk/>
          <pc:sldMk cId="2586962450" sldId="259"/>
        </pc:sldMkLst>
        <pc:picChg chg="mod">
          <ac:chgData name="Margaret Fox" userId="892c1610-2351-4c35-b21d-3b293c8c172e" providerId="ADAL" clId="{15E7320F-5EEF-4E2D-9A24-AAAAB6821C59}" dt="2021-10-13T19:27:47.469" v="80" actId="14100"/>
          <ac:picMkLst>
            <pc:docMk/>
            <pc:sldMk cId="2586962450" sldId="259"/>
            <ac:picMk id="6" creationId="{3FDE9E07-51CD-4023-A00A-6C50ADAB07B5}"/>
          </ac:picMkLst>
        </pc:picChg>
        <pc:picChg chg="del">
          <ac:chgData name="Margaret Fox" userId="892c1610-2351-4c35-b21d-3b293c8c172e" providerId="ADAL" clId="{15E7320F-5EEF-4E2D-9A24-AAAAB6821C59}" dt="2021-10-13T19:27:29.235" v="74" actId="478"/>
          <ac:picMkLst>
            <pc:docMk/>
            <pc:sldMk cId="2586962450" sldId="259"/>
            <ac:picMk id="7" creationId="{F8C93160-2951-2343-97D4-3FD8B8F81378}"/>
          </ac:picMkLst>
        </pc:picChg>
        <pc:picChg chg="add mod">
          <ac:chgData name="Margaret Fox" userId="892c1610-2351-4c35-b21d-3b293c8c172e" providerId="ADAL" clId="{15E7320F-5EEF-4E2D-9A24-AAAAB6821C59}" dt="2021-10-13T21:30:06.361" v="1366" actId="1076"/>
          <ac:picMkLst>
            <pc:docMk/>
            <pc:sldMk cId="2586962450" sldId="259"/>
            <ac:picMk id="2050" creationId="{6EF0D210-6BEE-4BE1-B971-4FCB7F8AFFBE}"/>
          </ac:picMkLst>
        </pc:picChg>
        <pc:picChg chg="add del mod">
          <ac:chgData name="Margaret Fox" userId="892c1610-2351-4c35-b21d-3b293c8c172e" providerId="ADAL" clId="{15E7320F-5EEF-4E2D-9A24-AAAAB6821C59}" dt="2021-10-13T21:30:00.504" v="1363" actId="478"/>
          <ac:picMkLst>
            <pc:docMk/>
            <pc:sldMk cId="2586962450" sldId="259"/>
            <ac:picMk id="2051" creationId="{146FB0F8-E9E2-4776-8BBF-D4DEA002592F}"/>
          </ac:picMkLst>
        </pc:picChg>
        <pc:picChg chg="add mod">
          <ac:chgData name="Margaret Fox" userId="892c1610-2351-4c35-b21d-3b293c8c172e" providerId="ADAL" clId="{15E7320F-5EEF-4E2D-9A24-AAAAB6821C59}" dt="2021-10-13T21:30:23.592" v="1370" actId="1076"/>
          <ac:picMkLst>
            <pc:docMk/>
            <pc:sldMk cId="2586962450" sldId="259"/>
            <ac:picMk id="3074" creationId="{D27D830F-1F66-4A31-B916-3FF7379C7AE7}"/>
          </ac:picMkLst>
        </pc:picChg>
      </pc:sldChg>
      <pc:sldChg chg="modSp mod">
        <pc:chgData name="Margaret Fox" userId="892c1610-2351-4c35-b21d-3b293c8c172e" providerId="ADAL" clId="{15E7320F-5EEF-4E2D-9A24-AAAAB6821C59}" dt="2021-10-13T19:41:40.646" v="1130" actId="20577"/>
        <pc:sldMkLst>
          <pc:docMk/>
          <pc:sldMk cId="570317477" sldId="261"/>
        </pc:sldMkLst>
        <pc:spChg chg="mod">
          <ac:chgData name="Margaret Fox" userId="892c1610-2351-4c35-b21d-3b293c8c172e" providerId="ADAL" clId="{15E7320F-5EEF-4E2D-9A24-AAAAB6821C59}" dt="2021-10-13T19:41:40.646" v="1130" actId="20577"/>
          <ac:spMkLst>
            <pc:docMk/>
            <pc:sldMk cId="570317477" sldId="261"/>
            <ac:spMk id="2" creationId="{AAB9F923-3D98-49EE-927E-35748313EB37}"/>
          </ac:spMkLst>
        </pc:spChg>
      </pc:sldChg>
      <pc:sldChg chg="modSp mod">
        <pc:chgData name="Margaret Fox" userId="892c1610-2351-4c35-b21d-3b293c8c172e" providerId="ADAL" clId="{15E7320F-5EEF-4E2D-9A24-AAAAB6821C59}" dt="2021-10-13T19:44:42.130" v="1222" actId="20577"/>
        <pc:sldMkLst>
          <pc:docMk/>
          <pc:sldMk cId="1809337763" sldId="277"/>
        </pc:sldMkLst>
        <pc:spChg chg="mod">
          <ac:chgData name="Margaret Fox" userId="892c1610-2351-4c35-b21d-3b293c8c172e" providerId="ADAL" clId="{15E7320F-5EEF-4E2D-9A24-AAAAB6821C59}" dt="2021-10-13T19:44:42.130" v="1222" actId="20577"/>
          <ac:spMkLst>
            <pc:docMk/>
            <pc:sldMk cId="1809337763" sldId="277"/>
            <ac:spMk id="2" creationId="{AAB9F923-3D98-49EE-927E-35748313EB37}"/>
          </ac:spMkLst>
        </pc:spChg>
      </pc:sldChg>
      <pc:sldChg chg="modSp mod">
        <pc:chgData name="Margaret Fox" userId="892c1610-2351-4c35-b21d-3b293c8c172e" providerId="ADAL" clId="{15E7320F-5EEF-4E2D-9A24-AAAAB6821C59}" dt="2021-10-13T19:45:09.473" v="1266" actId="20577"/>
        <pc:sldMkLst>
          <pc:docMk/>
          <pc:sldMk cId="1771820215" sldId="287"/>
        </pc:sldMkLst>
        <pc:spChg chg="mod">
          <ac:chgData name="Margaret Fox" userId="892c1610-2351-4c35-b21d-3b293c8c172e" providerId="ADAL" clId="{15E7320F-5EEF-4E2D-9A24-AAAAB6821C59}" dt="2021-10-13T19:45:09.473" v="1266" actId="20577"/>
          <ac:spMkLst>
            <pc:docMk/>
            <pc:sldMk cId="1771820215" sldId="287"/>
            <ac:spMk id="2" creationId="{AAB9F923-3D98-49EE-927E-35748313EB37}"/>
          </ac:spMkLst>
        </pc:spChg>
      </pc:sldChg>
      <pc:sldChg chg="modSp mod">
        <pc:chgData name="Margaret Fox" userId="892c1610-2351-4c35-b21d-3b293c8c172e" providerId="ADAL" clId="{15E7320F-5EEF-4E2D-9A24-AAAAB6821C59}" dt="2021-10-13T19:39:26.572" v="980" actId="313"/>
        <pc:sldMkLst>
          <pc:docMk/>
          <pc:sldMk cId="3652541975" sldId="288"/>
        </pc:sldMkLst>
        <pc:spChg chg="mod">
          <ac:chgData name="Margaret Fox" userId="892c1610-2351-4c35-b21d-3b293c8c172e" providerId="ADAL" clId="{15E7320F-5EEF-4E2D-9A24-AAAAB6821C59}" dt="2021-10-13T19:39:26.572" v="980" actId="313"/>
          <ac:spMkLst>
            <pc:docMk/>
            <pc:sldMk cId="3652541975" sldId="288"/>
            <ac:spMk id="2" creationId="{AAB9F923-3D98-49EE-927E-35748313EB37}"/>
          </ac:spMkLst>
        </pc:spChg>
      </pc:sldChg>
      <pc:sldChg chg="modSp mod">
        <pc:chgData name="Margaret Fox" userId="892c1610-2351-4c35-b21d-3b293c8c172e" providerId="ADAL" clId="{15E7320F-5EEF-4E2D-9A24-AAAAB6821C59}" dt="2021-10-13T19:19:56.916" v="0" actId="12"/>
        <pc:sldMkLst>
          <pc:docMk/>
          <pc:sldMk cId="1477906069" sldId="296"/>
        </pc:sldMkLst>
        <pc:spChg chg="mod">
          <ac:chgData name="Margaret Fox" userId="892c1610-2351-4c35-b21d-3b293c8c172e" providerId="ADAL" clId="{15E7320F-5EEF-4E2D-9A24-AAAAB6821C59}" dt="2021-10-13T19:19:56.916" v="0" actId="12"/>
          <ac:spMkLst>
            <pc:docMk/>
            <pc:sldMk cId="1477906069" sldId="296"/>
            <ac:spMk id="2" creationId="{AAB9F923-3D98-49EE-927E-35748313EB37}"/>
          </ac:spMkLst>
        </pc:spChg>
      </pc:sldChg>
      <pc:sldChg chg="modSp mod">
        <pc:chgData name="Margaret Fox" userId="892c1610-2351-4c35-b21d-3b293c8c172e" providerId="ADAL" clId="{15E7320F-5EEF-4E2D-9A24-AAAAB6821C59}" dt="2021-10-13T19:20:31.477" v="1" actId="313"/>
        <pc:sldMkLst>
          <pc:docMk/>
          <pc:sldMk cId="3494816798" sldId="300"/>
        </pc:sldMkLst>
        <pc:spChg chg="mod">
          <ac:chgData name="Margaret Fox" userId="892c1610-2351-4c35-b21d-3b293c8c172e" providerId="ADAL" clId="{15E7320F-5EEF-4E2D-9A24-AAAAB6821C59}" dt="2021-10-13T19:20:31.477" v="1" actId="313"/>
          <ac:spMkLst>
            <pc:docMk/>
            <pc:sldMk cId="3494816798" sldId="300"/>
            <ac:spMk id="2" creationId="{AAB9F923-3D98-49EE-927E-35748313EB37}"/>
          </ac:spMkLst>
        </pc:spChg>
      </pc:sldChg>
      <pc:sldChg chg="addSp modSp mod">
        <pc:chgData name="Margaret Fox" userId="892c1610-2351-4c35-b21d-3b293c8c172e" providerId="ADAL" clId="{15E7320F-5EEF-4E2D-9A24-AAAAB6821C59}" dt="2021-10-13T21:29:10.930" v="1359" actId="1440"/>
        <pc:sldMkLst>
          <pc:docMk/>
          <pc:sldMk cId="2779301137" sldId="301"/>
        </pc:sldMkLst>
        <pc:spChg chg="mod">
          <ac:chgData name="Margaret Fox" userId="892c1610-2351-4c35-b21d-3b293c8c172e" providerId="ADAL" clId="{15E7320F-5EEF-4E2D-9A24-AAAAB6821C59}" dt="2021-10-13T21:29:01.995" v="1356" actId="20577"/>
          <ac:spMkLst>
            <pc:docMk/>
            <pc:sldMk cId="2779301137" sldId="301"/>
            <ac:spMk id="2" creationId="{AAB9F923-3D98-49EE-927E-35748313EB37}"/>
          </ac:spMkLst>
        </pc:spChg>
        <pc:picChg chg="add mod">
          <ac:chgData name="Margaret Fox" userId="892c1610-2351-4c35-b21d-3b293c8c172e" providerId="ADAL" clId="{15E7320F-5EEF-4E2D-9A24-AAAAB6821C59}" dt="2021-10-13T21:29:05.834" v="1357" actId="1076"/>
          <ac:picMkLst>
            <pc:docMk/>
            <pc:sldMk cId="2779301137" sldId="301"/>
            <ac:picMk id="4" creationId="{D52DA37C-F74B-4248-B2E8-509F84E0A934}"/>
          </ac:picMkLst>
        </pc:picChg>
        <pc:picChg chg="add mod">
          <ac:chgData name="Margaret Fox" userId="892c1610-2351-4c35-b21d-3b293c8c172e" providerId="ADAL" clId="{15E7320F-5EEF-4E2D-9A24-AAAAB6821C59}" dt="2021-10-13T21:29:10.930" v="1359" actId="1440"/>
          <ac:picMkLst>
            <pc:docMk/>
            <pc:sldMk cId="2779301137" sldId="301"/>
            <ac:picMk id="5" creationId="{57C81171-B10C-45AB-9F28-0BAD43F6A639}"/>
          </ac:picMkLst>
        </pc:picChg>
      </pc:sldChg>
      <pc:sldChg chg="addSp delSp modSp add del mod">
        <pc:chgData name="Margaret Fox" userId="892c1610-2351-4c35-b21d-3b293c8c172e" providerId="ADAL" clId="{15E7320F-5EEF-4E2D-9A24-AAAAB6821C59}" dt="2021-10-13T19:26:25.997" v="73" actId="47"/>
        <pc:sldMkLst>
          <pc:docMk/>
          <pc:sldMk cId="1814972786" sldId="302"/>
        </pc:sldMkLst>
        <pc:spChg chg="del mod">
          <ac:chgData name="Margaret Fox" userId="892c1610-2351-4c35-b21d-3b293c8c172e" providerId="ADAL" clId="{15E7320F-5EEF-4E2D-9A24-AAAAB6821C59}" dt="2021-10-13T19:21:35.850" v="4" actId="478"/>
          <ac:spMkLst>
            <pc:docMk/>
            <pc:sldMk cId="1814972786" sldId="302"/>
            <ac:spMk id="2" creationId="{AAB9F923-3D98-49EE-927E-35748313EB37}"/>
          </ac:spMkLst>
        </pc:spChg>
        <pc:picChg chg="add del mod">
          <ac:chgData name="Margaret Fox" userId="892c1610-2351-4c35-b21d-3b293c8c172e" providerId="ADAL" clId="{15E7320F-5EEF-4E2D-9A24-AAAAB6821C59}" dt="2021-10-13T19:24:42.423" v="35" actId="478"/>
          <ac:picMkLst>
            <pc:docMk/>
            <pc:sldMk cId="1814972786" sldId="302"/>
            <ac:picMk id="5" creationId="{F6010E98-AC8F-40C1-ADF4-0EB0FF53CD35}"/>
          </ac:picMkLst>
        </pc:picChg>
        <pc:picChg chg="del">
          <ac:chgData name="Margaret Fox" userId="892c1610-2351-4c35-b21d-3b293c8c172e" providerId="ADAL" clId="{15E7320F-5EEF-4E2D-9A24-AAAAB6821C59}" dt="2021-10-13T19:22:07.756" v="7" actId="478"/>
          <ac:picMkLst>
            <pc:docMk/>
            <pc:sldMk cId="1814972786" sldId="302"/>
            <ac:picMk id="6" creationId="{3FDE9E07-51CD-4023-A00A-6C50ADAB07B5}"/>
          </ac:picMkLst>
        </pc:picChg>
        <pc:picChg chg="add mod">
          <ac:chgData name="Margaret Fox" userId="892c1610-2351-4c35-b21d-3b293c8c172e" providerId="ADAL" clId="{15E7320F-5EEF-4E2D-9A24-AAAAB6821C59}" dt="2021-10-13T19:25:13.781" v="40" actId="14100"/>
          <ac:picMkLst>
            <pc:docMk/>
            <pc:sldMk cId="1814972786" sldId="302"/>
            <ac:picMk id="7" creationId="{5965072C-6B78-4BDC-947F-1EC56FE70A39}"/>
          </ac:picMkLst>
        </pc:picChg>
        <pc:picChg chg="add del mod">
          <ac:chgData name="Margaret Fox" userId="892c1610-2351-4c35-b21d-3b293c8c172e" providerId="ADAL" clId="{15E7320F-5EEF-4E2D-9A24-AAAAB6821C59}" dt="2021-10-13T19:22:45.207" v="19" actId="21"/>
          <ac:picMkLst>
            <pc:docMk/>
            <pc:sldMk cId="1814972786" sldId="302"/>
            <ac:picMk id="1026" creationId="{AA61FAD2-E680-41F1-9162-55B5B52CD760}"/>
          </ac:picMkLst>
        </pc:picChg>
      </pc:sldChg>
      <pc:sldChg chg="addSp delSp modSp add del mod ord">
        <pc:chgData name="Margaret Fox" userId="892c1610-2351-4c35-b21d-3b293c8c172e" providerId="ADAL" clId="{15E7320F-5EEF-4E2D-9A24-AAAAB6821C59}" dt="2021-10-13T21:33:07.721" v="1462" actId="47"/>
        <pc:sldMkLst>
          <pc:docMk/>
          <pc:sldMk cId="3619211697" sldId="302"/>
        </pc:sldMkLst>
        <pc:spChg chg="mod">
          <ac:chgData name="Margaret Fox" userId="892c1610-2351-4c35-b21d-3b293c8c172e" providerId="ADAL" clId="{15E7320F-5EEF-4E2D-9A24-AAAAB6821C59}" dt="2021-10-13T21:32:52.456" v="1457" actId="20577"/>
          <ac:spMkLst>
            <pc:docMk/>
            <pc:sldMk cId="3619211697" sldId="302"/>
            <ac:spMk id="2" creationId="{AAB9F923-3D98-49EE-927E-35748313EB37}"/>
          </ac:spMkLst>
        </pc:spChg>
        <pc:picChg chg="del">
          <ac:chgData name="Margaret Fox" userId="892c1610-2351-4c35-b21d-3b293c8c172e" providerId="ADAL" clId="{15E7320F-5EEF-4E2D-9A24-AAAAB6821C59}" dt="2021-10-13T19:29:42.566" v="89" actId="478"/>
          <ac:picMkLst>
            <pc:docMk/>
            <pc:sldMk cId="3619211697" sldId="302"/>
            <ac:picMk id="4" creationId="{D52DA37C-F74B-4248-B2E8-509F84E0A934}"/>
          </ac:picMkLst>
        </pc:picChg>
        <pc:picChg chg="add del mod modCrop">
          <ac:chgData name="Margaret Fox" userId="892c1610-2351-4c35-b21d-3b293c8c172e" providerId="ADAL" clId="{15E7320F-5EEF-4E2D-9A24-AAAAB6821C59}" dt="2021-10-13T19:55:48.876" v="1284" actId="478"/>
          <ac:picMkLst>
            <pc:docMk/>
            <pc:sldMk cId="3619211697" sldId="302"/>
            <ac:picMk id="5" creationId="{0BC2238C-DFB9-47AF-B5E1-7D885F7EC786}"/>
          </ac:picMkLst>
        </pc:picChg>
      </pc:sldChg>
      <pc:sldChg chg="delSp modSp add mod">
        <pc:chgData name="Margaret Fox" userId="892c1610-2351-4c35-b21d-3b293c8c172e" providerId="ADAL" clId="{15E7320F-5EEF-4E2D-9A24-AAAAB6821C59}" dt="2021-10-13T19:32:52.055" v="445" actId="20577"/>
        <pc:sldMkLst>
          <pc:docMk/>
          <pc:sldMk cId="3978628703" sldId="303"/>
        </pc:sldMkLst>
        <pc:spChg chg="mod">
          <ac:chgData name="Margaret Fox" userId="892c1610-2351-4c35-b21d-3b293c8c172e" providerId="ADAL" clId="{15E7320F-5EEF-4E2D-9A24-AAAAB6821C59}" dt="2021-10-13T19:32:52.055" v="445" actId="20577"/>
          <ac:spMkLst>
            <pc:docMk/>
            <pc:sldMk cId="3978628703" sldId="303"/>
            <ac:spMk id="2" creationId="{AAB9F923-3D98-49EE-927E-35748313EB37}"/>
          </ac:spMkLst>
        </pc:spChg>
        <pc:picChg chg="del">
          <ac:chgData name="Margaret Fox" userId="892c1610-2351-4c35-b21d-3b293c8c172e" providerId="ADAL" clId="{15E7320F-5EEF-4E2D-9A24-AAAAB6821C59}" dt="2021-10-13T19:32:05.338" v="359" actId="478"/>
          <ac:picMkLst>
            <pc:docMk/>
            <pc:sldMk cId="3978628703" sldId="303"/>
            <ac:picMk id="4" creationId="{D52DA37C-F74B-4248-B2E8-509F84E0A934}"/>
          </ac:picMkLst>
        </pc:picChg>
      </pc:sldChg>
      <pc:sldChg chg="modSp add mod">
        <pc:chgData name="Margaret Fox" userId="892c1610-2351-4c35-b21d-3b293c8c172e" providerId="ADAL" clId="{15E7320F-5EEF-4E2D-9A24-AAAAB6821C59}" dt="2021-10-13T21:35:00.999" v="1488" actId="20577"/>
        <pc:sldMkLst>
          <pc:docMk/>
          <pc:sldMk cId="3217202515" sldId="304"/>
        </pc:sldMkLst>
        <pc:spChg chg="mod">
          <ac:chgData name="Margaret Fox" userId="892c1610-2351-4c35-b21d-3b293c8c172e" providerId="ADAL" clId="{15E7320F-5EEF-4E2D-9A24-AAAAB6821C59}" dt="2021-10-13T21:35:00.999" v="1488" actId="20577"/>
          <ac:spMkLst>
            <pc:docMk/>
            <pc:sldMk cId="3217202515" sldId="304"/>
            <ac:spMk id="2" creationId="{AAB9F923-3D98-49EE-927E-35748313EB37}"/>
          </ac:spMkLst>
        </pc:spChg>
      </pc:sldChg>
      <pc:sldChg chg="addSp modSp new del">
        <pc:chgData name="Margaret Fox" userId="892c1610-2351-4c35-b21d-3b293c8c172e" providerId="ADAL" clId="{15E7320F-5EEF-4E2D-9A24-AAAAB6821C59}" dt="2021-10-13T21:33:56.590" v="1474" actId="47"/>
        <pc:sldMkLst>
          <pc:docMk/>
          <pc:sldMk cId="1536883267" sldId="305"/>
        </pc:sldMkLst>
        <pc:picChg chg="add mod">
          <ac:chgData name="Margaret Fox" userId="892c1610-2351-4c35-b21d-3b293c8c172e" providerId="ADAL" clId="{15E7320F-5EEF-4E2D-9A24-AAAAB6821C59}" dt="2021-10-13T19:57:48.403" v="1308" actId="1076"/>
          <ac:picMkLst>
            <pc:docMk/>
            <pc:sldMk cId="1536883267" sldId="305"/>
            <ac:picMk id="1026" creationId="{45341B6B-53DA-4DCB-87A2-C205B6FED805}"/>
          </ac:picMkLst>
        </pc:picChg>
      </pc:sldChg>
      <pc:sldChg chg="modSp add mod">
        <pc:chgData name="Margaret Fox" userId="892c1610-2351-4c35-b21d-3b293c8c172e" providerId="ADAL" clId="{15E7320F-5EEF-4E2D-9A24-AAAAB6821C59}" dt="2021-10-13T21:34:48.828" v="1484" actId="20577"/>
        <pc:sldMkLst>
          <pc:docMk/>
          <pc:sldMk cId="3771310936" sldId="306"/>
        </pc:sldMkLst>
        <pc:spChg chg="mod">
          <ac:chgData name="Margaret Fox" userId="892c1610-2351-4c35-b21d-3b293c8c172e" providerId="ADAL" clId="{15E7320F-5EEF-4E2D-9A24-AAAAB6821C59}" dt="2021-10-13T21:34:48.828" v="1484" actId="20577"/>
          <ac:spMkLst>
            <pc:docMk/>
            <pc:sldMk cId="3771310936" sldId="306"/>
            <ac:spMk id="2" creationId="{AAB9F923-3D98-49EE-927E-35748313EB37}"/>
          </ac:spMkLst>
        </pc:spChg>
      </pc:sldChg>
      <pc:sldChg chg="addSp modSp new del">
        <pc:chgData name="Margaret Fox" userId="892c1610-2351-4c35-b21d-3b293c8c172e" providerId="ADAL" clId="{15E7320F-5EEF-4E2D-9A24-AAAAB6821C59}" dt="2021-10-13T21:30:33.149" v="1371" actId="47"/>
        <pc:sldMkLst>
          <pc:docMk/>
          <pc:sldMk cId="4052146821" sldId="306"/>
        </pc:sldMkLst>
        <pc:picChg chg="add mod">
          <ac:chgData name="Margaret Fox" userId="892c1610-2351-4c35-b21d-3b293c8c172e" providerId="ADAL" clId="{15E7320F-5EEF-4E2D-9A24-AAAAB6821C59}" dt="2021-10-13T21:28:14.734" v="1314" actId="732"/>
          <ac:picMkLst>
            <pc:docMk/>
            <pc:sldMk cId="4052146821" sldId="306"/>
            <ac:picMk id="2050" creationId="{B386A0AB-D4DD-468D-B899-D6A265A88121}"/>
          </ac:picMkLst>
        </pc:picChg>
      </pc:sldChg>
      <pc:sldChg chg="addSp delSp modSp add mod">
        <pc:chgData name="Margaret Fox" userId="892c1610-2351-4c35-b21d-3b293c8c172e" providerId="ADAL" clId="{15E7320F-5EEF-4E2D-9A24-AAAAB6821C59}" dt="2021-10-13T21:34:39.389" v="1482" actId="1076"/>
        <pc:sldMkLst>
          <pc:docMk/>
          <pc:sldMk cId="3754630049" sldId="307"/>
        </pc:sldMkLst>
        <pc:spChg chg="mod">
          <ac:chgData name="Margaret Fox" userId="892c1610-2351-4c35-b21d-3b293c8c172e" providerId="ADAL" clId="{15E7320F-5EEF-4E2D-9A24-AAAAB6821C59}" dt="2021-10-13T21:33:35.847" v="1464" actId="5793"/>
          <ac:spMkLst>
            <pc:docMk/>
            <pc:sldMk cId="3754630049" sldId="307"/>
            <ac:spMk id="2" creationId="{AAB9F923-3D98-49EE-927E-35748313EB37}"/>
          </ac:spMkLst>
        </pc:spChg>
        <pc:picChg chg="del">
          <ac:chgData name="Margaret Fox" userId="892c1610-2351-4c35-b21d-3b293c8c172e" providerId="ADAL" clId="{15E7320F-5EEF-4E2D-9A24-AAAAB6821C59}" dt="2021-10-13T21:33:49.878" v="1472" actId="478"/>
          <ac:picMkLst>
            <pc:docMk/>
            <pc:sldMk cId="3754630049" sldId="307"/>
            <ac:picMk id="4" creationId="{D52DA37C-F74B-4248-B2E8-509F84E0A934}"/>
          </ac:picMkLst>
        </pc:picChg>
        <pc:picChg chg="del">
          <ac:chgData name="Margaret Fox" userId="892c1610-2351-4c35-b21d-3b293c8c172e" providerId="ADAL" clId="{15E7320F-5EEF-4E2D-9A24-AAAAB6821C59}" dt="2021-10-13T21:33:36.585" v="1465" actId="478"/>
          <ac:picMkLst>
            <pc:docMk/>
            <pc:sldMk cId="3754630049" sldId="307"/>
            <ac:picMk id="5" creationId="{57C81171-B10C-45AB-9F28-0BAD43F6A639}"/>
          </ac:picMkLst>
        </pc:picChg>
        <pc:picChg chg="add mod">
          <ac:chgData name="Margaret Fox" userId="892c1610-2351-4c35-b21d-3b293c8c172e" providerId="ADAL" clId="{15E7320F-5EEF-4E2D-9A24-AAAAB6821C59}" dt="2021-10-13T21:33:51.918" v="1473" actId="1076"/>
          <ac:picMkLst>
            <pc:docMk/>
            <pc:sldMk cId="3754630049" sldId="307"/>
            <ac:picMk id="7" creationId="{DCF1BD7C-7AC4-4120-8A5B-737CE397594E}"/>
          </ac:picMkLst>
        </pc:picChg>
        <pc:picChg chg="add mod">
          <ac:chgData name="Margaret Fox" userId="892c1610-2351-4c35-b21d-3b293c8c172e" providerId="ADAL" clId="{15E7320F-5EEF-4E2D-9A24-AAAAB6821C59}" dt="2021-10-13T21:34:39.389" v="1482" actId="1076"/>
          <ac:picMkLst>
            <pc:docMk/>
            <pc:sldMk cId="3754630049" sldId="307"/>
            <ac:picMk id="4098" creationId="{3A9FFE58-D907-4747-8ABC-704C11E0E6EB}"/>
          </ac:picMkLst>
        </pc:picChg>
      </pc:sldChg>
    </pc:docChg>
  </pc:docChgLst>
  <pc:docChgLst>
    <pc:chgData name="Margaret Fox" userId="892c1610-2351-4c35-b21d-3b293c8c172e" providerId="ADAL" clId="{EDF87497-CE22-455F-99D9-6FF8C6661875}"/>
    <pc:docChg chg="undo custSel addSld delSld modSld sldOrd">
      <pc:chgData name="Margaret Fox" userId="892c1610-2351-4c35-b21d-3b293c8c172e" providerId="ADAL" clId="{EDF87497-CE22-455F-99D9-6FF8C6661875}" dt="2021-11-17T21:21:25.948" v="4058" actId="20577"/>
      <pc:docMkLst>
        <pc:docMk/>
      </pc:docMkLst>
      <pc:sldChg chg="modSp mod">
        <pc:chgData name="Margaret Fox" userId="892c1610-2351-4c35-b21d-3b293c8c172e" providerId="ADAL" clId="{EDF87497-CE22-455F-99D9-6FF8C6661875}" dt="2021-11-17T21:08:39.803" v="2850" actId="5793"/>
        <pc:sldMkLst>
          <pc:docMk/>
          <pc:sldMk cId="1260153591" sldId="257"/>
        </pc:sldMkLst>
        <pc:spChg chg="mod">
          <ac:chgData name="Margaret Fox" userId="892c1610-2351-4c35-b21d-3b293c8c172e" providerId="ADAL" clId="{EDF87497-CE22-455F-99D9-6FF8C6661875}" dt="2021-11-17T21:08:39.803" v="2850" actId="5793"/>
          <ac:spMkLst>
            <pc:docMk/>
            <pc:sldMk cId="1260153591" sldId="257"/>
            <ac:spMk id="2" creationId="{AAB9F923-3D98-49EE-927E-35748313EB37}"/>
          </ac:spMkLst>
        </pc:spChg>
        <pc:picChg chg="mod">
          <ac:chgData name="Margaret Fox" userId="892c1610-2351-4c35-b21d-3b293c8c172e" providerId="ADAL" clId="{EDF87497-CE22-455F-99D9-6FF8C6661875}" dt="2021-11-17T19:56:36.580" v="8" actId="1076"/>
          <ac:picMkLst>
            <pc:docMk/>
            <pc:sldMk cId="1260153591" sldId="257"/>
            <ac:picMk id="2050" creationId="{9E476F11-15D0-42A8-BDAC-FCD6AA8E73AE}"/>
          </ac:picMkLst>
        </pc:picChg>
      </pc:sldChg>
      <pc:sldChg chg="modSp mod">
        <pc:chgData name="Margaret Fox" userId="892c1610-2351-4c35-b21d-3b293c8c172e" providerId="ADAL" clId="{EDF87497-CE22-455F-99D9-6FF8C6661875}" dt="2021-11-17T20:03:15.172" v="382" actId="113"/>
        <pc:sldMkLst>
          <pc:docMk/>
          <pc:sldMk cId="3285693065" sldId="262"/>
        </pc:sldMkLst>
        <pc:spChg chg="mod">
          <ac:chgData name="Margaret Fox" userId="892c1610-2351-4c35-b21d-3b293c8c172e" providerId="ADAL" clId="{EDF87497-CE22-455F-99D9-6FF8C6661875}" dt="2021-11-17T20:03:15.172" v="382" actId="113"/>
          <ac:spMkLst>
            <pc:docMk/>
            <pc:sldMk cId="3285693065" sldId="262"/>
            <ac:spMk id="2" creationId="{AAB9F923-3D98-49EE-927E-35748313EB37}"/>
          </ac:spMkLst>
        </pc:spChg>
      </pc:sldChg>
      <pc:sldChg chg="modSp mod">
        <pc:chgData name="Margaret Fox" userId="892c1610-2351-4c35-b21d-3b293c8c172e" providerId="ADAL" clId="{EDF87497-CE22-455F-99D9-6FF8C6661875}" dt="2021-11-17T21:21:25.948" v="4058" actId="20577"/>
        <pc:sldMkLst>
          <pc:docMk/>
          <pc:sldMk cId="1809337763" sldId="277"/>
        </pc:sldMkLst>
        <pc:spChg chg="mod">
          <ac:chgData name="Margaret Fox" userId="892c1610-2351-4c35-b21d-3b293c8c172e" providerId="ADAL" clId="{EDF87497-CE22-455F-99D9-6FF8C6661875}" dt="2021-11-17T21:21:25.948" v="4058" actId="20577"/>
          <ac:spMkLst>
            <pc:docMk/>
            <pc:sldMk cId="1809337763" sldId="277"/>
            <ac:spMk id="2" creationId="{AAB9F923-3D98-49EE-927E-35748313EB37}"/>
          </ac:spMkLst>
        </pc:spChg>
        <pc:picChg chg="mod">
          <ac:chgData name="Margaret Fox" userId="892c1610-2351-4c35-b21d-3b293c8c172e" providerId="ADAL" clId="{EDF87497-CE22-455F-99D9-6FF8C6661875}" dt="2021-11-17T21:05:32.718" v="2604" actId="1076"/>
          <ac:picMkLst>
            <pc:docMk/>
            <pc:sldMk cId="1809337763" sldId="277"/>
            <ac:picMk id="2050" creationId="{9E476F11-15D0-42A8-BDAC-FCD6AA8E73AE}"/>
          </ac:picMkLst>
        </pc:picChg>
      </pc:sldChg>
      <pc:sldChg chg="add del">
        <pc:chgData name="Margaret Fox" userId="892c1610-2351-4c35-b21d-3b293c8c172e" providerId="ADAL" clId="{EDF87497-CE22-455F-99D9-6FF8C6661875}" dt="2021-11-17T19:56:23.393" v="1" actId="47"/>
        <pc:sldMkLst>
          <pc:docMk/>
          <pc:sldMk cId="1128444069" sldId="278"/>
        </pc:sldMkLst>
      </pc:sldChg>
      <pc:sldChg chg="del">
        <pc:chgData name="Margaret Fox" userId="892c1610-2351-4c35-b21d-3b293c8c172e" providerId="ADAL" clId="{EDF87497-CE22-455F-99D9-6FF8C6661875}" dt="2021-11-17T21:05:04.260" v="2583" actId="47"/>
        <pc:sldMkLst>
          <pc:docMk/>
          <pc:sldMk cId="1771820215" sldId="287"/>
        </pc:sldMkLst>
      </pc:sldChg>
      <pc:sldChg chg="addSp delSp modSp mod">
        <pc:chgData name="Margaret Fox" userId="892c1610-2351-4c35-b21d-3b293c8c172e" providerId="ADAL" clId="{EDF87497-CE22-455F-99D9-6FF8C6661875}" dt="2021-11-17T20:09:12.088" v="814" actId="22"/>
        <pc:sldMkLst>
          <pc:docMk/>
          <pc:sldMk cId="2466888729" sldId="308"/>
        </pc:sldMkLst>
        <pc:spChg chg="mod">
          <ac:chgData name="Margaret Fox" userId="892c1610-2351-4c35-b21d-3b293c8c172e" providerId="ADAL" clId="{EDF87497-CE22-455F-99D9-6FF8C6661875}" dt="2021-11-17T20:04:25.699" v="411" actId="20577"/>
          <ac:spMkLst>
            <pc:docMk/>
            <pc:sldMk cId="2466888729" sldId="308"/>
            <ac:spMk id="2" creationId="{AAB9F923-3D98-49EE-927E-35748313EB37}"/>
          </ac:spMkLst>
        </pc:spChg>
        <pc:spChg chg="add del">
          <ac:chgData name="Margaret Fox" userId="892c1610-2351-4c35-b21d-3b293c8c172e" providerId="ADAL" clId="{EDF87497-CE22-455F-99D9-6FF8C6661875}" dt="2021-11-17T20:09:12.088" v="814" actId="22"/>
          <ac:spMkLst>
            <pc:docMk/>
            <pc:sldMk cId="2466888729" sldId="308"/>
            <ac:spMk id="5" creationId="{F8F1097F-77C7-4858-BC39-FEDF6FDF86D6}"/>
          </ac:spMkLst>
        </pc:spChg>
      </pc:sldChg>
      <pc:sldChg chg="modSp add mod">
        <pc:chgData name="Margaret Fox" userId="892c1610-2351-4c35-b21d-3b293c8c172e" providerId="ADAL" clId="{EDF87497-CE22-455F-99D9-6FF8C6661875}" dt="2021-11-17T21:04:46.669" v="2581" actId="5793"/>
        <pc:sldMkLst>
          <pc:docMk/>
          <pc:sldMk cId="1051045009" sldId="310"/>
        </pc:sldMkLst>
        <pc:spChg chg="mod">
          <ac:chgData name="Margaret Fox" userId="892c1610-2351-4c35-b21d-3b293c8c172e" providerId="ADAL" clId="{EDF87497-CE22-455F-99D9-6FF8C6661875}" dt="2021-11-17T21:04:46.669" v="2581" actId="5793"/>
          <ac:spMkLst>
            <pc:docMk/>
            <pc:sldMk cId="1051045009" sldId="310"/>
            <ac:spMk id="2" creationId="{AAB9F923-3D98-49EE-927E-35748313EB37}"/>
          </ac:spMkLst>
        </pc:spChg>
      </pc:sldChg>
      <pc:sldChg chg="modSp del mod ord modNotesTx">
        <pc:chgData name="Margaret Fox" userId="892c1610-2351-4c35-b21d-3b293c8c172e" providerId="ADAL" clId="{EDF87497-CE22-455F-99D9-6FF8C6661875}" dt="2021-11-17T21:03:53.960" v="2446" actId="2696"/>
        <pc:sldMkLst>
          <pc:docMk/>
          <pc:sldMk cId="1974659097" sldId="310"/>
        </pc:sldMkLst>
        <pc:spChg chg="mod">
          <ac:chgData name="Margaret Fox" userId="892c1610-2351-4c35-b21d-3b293c8c172e" providerId="ADAL" clId="{EDF87497-CE22-455F-99D9-6FF8C6661875}" dt="2021-11-17T20:22:27.528" v="1353" actId="20577"/>
          <ac:spMkLst>
            <pc:docMk/>
            <pc:sldMk cId="1974659097" sldId="310"/>
            <ac:spMk id="2" creationId="{AAB9F923-3D98-49EE-927E-35748313EB37}"/>
          </ac:spMkLst>
        </pc:spChg>
      </pc:sldChg>
      <pc:sldChg chg="delSp modSp mod modNotesTx">
        <pc:chgData name="Margaret Fox" userId="892c1610-2351-4c35-b21d-3b293c8c172e" providerId="ADAL" clId="{EDF87497-CE22-455F-99D9-6FF8C6661875}" dt="2021-11-17T20:16:53.046" v="1329" actId="20577"/>
        <pc:sldMkLst>
          <pc:docMk/>
          <pc:sldMk cId="1117480482" sldId="311"/>
        </pc:sldMkLst>
        <pc:spChg chg="mod">
          <ac:chgData name="Margaret Fox" userId="892c1610-2351-4c35-b21d-3b293c8c172e" providerId="ADAL" clId="{EDF87497-CE22-455F-99D9-6FF8C6661875}" dt="2021-11-17T20:16:53.046" v="1329" actId="20577"/>
          <ac:spMkLst>
            <pc:docMk/>
            <pc:sldMk cId="1117480482" sldId="311"/>
            <ac:spMk id="2" creationId="{AAB9F923-3D98-49EE-927E-35748313EB37}"/>
          </ac:spMkLst>
        </pc:spChg>
        <pc:picChg chg="del">
          <ac:chgData name="Margaret Fox" userId="892c1610-2351-4c35-b21d-3b293c8c172e" providerId="ADAL" clId="{EDF87497-CE22-455F-99D9-6FF8C6661875}" dt="2021-11-17T20:14:26.644" v="1072" actId="478"/>
          <ac:picMkLst>
            <pc:docMk/>
            <pc:sldMk cId="1117480482" sldId="311"/>
            <ac:picMk id="4098" creationId="{19889F1A-A051-4E52-BF20-DE7EFAF727D0}"/>
          </ac:picMkLst>
        </pc:picChg>
      </pc:sldChg>
      <pc:sldChg chg="del">
        <pc:chgData name="Margaret Fox" userId="892c1610-2351-4c35-b21d-3b293c8c172e" providerId="ADAL" clId="{EDF87497-CE22-455F-99D9-6FF8C6661875}" dt="2021-11-17T20:04:37.547" v="412" actId="47"/>
        <pc:sldMkLst>
          <pc:docMk/>
          <pc:sldMk cId="445794503" sldId="326"/>
        </pc:sldMkLst>
      </pc:sldChg>
      <pc:sldChg chg="addSp delSp modSp mod">
        <pc:chgData name="Margaret Fox" userId="892c1610-2351-4c35-b21d-3b293c8c172e" providerId="ADAL" clId="{EDF87497-CE22-455F-99D9-6FF8C6661875}" dt="2021-11-17T19:59:44.817" v="288"/>
        <pc:sldMkLst>
          <pc:docMk/>
          <pc:sldMk cId="2809317494" sldId="331"/>
        </pc:sldMkLst>
        <pc:spChg chg="add mod">
          <ac:chgData name="Margaret Fox" userId="892c1610-2351-4c35-b21d-3b293c8c172e" providerId="ADAL" clId="{EDF87497-CE22-455F-99D9-6FF8C6661875}" dt="2021-11-17T19:59:39.229" v="286" actId="255"/>
          <ac:spMkLst>
            <pc:docMk/>
            <pc:sldMk cId="2809317494" sldId="331"/>
            <ac:spMk id="2" creationId="{C0470EA8-6C68-4F20-A62C-03C8DDE134BD}"/>
          </ac:spMkLst>
        </pc:spChg>
        <pc:picChg chg="del">
          <ac:chgData name="Margaret Fox" userId="892c1610-2351-4c35-b21d-3b293c8c172e" providerId="ADAL" clId="{EDF87497-CE22-455F-99D9-6FF8C6661875}" dt="2021-11-17T19:57:25.080" v="40" actId="478"/>
          <ac:picMkLst>
            <pc:docMk/>
            <pc:sldMk cId="2809317494" sldId="331"/>
            <ac:picMk id="3" creationId="{7F0B90A3-6208-434E-A2EE-5D3A4743A080}"/>
          </ac:picMkLst>
        </pc:picChg>
        <pc:picChg chg="add del mod">
          <ac:chgData name="Margaret Fox" userId="892c1610-2351-4c35-b21d-3b293c8c172e" providerId="ADAL" clId="{EDF87497-CE22-455F-99D9-6FF8C6661875}" dt="2021-11-17T19:59:44.817" v="288"/>
          <ac:picMkLst>
            <pc:docMk/>
            <pc:sldMk cId="2809317494" sldId="331"/>
            <ac:picMk id="5" creationId="{9CA1B252-9728-4B44-9336-A10A1395BDA9}"/>
          </ac:picMkLst>
        </pc:picChg>
      </pc:sldChg>
      <pc:sldChg chg="del">
        <pc:chgData name="Margaret Fox" userId="892c1610-2351-4c35-b21d-3b293c8c172e" providerId="ADAL" clId="{EDF87497-CE22-455F-99D9-6FF8C6661875}" dt="2021-11-17T20:13:44.094" v="1068" actId="47"/>
        <pc:sldMkLst>
          <pc:docMk/>
          <pc:sldMk cId="2357995315" sldId="332"/>
        </pc:sldMkLst>
      </pc:sldChg>
      <pc:sldChg chg="ord">
        <pc:chgData name="Margaret Fox" userId="892c1610-2351-4c35-b21d-3b293c8c172e" providerId="ADAL" clId="{EDF87497-CE22-455F-99D9-6FF8C6661875}" dt="2021-11-17T20:14:42.494" v="1074"/>
        <pc:sldMkLst>
          <pc:docMk/>
          <pc:sldMk cId="273157310" sldId="333"/>
        </pc:sldMkLst>
      </pc:sldChg>
      <pc:sldChg chg="del">
        <pc:chgData name="Margaret Fox" userId="892c1610-2351-4c35-b21d-3b293c8c172e" providerId="ADAL" clId="{EDF87497-CE22-455F-99D9-6FF8C6661875}" dt="2021-11-17T21:05:02.742" v="2582" actId="47"/>
        <pc:sldMkLst>
          <pc:docMk/>
          <pc:sldMk cId="1409884127" sldId="334"/>
        </pc:sldMkLst>
      </pc:sldChg>
      <pc:sldChg chg="modSp mod">
        <pc:chgData name="Margaret Fox" userId="892c1610-2351-4c35-b21d-3b293c8c172e" providerId="ADAL" clId="{EDF87497-CE22-455F-99D9-6FF8C6661875}" dt="2021-11-17T21:17:13.021" v="3723" actId="20577"/>
        <pc:sldMkLst>
          <pc:docMk/>
          <pc:sldMk cId="1701177917" sldId="335"/>
        </pc:sldMkLst>
        <pc:spChg chg="mod">
          <ac:chgData name="Margaret Fox" userId="892c1610-2351-4c35-b21d-3b293c8c172e" providerId="ADAL" clId="{EDF87497-CE22-455F-99D9-6FF8C6661875}" dt="2021-11-17T21:17:13.021" v="3723" actId="20577"/>
          <ac:spMkLst>
            <pc:docMk/>
            <pc:sldMk cId="1701177917" sldId="335"/>
            <ac:spMk id="2" creationId="{AAB9F923-3D98-49EE-927E-35748313EB37}"/>
          </ac:spMkLst>
        </pc:spChg>
      </pc:sldChg>
      <pc:sldChg chg="del">
        <pc:chgData name="Margaret Fox" userId="892c1610-2351-4c35-b21d-3b293c8c172e" providerId="ADAL" clId="{EDF87497-CE22-455F-99D9-6FF8C6661875}" dt="2021-11-17T20:13:53.469" v="1069" actId="47"/>
        <pc:sldMkLst>
          <pc:docMk/>
          <pc:sldMk cId="3379270206" sldId="336"/>
        </pc:sldMkLst>
      </pc:sldChg>
      <pc:sldChg chg="del">
        <pc:chgData name="Margaret Fox" userId="892c1610-2351-4c35-b21d-3b293c8c172e" providerId="ADAL" clId="{EDF87497-CE22-455F-99D9-6FF8C6661875}" dt="2021-11-17T20:13:55.376" v="1070" actId="47"/>
        <pc:sldMkLst>
          <pc:docMk/>
          <pc:sldMk cId="305725023" sldId="337"/>
        </pc:sldMkLst>
      </pc:sldChg>
      <pc:sldChg chg="modSp add mod">
        <pc:chgData name="Margaret Fox" userId="892c1610-2351-4c35-b21d-3b293c8c172e" providerId="ADAL" clId="{EDF87497-CE22-455F-99D9-6FF8C6661875}" dt="2021-11-17T20:01:57.617" v="310" actId="20577"/>
        <pc:sldMkLst>
          <pc:docMk/>
          <pc:sldMk cId="152984106" sldId="338"/>
        </pc:sldMkLst>
        <pc:spChg chg="mod">
          <ac:chgData name="Margaret Fox" userId="892c1610-2351-4c35-b21d-3b293c8c172e" providerId="ADAL" clId="{EDF87497-CE22-455F-99D9-6FF8C6661875}" dt="2021-11-17T20:01:57.617" v="310" actId="20577"/>
          <ac:spMkLst>
            <pc:docMk/>
            <pc:sldMk cId="152984106" sldId="338"/>
            <ac:spMk id="2" creationId="{C0470EA8-6C68-4F20-A62C-03C8DDE134BD}"/>
          </ac:spMkLst>
        </pc:spChg>
      </pc:sldChg>
      <pc:sldChg chg="modSp add mod">
        <pc:chgData name="Margaret Fox" userId="892c1610-2351-4c35-b21d-3b293c8c172e" providerId="ADAL" clId="{EDF87497-CE22-455F-99D9-6FF8C6661875}" dt="2021-11-17T20:13:37.638" v="1067" actId="20577"/>
        <pc:sldMkLst>
          <pc:docMk/>
          <pc:sldMk cId="2253875392" sldId="339"/>
        </pc:sldMkLst>
        <pc:spChg chg="mod">
          <ac:chgData name="Margaret Fox" userId="892c1610-2351-4c35-b21d-3b293c8c172e" providerId="ADAL" clId="{EDF87497-CE22-455F-99D9-6FF8C6661875}" dt="2021-11-17T20:13:37.638" v="1067" actId="20577"/>
          <ac:spMkLst>
            <pc:docMk/>
            <pc:sldMk cId="2253875392" sldId="339"/>
            <ac:spMk id="2" creationId="{AAB9F923-3D98-49EE-927E-35748313EB37}"/>
          </ac:spMkLst>
        </pc:spChg>
      </pc:sldChg>
      <pc:sldChg chg="modSp add mod">
        <pc:chgData name="Margaret Fox" userId="892c1610-2351-4c35-b21d-3b293c8c172e" providerId="ADAL" clId="{EDF87497-CE22-455F-99D9-6FF8C6661875}" dt="2021-11-17T20:31:17.856" v="1781" actId="20577"/>
        <pc:sldMkLst>
          <pc:docMk/>
          <pc:sldMk cId="62060523" sldId="340"/>
        </pc:sldMkLst>
        <pc:spChg chg="mod">
          <ac:chgData name="Margaret Fox" userId="892c1610-2351-4c35-b21d-3b293c8c172e" providerId="ADAL" clId="{EDF87497-CE22-455F-99D9-6FF8C6661875}" dt="2021-11-17T20:31:17.856" v="1781" actId="20577"/>
          <ac:spMkLst>
            <pc:docMk/>
            <pc:sldMk cId="62060523" sldId="340"/>
            <ac:spMk id="2" creationId="{AAB9F923-3D98-49EE-927E-35748313EB37}"/>
          </ac:spMkLst>
        </pc:spChg>
      </pc:sldChg>
      <pc:sldChg chg="modSp add mod">
        <pc:chgData name="Margaret Fox" userId="892c1610-2351-4c35-b21d-3b293c8c172e" providerId="ADAL" clId="{EDF87497-CE22-455F-99D9-6FF8C6661875}" dt="2021-11-17T20:33:46.378" v="2187" actId="20577"/>
        <pc:sldMkLst>
          <pc:docMk/>
          <pc:sldMk cId="2059827622" sldId="341"/>
        </pc:sldMkLst>
        <pc:spChg chg="mod">
          <ac:chgData name="Margaret Fox" userId="892c1610-2351-4c35-b21d-3b293c8c172e" providerId="ADAL" clId="{EDF87497-CE22-455F-99D9-6FF8C6661875}" dt="2021-11-17T20:33:46.378" v="2187" actId="20577"/>
          <ac:spMkLst>
            <pc:docMk/>
            <pc:sldMk cId="2059827622" sldId="341"/>
            <ac:spMk id="2" creationId="{AAB9F923-3D98-49EE-927E-35748313EB37}"/>
          </ac:spMkLst>
        </pc:spChg>
      </pc:sldChg>
      <pc:sldChg chg="addSp delSp modSp add mod">
        <pc:chgData name="Margaret Fox" userId="892c1610-2351-4c35-b21d-3b293c8c172e" providerId="ADAL" clId="{EDF87497-CE22-455F-99D9-6FF8C6661875}" dt="2021-11-17T21:03:35.182" v="2445" actId="1076"/>
        <pc:sldMkLst>
          <pc:docMk/>
          <pc:sldMk cId="2457450281" sldId="342"/>
        </pc:sldMkLst>
        <pc:spChg chg="add del mod">
          <ac:chgData name="Margaret Fox" userId="892c1610-2351-4c35-b21d-3b293c8c172e" providerId="ADAL" clId="{EDF87497-CE22-455F-99D9-6FF8C6661875}" dt="2021-11-17T21:02:41.887" v="2429" actId="20577"/>
          <ac:spMkLst>
            <pc:docMk/>
            <pc:sldMk cId="2457450281" sldId="342"/>
            <ac:spMk id="2" creationId="{AAB9F923-3D98-49EE-927E-35748313EB37}"/>
          </ac:spMkLst>
        </pc:spChg>
        <pc:picChg chg="add del mod">
          <ac:chgData name="Margaret Fox" userId="892c1610-2351-4c35-b21d-3b293c8c172e" providerId="ADAL" clId="{EDF87497-CE22-455F-99D9-6FF8C6661875}" dt="2021-11-17T20:57:24.698" v="2249" actId="478"/>
          <ac:picMkLst>
            <pc:docMk/>
            <pc:sldMk cId="2457450281" sldId="342"/>
            <ac:picMk id="1026" creationId="{BFC09C5C-7D1F-43B8-9BC0-722DA933D2C8}"/>
          </ac:picMkLst>
        </pc:picChg>
        <pc:picChg chg="add del mod">
          <ac:chgData name="Margaret Fox" userId="892c1610-2351-4c35-b21d-3b293c8c172e" providerId="ADAL" clId="{EDF87497-CE22-455F-99D9-6FF8C6661875}" dt="2021-11-17T20:37:14.856" v="2220" actId="478"/>
          <ac:picMkLst>
            <pc:docMk/>
            <pc:sldMk cId="2457450281" sldId="342"/>
            <ac:picMk id="1028" creationId="{6568A0A6-3D29-470D-80F9-2170C1676951}"/>
          </ac:picMkLst>
        </pc:picChg>
        <pc:picChg chg="add mod">
          <ac:chgData name="Margaret Fox" userId="892c1610-2351-4c35-b21d-3b293c8c172e" providerId="ADAL" clId="{EDF87497-CE22-455F-99D9-6FF8C6661875}" dt="2021-11-17T21:03:35.182" v="2445" actId="1076"/>
          <ac:picMkLst>
            <pc:docMk/>
            <pc:sldMk cId="2457450281" sldId="342"/>
            <ac:picMk id="1030" creationId="{46F63C0B-DF47-4206-9BD7-C74A9C6AC6CB}"/>
          </ac:picMkLst>
        </pc:picChg>
        <pc:picChg chg="add del mod">
          <ac:chgData name="Margaret Fox" userId="892c1610-2351-4c35-b21d-3b293c8c172e" providerId="ADAL" clId="{EDF87497-CE22-455F-99D9-6FF8C6661875}" dt="2021-11-17T20:57:25.257" v="2250" actId="478"/>
          <ac:picMkLst>
            <pc:docMk/>
            <pc:sldMk cId="2457450281" sldId="342"/>
            <ac:picMk id="1032" creationId="{5FE594BC-4AB7-4AAC-B88C-02F9A26DDE4D}"/>
          </ac:picMkLst>
        </pc:picChg>
        <pc:picChg chg="add del">
          <ac:chgData name="Margaret Fox" userId="892c1610-2351-4c35-b21d-3b293c8c172e" providerId="ADAL" clId="{EDF87497-CE22-455F-99D9-6FF8C6661875}" dt="2021-11-17T20:39:32.621" v="2234"/>
          <ac:picMkLst>
            <pc:docMk/>
            <pc:sldMk cId="2457450281" sldId="342"/>
            <ac:picMk id="1034" creationId="{FA627D33-5FD4-4778-8370-40C23A1A74F1}"/>
          </ac:picMkLst>
        </pc:picChg>
        <pc:picChg chg="mod">
          <ac:chgData name="Margaret Fox" userId="892c1610-2351-4c35-b21d-3b293c8c172e" providerId="ADAL" clId="{EDF87497-CE22-455F-99D9-6FF8C6661875}" dt="2021-11-17T20:36:14.314" v="2218" actId="1076"/>
          <ac:picMkLst>
            <pc:docMk/>
            <pc:sldMk cId="2457450281" sldId="342"/>
            <ac:picMk id="2050" creationId="{9E476F11-15D0-42A8-BDAC-FCD6AA8E73AE}"/>
          </ac:picMkLst>
        </pc:picChg>
      </pc:sldChg>
      <pc:sldChg chg="addSp delSp modSp add mod">
        <pc:chgData name="Margaret Fox" userId="892c1610-2351-4c35-b21d-3b293c8c172e" providerId="ADAL" clId="{EDF87497-CE22-455F-99D9-6FF8C6661875}" dt="2021-11-17T21:03:13.550" v="2439" actId="1076"/>
        <pc:sldMkLst>
          <pc:docMk/>
          <pc:sldMk cId="620142920" sldId="343"/>
        </pc:sldMkLst>
        <pc:spChg chg="mod">
          <ac:chgData name="Margaret Fox" userId="892c1610-2351-4c35-b21d-3b293c8c172e" providerId="ADAL" clId="{EDF87497-CE22-455F-99D9-6FF8C6661875}" dt="2021-11-17T21:02:50.735" v="2432" actId="20577"/>
          <ac:spMkLst>
            <pc:docMk/>
            <pc:sldMk cId="620142920" sldId="343"/>
            <ac:spMk id="2" creationId="{AAB9F923-3D98-49EE-927E-35748313EB37}"/>
          </ac:spMkLst>
        </pc:spChg>
        <pc:picChg chg="add mod">
          <ac:chgData name="Margaret Fox" userId="892c1610-2351-4c35-b21d-3b293c8c172e" providerId="ADAL" clId="{EDF87497-CE22-455F-99D9-6FF8C6661875}" dt="2021-11-17T21:03:13.550" v="2439" actId="1076"/>
          <ac:picMkLst>
            <pc:docMk/>
            <pc:sldMk cId="620142920" sldId="343"/>
            <ac:picMk id="3" creationId="{6E3279FB-0AF9-44F7-B9B0-168EC2C73A4E}"/>
          </ac:picMkLst>
        </pc:picChg>
        <pc:picChg chg="del">
          <ac:chgData name="Margaret Fox" userId="892c1610-2351-4c35-b21d-3b293c8c172e" providerId="ADAL" clId="{EDF87497-CE22-455F-99D9-6FF8C6661875}" dt="2021-11-17T20:40:28.361" v="2237" actId="478"/>
          <ac:picMkLst>
            <pc:docMk/>
            <pc:sldMk cId="620142920" sldId="343"/>
            <ac:picMk id="1026" creationId="{BFC09C5C-7D1F-43B8-9BC0-722DA933D2C8}"/>
          </ac:picMkLst>
        </pc:picChg>
        <pc:picChg chg="del">
          <ac:chgData name="Margaret Fox" userId="892c1610-2351-4c35-b21d-3b293c8c172e" providerId="ADAL" clId="{EDF87497-CE22-455F-99D9-6FF8C6661875}" dt="2021-11-17T20:40:27.657" v="2236" actId="478"/>
          <ac:picMkLst>
            <pc:docMk/>
            <pc:sldMk cId="620142920" sldId="343"/>
            <ac:picMk id="1030" creationId="{46F63C0B-DF47-4206-9BD7-C74A9C6AC6CB}"/>
          </ac:picMkLst>
        </pc:picChg>
        <pc:picChg chg="del">
          <ac:chgData name="Margaret Fox" userId="892c1610-2351-4c35-b21d-3b293c8c172e" providerId="ADAL" clId="{EDF87497-CE22-455F-99D9-6FF8C6661875}" dt="2021-11-17T20:40:29.033" v="2238" actId="478"/>
          <ac:picMkLst>
            <pc:docMk/>
            <pc:sldMk cId="620142920" sldId="343"/>
            <ac:picMk id="1032" creationId="{5FE594BC-4AB7-4AAC-B88C-02F9A26DDE4D}"/>
          </ac:picMkLst>
        </pc:picChg>
        <pc:picChg chg="add del mod">
          <ac:chgData name="Margaret Fox" userId="892c1610-2351-4c35-b21d-3b293c8c172e" providerId="ADAL" clId="{EDF87497-CE22-455F-99D9-6FF8C6661875}" dt="2021-11-17T20:58:53.033" v="2347" actId="478"/>
          <ac:picMkLst>
            <pc:docMk/>
            <pc:sldMk cId="620142920" sldId="343"/>
            <ac:picMk id="2052" creationId="{5F38DF9C-2EBE-42C1-AE20-F764989EFCC5}"/>
          </ac:picMkLst>
        </pc:picChg>
      </pc:sldChg>
      <pc:sldChg chg="delSp modSp add mod">
        <pc:chgData name="Margaret Fox" userId="892c1610-2351-4c35-b21d-3b293c8c172e" providerId="ADAL" clId="{EDF87497-CE22-455F-99D9-6FF8C6661875}" dt="2021-11-17T21:03:28.470" v="2444" actId="1076"/>
        <pc:sldMkLst>
          <pc:docMk/>
          <pc:sldMk cId="3510752935" sldId="344"/>
        </pc:sldMkLst>
        <pc:spChg chg="mod">
          <ac:chgData name="Margaret Fox" userId="892c1610-2351-4c35-b21d-3b293c8c172e" providerId="ADAL" clId="{EDF87497-CE22-455F-99D9-6FF8C6661875}" dt="2021-11-17T21:02:44.803" v="2430" actId="20577"/>
          <ac:spMkLst>
            <pc:docMk/>
            <pc:sldMk cId="3510752935" sldId="344"/>
            <ac:spMk id="2" creationId="{AAB9F923-3D98-49EE-927E-35748313EB37}"/>
          </ac:spMkLst>
        </pc:spChg>
        <pc:picChg chg="mod">
          <ac:chgData name="Margaret Fox" userId="892c1610-2351-4c35-b21d-3b293c8c172e" providerId="ADAL" clId="{EDF87497-CE22-455F-99D9-6FF8C6661875}" dt="2021-11-17T21:03:28.470" v="2444" actId="1076"/>
          <ac:picMkLst>
            <pc:docMk/>
            <pc:sldMk cId="3510752935" sldId="344"/>
            <ac:picMk id="1026" creationId="{BFC09C5C-7D1F-43B8-9BC0-722DA933D2C8}"/>
          </ac:picMkLst>
        </pc:picChg>
        <pc:picChg chg="del">
          <ac:chgData name="Margaret Fox" userId="892c1610-2351-4c35-b21d-3b293c8c172e" providerId="ADAL" clId="{EDF87497-CE22-455F-99D9-6FF8C6661875}" dt="2021-11-17T20:58:06.250" v="2310" actId="478"/>
          <ac:picMkLst>
            <pc:docMk/>
            <pc:sldMk cId="3510752935" sldId="344"/>
            <ac:picMk id="1030" creationId="{46F63C0B-DF47-4206-9BD7-C74A9C6AC6CB}"/>
          </ac:picMkLst>
        </pc:picChg>
        <pc:picChg chg="del">
          <ac:chgData name="Margaret Fox" userId="892c1610-2351-4c35-b21d-3b293c8c172e" providerId="ADAL" clId="{EDF87497-CE22-455F-99D9-6FF8C6661875}" dt="2021-11-17T20:58:06.953" v="2311" actId="478"/>
          <ac:picMkLst>
            <pc:docMk/>
            <pc:sldMk cId="3510752935" sldId="344"/>
            <ac:picMk id="1032" creationId="{5FE594BC-4AB7-4AAC-B88C-02F9A26DDE4D}"/>
          </ac:picMkLst>
        </pc:picChg>
      </pc:sldChg>
      <pc:sldChg chg="delSp modSp add mod">
        <pc:chgData name="Margaret Fox" userId="892c1610-2351-4c35-b21d-3b293c8c172e" providerId="ADAL" clId="{EDF87497-CE22-455F-99D9-6FF8C6661875}" dt="2021-11-17T21:03:24.157" v="2443" actId="1076"/>
        <pc:sldMkLst>
          <pc:docMk/>
          <pc:sldMk cId="2810947904" sldId="345"/>
        </pc:sldMkLst>
        <pc:spChg chg="mod">
          <ac:chgData name="Margaret Fox" userId="892c1610-2351-4c35-b21d-3b293c8c172e" providerId="ADAL" clId="{EDF87497-CE22-455F-99D9-6FF8C6661875}" dt="2021-11-17T21:02:47.630" v="2431" actId="20577"/>
          <ac:spMkLst>
            <pc:docMk/>
            <pc:sldMk cId="2810947904" sldId="345"/>
            <ac:spMk id="2" creationId="{AAB9F923-3D98-49EE-927E-35748313EB37}"/>
          </ac:spMkLst>
        </pc:spChg>
        <pc:picChg chg="del">
          <ac:chgData name="Margaret Fox" userId="892c1610-2351-4c35-b21d-3b293c8c172e" providerId="ADAL" clId="{EDF87497-CE22-455F-99D9-6FF8C6661875}" dt="2021-11-17T20:58:28.153" v="2318" actId="478"/>
          <ac:picMkLst>
            <pc:docMk/>
            <pc:sldMk cId="2810947904" sldId="345"/>
            <ac:picMk id="1026" creationId="{BFC09C5C-7D1F-43B8-9BC0-722DA933D2C8}"/>
          </ac:picMkLst>
        </pc:picChg>
        <pc:picChg chg="del">
          <ac:chgData name="Margaret Fox" userId="892c1610-2351-4c35-b21d-3b293c8c172e" providerId="ADAL" clId="{EDF87497-CE22-455F-99D9-6FF8C6661875}" dt="2021-11-17T20:58:27.545" v="2317" actId="478"/>
          <ac:picMkLst>
            <pc:docMk/>
            <pc:sldMk cId="2810947904" sldId="345"/>
            <ac:picMk id="1030" creationId="{46F63C0B-DF47-4206-9BD7-C74A9C6AC6CB}"/>
          </ac:picMkLst>
        </pc:picChg>
        <pc:picChg chg="mod">
          <ac:chgData name="Margaret Fox" userId="892c1610-2351-4c35-b21d-3b293c8c172e" providerId="ADAL" clId="{EDF87497-CE22-455F-99D9-6FF8C6661875}" dt="2021-11-17T21:03:24.157" v="2443" actId="1076"/>
          <ac:picMkLst>
            <pc:docMk/>
            <pc:sldMk cId="2810947904" sldId="345"/>
            <ac:picMk id="1032" creationId="{5FE594BC-4AB7-4AAC-B88C-02F9A26DDE4D}"/>
          </ac:picMkLst>
        </pc:picChg>
      </pc:sldChg>
      <pc:sldChg chg="addSp delSp modSp add mod">
        <pc:chgData name="Margaret Fox" userId="892c1610-2351-4c35-b21d-3b293c8c172e" providerId="ADAL" clId="{EDF87497-CE22-455F-99D9-6FF8C6661875}" dt="2021-11-17T21:03:10.606" v="2438" actId="1076"/>
        <pc:sldMkLst>
          <pc:docMk/>
          <pc:sldMk cId="977375305" sldId="346"/>
        </pc:sldMkLst>
        <pc:spChg chg="mod">
          <ac:chgData name="Margaret Fox" userId="892c1610-2351-4c35-b21d-3b293c8c172e" providerId="ADAL" clId="{EDF87497-CE22-455F-99D9-6FF8C6661875}" dt="2021-11-17T21:02:54.256" v="2433" actId="20577"/>
          <ac:spMkLst>
            <pc:docMk/>
            <pc:sldMk cId="977375305" sldId="346"/>
            <ac:spMk id="2" creationId="{AAB9F923-3D98-49EE-927E-35748313EB37}"/>
          </ac:spMkLst>
        </pc:spChg>
        <pc:picChg chg="del">
          <ac:chgData name="Margaret Fox" userId="892c1610-2351-4c35-b21d-3b293c8c172e" providerId="ADAL" clId="{EDF87497-CE22-455F-99D9-6FF8C6661875}" dt="2021-11-17T20:59:20.889" v="2398" actId="478"/>
          <ac:picMkLst>
            <pc:docMk/>
            <pc:sldMk cId="977375305" sldId="346"/>
            <ac:picMk id="3" creationId="{6E3279FB-0AF9-44F7-B9B0-168EC2C73A4E}"/>
          </ac:picMkLst>
        </pc:picChg>
        <pc:picChg chg="add mod">
          <ac:chgData name="Margaret Fox" userId="892c1610-2351-4c35-b21d-3b293c8c172e" providerId="ADAL" clId="{EDF87497-CE22-455F-99D9-6FF8C6661875}" dt="2021-11-17T21:03:10.606" v="2438" actId="1076"/>
          <ac:picMkLst>
            <pc:docMk/>
            <pc:sldMk cId="977375305" sldId="346"/>
            <ac:picMk id="6" creationId="{D7BE2C61-306C-4DA8-B294-DA9232F60531}"/>
          </ac:picMkLst>
        </pc:picChg>
        <pc:picChg chg="mod">
          <ac:chgData name="Margaret Fox" userId="892c1610-2351-4c35-b21d-3b293c8c172e" providerId="ADAL" clId="{EDF87497-CE22-455F-99D9-6FF8C6661875}" dt="2021-11-17T21:03:07.965" v="2437" actId="1076"/>
          <ac:picMkLst>
            <pc:docMk/>
            <pc:sldMk cId="977375305" sldId="346"/>
            <ac:picMk id="2052" creationId="{5F38DF9C-2EBE-42C1-AE20-F764989EFCC5}"/>
          </ac:picMkLst>
        </pc:picChg>
      </pc:sldChg>
      <pc:sldChg chg="addSp delSp modSp add mod">
        <pc:chgData name="Margaret Fox" userId="892c1610-2351-4c35-b21d-3b293c8c172e" providerId="ADAL" clId="{EDF87497-CE22-455F-99D9-6FF8C6661875}" dt="2021-11-17T21:03:05.054" v="2436" actId="1076"/>
        <pc:sldMkLst>
          <pc:docMk/>
          <pc:sldMk cId="1162117100" sldId="347"/>
        </pc:sldMkLst>
        <pc:spChg chg="mod">
          <ac:chgData name="Margaret Fox" userId="892c1610-2351-4c35-b21d-3b293c8c172e" providerId="ADAL" clId="{EDF87497-CE22-455F-99D9-6FF8C6661875}" dt="2021-11-17T21:02:58.446" v="2434" actId="20577"/>
          <ac:spMkLst>
            <pc:docMk/>
            <pc:sldMk cId="1162117100" sldId="347"/>
            <ac:spMk id="2" creationId="{AAB9F923-3D98-49EE-927E-35748313EB37}"/>
          </ac:spMkLst>
        </pc:spChg>
        <pc:picChg chg="del">
          <ac:chgData name="Margaret Fox" userId="892c1610-2351-4c35-b21d-3b293c8c172e" providerId="ADAL" clId="{EDF87497-CE22-455F-99D9-6FF8C6661875}" dt="2021-11-17T21:02:04.793" v="2421" actId="478"/>
          <ac:picMkLst>
            <pc:docMk/>
            <pc:sldMk cId="1162117100" sldId="347"/>
            <ac:picMk id="6" creationId="{D7BE2C61-306C-4DA8-B294-DA9232F60531}"/>
          </ac:picMkLst>
        </pc:picChg>
        <pc:picChg chg="del">
          <ac:chgData name="Margaret Fox" userId="892c1610-2351-4c35-b21d-3b293c8c172e" providerId="ADAL" clId="{EDF87497-CE22-455F-99D9-6FF8C6661875}" dt="2021-11-17T21:02:04.218" v="2420" actId="478"/>
          <ac:picMkLst>
            <pc:docMk/>
            <pc:sldMk cId="1162117100" sldId="347"/>
            <ac:picMk id="2052" creationId="{5F38DF9C-2EBE-42C1-AE20-F764989EFCC5}"/>
          </ac:picMkLst>
        </pc:picChg>
        <pc:picChg chg="add mod">
          <ac:chgData name="Margaret Fox" userId="892c1610-2351-4c35-b21d-3b293c8c172e" providerId="ADAL" clId="{EDF87497-CE22-455F-99D9-6FF8C6661875}" dt="2021-11-17T21:03:05.054" v="2436" actId="1076"/>
          <ac:picMkLst>
            <pc:docMk/>
            <pc:sldMk cId="1162117100" sldId="347"/>
            <ac:picMk id="3074" creationId="{2A6130FC-5B61-4D80-8BEF-DB7CFB34F2E2}"/>
          </ac:picMkLst>
        </pc:picChg>
        <pc:picChg chg="add mod">
          <ac:chgData name="Margaret Fox" userId="892c1610-2351-4c35-b21d-3b293c8c172e" providerId="ADAL" clId="{EDF87497-CE22-455F-99D9-6FF8C6661875}" dt="2021-11-17T21:03:03.366" v="2435" actId="1076"/>
          <ac:picMkLst>
            <pc:docMk/>
            <pc:sldMk cId="1162117100" sldId="347"/>
            <ac:picMk id="3076" creationId="{49D20D41-B072-47F0-B1C8-AAAC98373AD6}"/>
          </ac:picMkLst>
        </pc:picChg>
      </pc:sldChg>
      <pc:sldChg chg="modSp add mod">
        <pc:chgData name="Margaret Fox" userId="892c1610-2351-4c35-b21d-3b293c8c172e" providerId="ADAL" clId="{EDF87497-CE22-455F-99D9-6FF8C6661875}" dt="2021-11-17T21:17:56.989" v="3784" actId="20577"/>
        <pc:sldMkLst>
          <pc:docMk/>
          <pc:sldMk cId="700559569" sldId="348"/>
        </pc:sldMkLst>
        <pc:spChg chg="mod">
          <ac:chgData name="Margaret Fox" userId="892c1610-2351-4c35-b21d-3b293c8c172e" providerId="ADAL" clId="{EDF87497-CE22-455F-99D9-6FF8C6661875}" dt="2021-11-17T21:17:56.989" v="3784" actId="20577"/>
          <ac:spMkLst>
            <pc:docMk/>
            <pc:sldMk cId="700559569" sldId="348"/>
            <ac:spMk id="2" creationId="{AAB9F923-3D98-49EE-927E-35748313EB37}"/>
          </ac:spMkLst>
        </pc:spChg>
      </pc:sldChg>
      <pc:sldChg chg="modSp add mod ord">
        <pc:chgData name="Margaret Fox" userId="892c1610-2351-4c35-b21d-3b293c8c172e" providerId="ADAL" clId="{EDF87497-CE22-455F-99D9-6FF8C6661875}" dt="2021-11-17T21:20:12.782" v="3994" actId="20577"/>
        <pc:sldMkLst>
          <pc:docMk/>
          <pc:sldMk cId="2086337223" sldId="349"/>
        </pc:sldMkLst>
        <pc:spChg chg="mod">
          <ac:chgData name="Margaret Fox" userId="892c1610-2351-4c35-b21d-3b293c8c172e" providerId="ADAL" clId="{EDF87497-CE22-455F-99D9-6FF8C6661875}" dt="2021-11-17T21:20:12.782" v="3994" actId="20577"/>
          <ac:spMkLst>
            <pc:docMk/>
            <pc:sldMk cId="2086337223" sldId="349"/>
            <ac:spMk id="2" creationId="{AAB9F923-3D98-49EE-927E-35748313EB37}"/>
          </ac:spMkLst>
        </pc:spChg>
      </pc:sldChg>
      <pc:sldChg chg="modSp add mod ord">
        <pc:chgData name="Margaret Fox" userId="892c1610-2351-4c35-b21d-3b293c8c172e" providerId="ADAL" clId="{EDF87497-CE22-455F-99D9-6FF8C6661875}" dt="2021-11-17T21:16:42.688" v="3634"/>
        <pc:sldMkLst>
          <pc:docMk/>
          <pc:sldMk cId="1153364666" sldId="350"/>
        </pc:sldMkLst>
        <pc:spChg chg="mod">
          <ac:chgData name="Margaret Fox" userId="892c1610-2351-4c35-b21d-3b293c8c172e" providerId="ADAL" clId="{EDF87497-CE22-455F-99D9-6FF8C6661875}" dt="2021-11-17T21:16:32.111" v="3630" actId="1076"/>
          <ac:spMkLst>
            <pc:docMk/>
            <pc:sldMk cId="1153364666" sldId="350"/>
            <ac:spMk id="2" creationId="{AAB9F923-3D98-49EE-927E-35748313EB37}"/>
          </ac:spMkLst>
        </pc:spChg>
      </pc:sldChg>
      <pc:sldChg chg="add del">
        <pc:chgData name="Margaret Fox" userId="892c1610-2351-4c35-b21d-3b293c8c172e" providerId="ADAL" clId="{EDF87497-CE22-455F-99D9-6FF8C6661875}" dt="2021-11-17T21:18:21.154" v="3786"/>
        <pc:sldMkLst>
          <pc:docMk/>
          <pc:sldMk cId="1040682455" sldId="351"/>
        </pc:sldMkLst>
      </pc:sldChg>
      <pc:sldChg chg="modSp add mod">
        <pc:chgData name="Margaret Fox" userId="892c1610-2351-4c35-b21d-3b293c8c172e" providerId="ADAL" clId="{EDF87497-CE22-455F-99D9-6FF8C6661875}" dt="2021-11-17T21:18:51.164" v="3939" actId="20577"/>
        <pc:sldMkLst>
          <pc:docMk/>
          <pc:sldMk cId="2077932830" sldId="351"/>
        </pc:sldMkLst>
        <pc:spChg chg="mod">
          <ac:chgData name="Margaret Fox" userId="892c1610-2351-4c35-b21d-3b293c8c172e" providerId="ADAL" clId="{EDF87497-CE22-455F-99D9-6FF8C6661875}" dt="2021-11-17T21:18:51.164" v="3939" actId="20577"/>
          <ac:spMkLst>
            <pc:docMk/>
            <pc:sldMk cId="2077932830" sldId="351"/>
            <ac:spMk id="2" creationId="{AAB9F923-3D98-49EE-927E-35748313EB37}"/>
          </ac:spMkLst>
        </pc:spChg>
      </pc:sldChg>
    </pc:docChg>
  </pc:docChgLst>
  <pc:docChgLst>
    <pc:chgData name="Margaret Fox" userId="892c1610-2351-4c35-b21d-3b293c8c172e" providerId="ADAL" clId="{1A185259-43C4-4AB1-A2E2-DA0A9B92935A}"/>
    <pc:docChg chg="undo redo custSel addSld delSld modSld sldOrd modNotesMaster">
      <pc:chgData name="Margaret Fox" userId="892c1610-2351-4c35-b21d-3b293c8c172e" providerId="ADAL" clId="{1A185259-43C4-4AB1-A2E2-DA0A9B92935A}" dt="2021-11-10T21:13:20.356" v="4249" actId="20577"/>
      <pc:docMkLst>
        <pc:docMk/>
      </pc:docMkLst>
      <pc:sldChg chg="addSp delSp modSp mod">
        <pc:chgData name="Margaret Fox" userId="892c1610-2351-4c35-b21d-3b293c8c172e" providerId="ADAL" clId="{1A185259-43C4-4AB1-A2E2-DA0A9B92935A}" dt="2021-11-10T14:35:00.464" v="98" actId="21"/>
        <pc:sldMkLst>
          <pc:docMk/>
          <pc:sldMk cId="1260153591" sldId="257"/>
        </pc:sldMkLst>
        <pc:spChg chg="mod">
          <ac:chgData name="Margaret Fox" userId="892c1610-2351-4c35-b21d-3b293c8c172e" providerId="ADAL" clId="{1A185259-43C4-4AB1-A2E2-DA0A9B92935A}" dt="2021-11-10T14:34:45.758" v="96" actId="1076"/>
          <ac:spMkLst>
            <pc:docMk/>
            <pc:sldMk cId="1260153591" sldId="257"/>
            <ac:spMk id="2" creationId="{AAB9F923-3D98-49EE-927E-35748313EB37}"/>
          </ac:spMkLst>
        </pc:spChg>
        <pc:picChg chg="add del mod">
          <ac:chgData name="Margaret Fox" userId="892c1610-2351-4c35-b21d-3b293c8c172e" providerId="ADAL" clId="{1A185259-43C4-4AB1-A2E2-DA0A9B92935A}" dt="2021-11-10T14:35:00.464" v="98" actId="21"/>
          <ac:picMkLst>
            <pc:docMk/>
            <pc:sldMk cId="1260153591" sldId="257"/>
            <ac:picMk id="1026" creationId="{4473A03D-63A8-4767-AA4F-194666D5D7A0}"/>
          </ac:picMkLst>
        </pc:picChg>
      </pc:sldChg>
      <pc:sldChg chg="modSp mod">
        <pc:chgData name="Margaret Fox" userId="892c1610-2351-4c35-b21d-3b293c8c172e" providerId="ADAL" clId="{1A185259-43C4-4AB1-A2E2-DA0A9B92935A}" dt="2021-11-10T14:37:41.779" v="330" actId="20577"/>
        <pc:sldMkLst>
          <pc:docMk/>
          <pc:sldMk cId="3285693065" sldId="262"/>
        </pc:sldMkLst>
        <pc:spChg chg="mod">
          <ac:chgData name="Margaret Fox" userId="892c1610-2351-4c35-b21d-3b293c8c172e" providerId="ADAL" clId="{1A185259-43C4-4AB1-A2E2-DA0A9B92935A}" dt="2021-11-10T14:37:41.779" v="330" actId="20577"/>
          <ac:spMkLst>
            <pc:docMk/>
            <pc:sldMk cId="3285693065" sldId="262"/>
            <ac:spMk id="2" creationId="{AAB9F923-3D98-49EE-927E-35748313EB37}"/>
          </ac:spMkLst>
        </pc:spChg>
      </pc:sldChg>
      <pc:sldChg chg="modSp mod modNotesTx">
        <pc:chgData name="Margaret Fox" userId="892c1610-2351-4c35-b21d-3b293c8c172e" providerId="ADAL" clId="{1A185259-43C4-4AB1-A2E2-DA0A9B92935A}" dt="2021-11-10T21:13:20.356" v="4249" actId="20577"/>
        <pc:sldMkLst>
          <pc:docMk/>
          <pc:sldMk cId="1809337763" sldId="277"/>
        </pc:sldMkLst>
        <pc:spChg chg="mod">
          <ac:chgData name="Margaret Fox" userId="892c1610-2351-4c35-b21d-3b293c8c172e" providerId="ADAL" clId="{1A185259-43C4-4AB1-A2E2-DA0A9B92935A}" dt="2021-11-10T15:50:47.013" v="3225" actId="20577"/>
          <ac:spMkLst>
            <pc:docMk/>
            <pc:sldMk cId="1809337763" sldId="277"/>
            <ac:spMk id="2" creationId="{AAB9F923-3D98-49EE-927E-35748313EB37}"/>
          </ac:spMkLst>
        </pc:spChg>
      </pc:sldChg>
      <pc:sldChg chg="modSp mod">
        <pc:chgData name="Margaret Fox" userId="892c1610-2351-4c35-b21d-3b293c8c172e" providerId="ADAL" clId="{1A185259-43C4-4AB1-A2E2-DA0A9B92935A}" dt="2021-11-10T14:33:23.482" v="0" actId="20577"/>
        <pc:sldMkLst>
          <pc:docMk/>
          <pc:sldMk cId="1128444069" sldId="278"/>
        </pc:sldMkLst>
        <pc:spChg chg="mod">
          <ac:chgData name="Margaret Fox" userId="892c1610-2351-4c35-b21d-3b293c8c172e" providerId="ADAL" clId="{1A185259-43C4-4AB1-A2E2-DA0A9B92935A}" dt="2021-11-10T14:33:23.482" v="0" actId="20577"/>
          <ac:spMkLst>
            <pc:docMk/>
            <pc:sldMk cId="1128444069" sldId="278"/>
            <ac:spMk id="2" creationId="{AAB9F923-3D98-49EE-927E-35748313EB37}"/>
          </ac:spMkLst>
        </pc:spChg>
      </pc:sldChg>
      <pc:sldChg chg="modSp mod">
        <pc:chgData name="Margaret Fox" userId="892c1610-2351-4c35-b21d-3b293c8c172e" providerId="ADAL" clId="{1A185259-43C4-4AB1-A2E2-DA0A9B92935A}" dt="2021-11-10T18:42:19.266" v="4242" actId="20577"/>
        <pc:sldMkLst>
          <pc:docMk/>
          <pc:sldMk cId="1771820215" sldId="287"/>
        </pc:sldMkLst>
        <pc:spChg chg="mod">
          <ac:chgData name="Margaret Fox" userId="892c1610-2351-4c35-b21d-3b293c8c172e" providerId="ADAL" clId="{1A185259-43C4-4AB1-A2E2-DA0A9B92935A}" dt="2021-11-10T18:42:19.266" v="4242" actId="20577"/>
          <ac:spMkLst>
            <pc:docMk/>
            <pc:sldMk cId="1771820215" sldId="287"/>
            <ac:spMk id="2" creationId="{AAB9F923-3D98-49EE-927E-35748313EB37}"/>
          </ac:spMkLst>
        </pc:spChg>
      </pc:sldChg>
      <pc:sldChg chg="modSp mod">
        <pc:chgData name="Margaret Fox" userId="892c1610-2351-4c35-b21d-3b293c8c172e" providerId="ADAL" clId="{1A185259-43C4-4AB1-A2E2-DA0A9B92935A}" dt="2021-11-10T14:39:50.854" v="368" actId="113"/>
        <pc:sldMkLst>
          <pc:docMk/>
          <pc:sldMk cId="2466888729" sldId="308"/>
        </pc:sldMkLst>
        <pc:spChg chg="mod">
          <ac:chgData name="Margaret Fox" userId="892c1610-2351-4c35-b21d-3b293c8c172e" providerId="ADAL" clId="{1A185259-43C4-4AB1-A2E2-DA0A9B92935A}" dt="2021-11-10T14:39:50.854" v="368" actId="113"/>
          <ac:spMkLst>
            <pc:docMk/>
            <pc:sldMk cId="2466888729" sldId="308"/>
            <ac:spMk id="2" creationId="{AAB9F923-3D98-49EE-927E-35748313EB37}"/>
          </ac:spMkLst>
        </pc:spChg>
      </pc:sldChg>
      <pc:sldChg chg="modSp mod modNotesTx">
        <pc:chgData name="Margaret Fox" userId="892c1610-2351-4c35-b21d-3b293c8c172e" providerId="ADAL" clId="{1A185259-43C4-4AB1-A2E2-DA0A9B92935A}" dt="2021-11-10T14:58:00.073" v="1497" actId="20577"/>
        <pc:sldMkLst>
          <pc:docMk/>
          <pc:sldMk cId="1974659097" sldId="310"/>
        </pc:sldMkLst>
        <pc:spChg chg="mod">
          <ac:chgData name="Margaret Fox" userId="892c1610-2351-4c35-b21d-3b293c8c172e" providerId="ADAL" clId="{1A185259-43C4-4AB1-A2E2-DA0A9B92935A}" dt="2021-11-10T14:56:37.475" v="1202" actId="313"/>
          <ac:spMkLst>
            <pc:docMk/>
            <pc:sldMk cId="1974659097" sldId="310"/>
            <ac:spMk id="2" creationId="{AAB9F923-3D98-49EE-927E-35748313EB37}"/>
          </ac:spMkLst>
        </pc:spChg>
      </pc:sldChg>
      <pc:sldChg chg="addSp modSp mod modNotesTx">
        <pc:chgData name="Margaret Fox" userId="892c1610-2351-4c35-b21d-3b293c8c172e" providerId="ADAL" clId="{1A185259-43C4-4AB1-A2E2-DA0A9B92935A}" dt="2021-11-10T15:25:19.294" v="2769" actId="1076"/>
        <pc:sldMkLst>
          <pc:docMk/>
          <pc:sldMk cId="1117480482" sldId="311"/>
        </pc:sldMkLst>
        <pc:spChg chg="mod">
          <ac:chgData name="Margaret Fox" userId="892c1610-2351-4c35-b21d-3b293c8c172e" providerId="ADAL" clId="{1A185259-43C4-4AB1-A2E2-DA0A9B92935A}" dt="2021-11-10T15:21:23.012" v="2628" actId="20577"/>
          <ac:spMkLst>
            <pc:docMk/>
            <pc:sldMk cId="1117480482" sldId="311"/>
            <ac:spMk id="2" creationId="{AAB9F923-3D98-49EE-927E-35748313EB37}"/>
          </ac:spMkLst>
        </pc:spChg>
        <pc:picChg chg="add mod">
          <ac:chgData name="Margaret Fox" userId="892c1610-2351-4c35-b21d-3b293c8c172e" providerId="ADAL" clId="{1A185259-43C4-4AB1-A2E2-DA0A9B92935A}" dt="2021-11-10T15:25:19.294" v="2769" actId="1076"/>
          <ac:picMkLst>
            <pc:docMk/>
            <pc:sldMk cId="1117480482" sldId="311"/>
            <ac:picMk id="4098" creationId="{19889F1A-A051-4E52-BF20-DE7EFAF727D0}"/>
          </ac:picMkLst>
        </pc:picChg>
      </pc:sldChg>
      <pc:sldChg chg="del">
        <pc:chgData name="Margaret Fox" userId="892c1610-2351-4c35-b21d-3b293c8c172e" providerId="ADAL" clId="{1A185259-43C4-4AB1-A2E2-DA0A9B92935A}" dt="2021-11-10T18:12:30.707" v="3226" actId="47"/>
        <pc:sldMkLst>
          <pc:docMk/>
          <pc:sldMk cId="2032702914" sldId="320"/>
        </pc:sldMkLst>
      </pc:sldChg>
      <pc:sldChg chg="del">
        <pc:chgData name="Margaret Fox" userId="892c1610-2351-4c35-b21d-3b293c8c172e" providerId="ADAL" clId="{1A185259-43C4-4AB1-A2E2-DA0A9B92935A}" dt="2021-11-10T18:12:41.666" v="3228" actId="47"/>
        <pc:sldMkLst>
          <pc:docMk/>
          <pc:sldMk cId="1245164664" sldId="321"/>
        </pc:sldMkLst>
      </pc:sldChg>
      <pc:sldChg chg="del">
        <pc:chgData name="Margaret Fox" userId="892c1610-2351-4c35-b21d-3b293c8c172e" providerId="ADAL" clId="{1A185259-43C4-4AB1-A2E2-DA0A9B92935A}" dt="2021-11-10T18:12:41.666" v="3228" actId="47"/>
        <pc:sldMkLst>
          <pc:docMk/>
          <pc:sldMk cId="2173630304" sldId="322"/>
        </pc:sldMkLst>
      </pc:sldChg>
      <pc:sldChg chg="del">
        <pc:chgData name="Margaret Fox" userId="892c1610-2351-4c35-b21d-3b293c8c172e" providerId="ADAL" clId="{1A185259-43C4-4AB1-A2E2-DA0A9B92935A}" dt="2021-11-10T18:12:41.666" v="3228" actId="47"/>
        <pc:sldMkLst>
          <pc:docMk/>
          <pc:sldMk cId="3595692726" sldId="323"/>
        </pc:sldMkLst>
      </pc:sldChg>
      <pc:sldChg chg="addSp delSp modSp mod modNotesTx">
        <pc:chgData name="Margaret Fox" userId="892c1610-2351-4c35-b21d-3b293c8c172e" providerId="ADAL" clId="{1A185259-43C4-4AB1-A2E2-DA0A9B92935A}" dt="2021-11-10T14:51:26.940" v="793" actId="20577"/>
        <pc:sldMkLst>
          <pc:docMk/>
          <pc:sldMk cId="445794503" sldId="326"/>
        </pc:sldMkLst>
        <pc:spChg chg="mod">
          <ac:chgData name="Margaret Fox" userId="892c1610-2351-4c35-b21d-3b293c8c172e" providerId="ADAL" clId="{1A185259-43C4-4AB1-A2E2-DA0A9B92935A}" dt="2021-11-10T14:49:24.536" v="698" actId="20577"/>
          <ac:spMkLst>
            <pc:docMk/>
            <pc:sldMk cId="445794503" sldId="326"/>
            <ac:spMk id="2" creationId="{AAB9F923-3D98-49EE-927E-35748313EB37}"/>
          </ac:spMkLst>
        </pc:spChg>
        <pc:picChg chg="add del mod">
          <ac:chgData name="Margaret Fox" userId="892c1610-2351-4c35-b21d-3b293c8c172e" providerId="ADAL" clId="{1A185259-43C4-4AB1-A2E2-DA0A9B92935A}" dt="2021-11-10T14:44:09.445" v="396" actId="478"/>
          <ac:picMkLst>
            <pc:docMk/>
            <pc:sldMk cId="445794503" sldId="326"/>
            <ac:picMk id="3074" creationId="{BA97C278-DFBC-4773-836B-CD5BF580DA9D}"/>
          </ac:picMkLst>
        </pc:picChg>
        <pc:picChg chg="add mod">
          <ac:chgData name="Margaret Fox" userId="892c1610-2351-4c35-b21d-3b293c8c172e" providerId="ADAL" clId="{1A185259-43C4-4AB1-A2E2-DA0A9B92935A}" dt="2021-11-10T14:44:27.552" v="402" actId="732"/>
          <ac:picMkLst>
            <pc:docMk/>
            <pc:sldMk cId="445794503" sldId="326"/>
            <ac:picMk id="3076" creationId="{3E7770D6-A3DD-449A-BB12-18BAFCC32F90}"/>
          </ac:picMkLst>
        </pc:picChg>
      </pc:sldChg>
      <pc:sldChg chg="del">
        <pc:chgData name="Margaret Fox" userId="892c1610-2351-4c35-b21d-3b293c8c172e" providerId="ADAL" clId="{1A185259-43C4-4AB1-A2E2-DA0A9B92935A}" dt="2021-11-10T14:51:55.196" v="794" actId="47"/>
        <pc:sldMkLst>
          <pc:docMk/>
          <pc:sldMk cId="637305951" sldId="327"/>
        </pc:sldMkLst>
      </pc:sldChg>
      <pc:sldChg chg="del">
        <pc:chgData name="Margaret Fox" userId="892c1610-2351-4c35-b21d-3b293c8c172e" providerId="ADAL" clId="{1A185259-43C4-4AB1-A2E2-DA0A9B92935A}" dt="2021-11-10T14:51:58.885" v="795" actId="47"/>
        <pc:sldMkLst>
          <pc:docMk/>
          <pc:sldMk cId="3123773632" sldId="328"/>
        </pc:sldMkLst>
      </pc:sldChg>
      <pc:sldChg chg="del">
        <pc:chgData name="Margaret Fox" userId="892c1610-2351-4c35-b21d-3b293c8c172e" providerId="ADAL" clId="{1A185259-43C4-4AB1-A2E2-DA0A9B92935A}" dt="2021-11-10T18:12:34.492" v="3227" actId="47"/>
        <pc:sldMkLst>
          <pc:docMk/>
          <pc:sldMk cId="2577543020" sldId="329"/>
        </pc:sldMkLst>
      </pc:sldChg>
      <pc:sldChg chg="del">
        <pc:chgData name="Margaret Fox" userId="892c1610-2351-4c35-b21d-3b293c8c172e" providerId="ADAL" clId="{1A185259-43C4-4AB1-A2E2-DA0A9B92935A}" dt="2021-11-10T18:12:41.666" v="3228" actId="47"/>
        <pc:sldMkLst>
          <pc:docMk/>
          <pc:sldMk cId="1763709331" sldId="330"/>
        </pc:sldMkLst>
      </pc:sldChg>
      <pc:sldChg chg="addSp delSp modSp add mod">
        <pc:chgData name="Margaret Fox" userId="892c1610-2351-4c35-b21d-3b293c8c172e" providerId="ADAL" clId="{1A185259-43C4-4AB1-A2E2-DA0A9B92935A}" dt="2021-11-10T14:35:27.690" v="105"/>
        <pc:sldMkLst>
          <pc:docMk/>
          <pc:sldMk cId="2809317494" sldId="331"/>
        </pc:sldMkLst>
        <pc:spChg chg="del mod">
          <ac:chgData name="Margaret Fox" userId="892c1610-2351-4c35-b21d-3b293c8c172e" providerId="ADAL" clId="{1A185259-43C4-4AB1-A2E2-DA0A9B92935A}" dt="2021-11-10T14:35:27.690" v="105"/>
          <ac:spMkLst>
            <pc:docMk/>
            <pc:sldMk cId="2809317494" sldId="331"/>
            <ac:spMk id="2" creationId="{AAB9F923-3D98-49EE-927E-35748313EB37}"/>
          </ac:spMkLst>
        </pc:spChg>
        <pc:picChg chg="add mod">
          <ac:chgData name="Margaret Fox" userId="892c1610-2351-4c35-b21d-3b293c8c172e" providerId="ADAL" clId="{1A185259-43C4-4AB1-A2E2-DA0A9B92935A}" dt="2021-11-10T14:35:22.053" v="103" actId="14100"/>
          <ac:picMkLst>
            <pc:docMk/>
            <pc:sldMk cId="2809317494" sldId="331"/>
            <ac:picMk id="3" creationId="{7F0B90A3-6208-434E-A2EE-5D3A4743A080}"/>
          </ac:picMkLst>
        </pc:picChg>
      </pc:sldChg>
      <pc:sldChg chg="modSp add mod modNotesTx">
        <pc:chgData name="Margaret Fox" userId="892c1610-2351-4c35-b21d-3b293c8c172e" providerId="ADAL" clId="{1A185259-43C4-4AB1-A2E2-DA0A9B92935A}" dt="2021-11-10T21:11:07.079" v="4245" actId="20577"/>
        <pc:sldMkLst>
          <pc:docMk/>
          <pc:sldMk cId="2357995315" sldId="332"/>
        </pc:sldMkLst>
        <pc:spChg chg="mod">
          <ac:chgData name="Margaret Fox" userId="892c1610-2351-4c35-b21d-3b293c8c172e" providerId="ADAL" clId="{1A185259-43C4-4AB1-A2E2-DA0A9B92935A}" dt="2021-11-10T15:10:26.463" v="2078" actId="20577"/>
          <ac:spMkLst>
            <pc:docMk/>
            <pc:sldMk cId="2357995315" sldId="332"/>
            <ac:spMk id="2" creationId="{AAB9F923-3D98-49EE-927E-35748313EB37}"/>
          </ac:spMkLst>
        </pc:spChg>
      </pc:sldChg>
      <pc:sldChg chg="modSp add mod modNotesTx">
        <pc:chgData name="Margaret Fox" userId="892c1610-2351-4c35-b21d-3b293c8c172e" providerId="ADAL" clId="{1A185259-43C4-4AB1-A2E2-DA0A9B92935A}" dt="2021-11-10T21:11:09.206" v="4246" actId="20577"/>
        <pc:sldMkLst>
          <pc:docMk/>
          <pc:sldMk cId="273157310" sldId="333"/>
        </pc:sldMkLst>
        <pc:spChg chg="mod">
          <ac:chgData name="Margaret Fox" userId="892c1610-2351-4c35-b21d-3b293c8c172e" providerId="ADAL" clId="{1A185259-43C4-4AB1-A2E2-DA0A9B92935A}" dt="2021-11-10T15:11:53.041" v="2283" actId="20577"/>
          <ac:spMkLst>
            <pc:docMk/>
            <pc:sldMk cId="273157310" sldId="333"/>
            <ac:spMk id="2" creationId="{AAB9F923-3D98-49EE-927E-35748313EB37}"/>
          </ac:spMkLst>
        </pc:spChg>
      </pc:sldChg>
      <pc:sldChg chg="delSp modSp add mod modNotesTx">
        <pc:chgData name="Margaret Fox" userId="892c1610-2351-4c35-b21d-3b293c8c172e" providerId="ADAL" clId="{1A185259-43C4-4AB1-A2E2-DA0A9B92935A}" dt="2021-11-10T21:13:00.581" v="4247" actId="20577"/>
        <pc:sldMkLst>
          <pc:docMk/>
          <pc:sldMk cId="1409884127" sldId="334"/>
        </pc:sldMkLst>
        <pc:spChg chg="mod">
          <ac:chgData name="Margaret Fox" userId="892c1610-2351-4c35-b21d-3b293c8c172e" providerId="ADAL" clId="{1A185259-43C4-4AB1-A2E2-DA0A9B92935A}" dt="2021-11-10T18:15:13.382" v="3518" actId="20577"/>
          <ac:spMkLst>
            <pc:docMk/>
            <pc:sldMk cId="1409884127" sldId="334"/>
            <ac:spMk id="2" creationId="{AAB9F923-3D98-49EE-927E-35748313EB37}"/>
          </ac:spMkLst>
        </pc:spChg>
        <pc:picChg chg="del">
          <ac:chgData name="Margaret Fox" userId="892c1610-2351-4c35-b21d-3b293c8c172e" providerId="ADAL" clId="{1A185259-43C4-4AB1-A2E2-DA0A9B92935A}" dt="2021-11-10T15:25:55.762" v="2789" actId="478"/>
          <ac:picMkLst>
            <pc:docMk/>
            <pc:sldMk cId="1409884127" sldId="334"/>
            <ac:picMk id="4098" creationId="{19889F1A-A051-4E52-BF20-DE7EFAF727D0}"/>
          </ac:picMkLst>
        </pc:picChg>
      </pc:sldChg>
      <pc:sldChg chg="modSp add mod ord modNotesTx">
        <pc:chgData name="Margaret Fox" userId="892c1610-2351-4c35-b21d-3b293c8c172e" providerId="ADAL" clId="{1A185259-43C4-4AB1-A2E2-DA0A9B92935A}" dt="2021-11-10T21:13:04.693" v="4248" actId="20577"/>
        <pc:sldMkLst>
          <pc:docMk/>
          <pc:sldMk cId="1701177917" sldId="335"/>
        </pc:sldMkLst>
        <pc:spChg chg="mod">
          <ac:chgData name="Margaret Fox" userId="892c1610-2351-4c35-b21d-3b293c8c172e" providerId="ADAL" clId="{1A185259-43C4-4AB1-A2E2-DA0A9B92935A}" dt="2021-11-10T15:49:53.336" v="3153" actId="1076"/>
          <ac:spMkLst>
            <pc:docMk/>
            <pc:sldMk cId="1701177917" sldId="335"/>
            <ac:spMk id="2" creationId="{AAB9F923-3D98-49EE-927E-35748313EB37}"/>
          </ac:spMkLst>
        </pc:spChg>
      </pc:sldChg>
      <pc:sldChg chg="modSp add mod ord">
        <pc:chgData name="Margaret Fox" userId="892c1610-2351-4c35-b21d-3b293c8c172e" providerId="ADAL" clId="{1A185259-43C4-4AB1-A2E2-DA0A9B92935A}" dt="2021-11-10T18:41:00.100" v="3900"/>
        <pc:sldMkLst>
          <pc:docMk/>
          <pc:sldMk cId="3379270206" sldId="336"/>
        </pc:sldMkLst>
        <pc:spChg chg="mod">
          <ac:chgData name="Margaret Fox" userId="892c1610-2351-4c35-b21d-3b293c8c172e" providerId="ADAL" clId="{1A185259-43C4-4AB1-A2E2-DA0A9B92935A}" dt="2021-11-10T18:35:39.620" v="3898" actId="20577"/>
          <ac:spMkLst>
            <pc:docMk/>
            <pc:sldMk cId="3379270206" sldId="336"/>
            <ac:spMk id="2" creationId="{AAB9F923-3D98-49EE-927E-35748313EB37}"/>
          </ac:spMkLst>
        </pc:spChg>
      </pc:sldChg>
      <pc:sldChg chg="modSp add mod modNotesTx">
        <pc:chgData name="Margaret Fox" userId="892c1610-2351-4c35-b21d-3b293c8c172e" providerId="ADAL" clId="{1A185259-43C4-4AB1-A2E2-DA0A9B92935A}" dt="2021-11-10T18:41:48.750" v="4044" actId="20577"/>
        <pc:sldMkLst>
          <pc:docMk/>
          <pc:sldMk cId="305725023" sldId="337"/>
        </pc:sldMkLst>
        <pc:spChg chg="mod">
          <ac:chgData name="Margaret Fox" userId="892c1610-2351-4c35-b21d-3b293c8c172e" providerId="ADAL" clId="{1A185259-43C4-4AB1-A2E2-DA0A9B92935A}" dt="2021-11-10T18:41:34.672" v="3976" actId="20577"/>
          <ac:spMkLst>
            <pc:docMk/>
            <pc:sldMk cId="305725023" sldId="337"/>
            <ac:spMk id="2" creationId="{AAB9F923-3D98-49EE-927E-35748313EB37}"/>
          </ac:spMkLst>
        </pc:spChg>
      </pc:sldChg>
    </pc:docChg>
  </pc:docChgLst>
  <pc:docChgLst>
    <pc:chgData name="Margaret Fox" userId="892c1610-2351-4c35-b21d-3b293c8c172e" providerId="ADAL" clId="{6418665F-B4D4-0D4B-B1DF-D5ECB14E69B7}"/>
    <pc:docChg chg="undo custSel addSld delSld modSld sldOrd">
      <pc:chgData name="Margaret Fox" userId="892c1610-2351-4c35-b21d-3b293c8c172e" providerId="ADAL" clId="{6418665F-B4D4-0D4B-B1DF-D5ECB14E69B7}" dt="2021-10-27T12:04:17.830" v="1717" actId="20577"/>
      <pc:docMkLst>
        <pc:docMk/>
      </pc:docMkLst>
      <pc:sldChg chg="modSp mod">
        <pc:chgData name="Margaret Fox" userId="892c1610-2351-4c35-b21d-3b293c8c172e" providerId="ADAL" clId="{6418665F-B4D4-0D4B-B1DF-D5ECB14E69B7}" dt="2021-10-27T11:39:38.566" v="164" actId="14100"/>
        <pc:sldMkLst>
          <pc:docMk/>
          <pc:sldMk cId="1260153591" sldId="257"/>
        </pc:sldMkLst>
        <pc:spChg chg="mod">
          <ac:chgData name="Margaret Fox" userId="892c1610-2351-4c35-b21d-3b293c8c172e" providerId="ADAL" clId="{6418665F-B4D4-0D4B-B1DF-D5ECB14E69B7}" dt="2021-10-27T11:39:38.566" v="164" actId="14100"/>
          <ac:spMkLst>
            <pc:docMk/>
            <pc:sldMk cId="1260153591" sldId="257"/>
            <ac:spMk id="2" creationId="{AAB9F923-3D98-49EE-927E-35748313EB37}"/>
          </ac:spMkLst>
        </pc:spChg>
      </pc:sldChg>
      <pc:sldChg chg="modSp mod">
        <pc:chgData name="Margaret Fox" userId="892c1610-2351-4c35-b21d-3b293c8c172e" providerId="ADAL" clId="{6418665F-B4D4-0D4B-B1DF-D5ECB14E69B7}" dt="2021-10-27T11:45:07.266" v="338" actId="20577"/>
        <pc:sldMkLst>
          <pc:docMk/>
          <pc:sldMk cId="3285693065" sldId="262"/>
        </pc:sldMkLst>
        <pc:spChg chg="mod">
          <ac:chgData name="Margaret Fox" userId="892c1610-2351-4c35-b21d-3b293c8c172e" providerId="ADAL" clId="{6418665F-B4D4-0D4B-B1DF-D5ECB14E69B7}" dt="2021-10-27T11:45:07.266" v="338" actId="20577"/>
          <ac:spMkLst>
            <pc:docMk/>
            <pc:sldMk cId="3285693065" sldId="262"/>
            <ac:spMk id="2" creationId="{AAB9F923-3D98-49EE-927E-35748313EB37}"/>
          </ac:spMkLst>
        </pc:spChg>
        <pc:picChg chg="mod">
          <ac:chgData name="Margaret Fox" userId="892c1610-2351-4c35-b21d-3b293c8c172e" providerId="ADAL" clId="{6418665F-B4D4-0D4B-B1DF-D5ECB14E69B7}" dt="2021-10-27T11:43:59.314" v="271" actId="1076"/>
          <ac:picMkLst>
            <pc:docMk/>
            <pc:sldMk cId="3285693065" sldId="262"/>
            <ac:picMk id="2050" creationId="{9E476F11-15D0-42A8-BDAC-FCD6AA8E73AE}"/>
          </ac:picMkLst>
        </pc:picChg>
      </pc:sldChg>
      <pc:sldChg chg="modSp mod">
        <pc:chgData name="Margaret Fox" userId="892c1610-2351-4c35-b21d-3b293c8c172e" providerId="ADAL" clId="{6418665F-B4D4-0D4B-B1DF-D5ECB14E69B7}" dt="2021-10-27T11:37:45.998" v="14" actId="20577"/>
        <pc:sldMkLst>
          <pc:docMk/>
          <pc:sldMk cId="1128444069" sldId="278"/>
        </pc:sldMkLst>
        <pc:spChg chg="mod">
          <ac:chgData name="Margaret Fox" userId="892c1610-2351-4c35-b21d-3b293c8c172e" providerId="ADAL" clId="{6418665F-B4D4-0D4B-B1DF-D5ECB14E69B7}" dt="2021-10-27T11:37:45.998" v="14" actId="20577"/>
          <ac:spMkLst>
            <pc:docMk/>
            <pc:sldMk cId="1128444069" sldId="278"/>
            <ac:spMk id="2" creationId="{AAB9F923-3D98-49EE-927E-35748313EB37}"/>
          </ac:spMkLst>
        </pc:spChg>
      </pc:sldChg>
      <pc:sldChg chg="modSp add del mod">
        <pc:chgData name="Margaret Fox" userId="892c1610-2351-4c35-b21d-3b293c8c172e" providerId="ADAL" clId="{6418665F-B4D4-0D4B-B1DF-D5ECB14E69B7}" dt="2021-10-27T11:49:41.382" v="565" actId="20577"/>
        <pc:sldMkLst>
          <pc:docMk/>
          <pc:sldMk cId="2466888729" sldId="308"/>
        </pc:sldMkLst>
        <pc:spChg chg="mod">
          <ac:chgData name="Margaret Fox" userId="892c1610-2351-4c35-b21d-3b293c8c172e" providerId="ADAL" clId="{6418665F-B4D4-0D4B-B1DF-D5ECB14E69B7}" dt="2021-10-27T11:49:41.382" v="565" actId="20577"/>
          <ac:spMkLst>
            <pc:docMk/>
            <pc:sldMk cId="2466888729" sldId="308"/>
            <ac:spMk id="2" creationId="{AAB9F923-3D98-49EE-927E-35748313EB37}"/>
          </ac:spMkLst>
        </pc:spChg>
      </pc:sldChg>
      <pc:sldChg chg="add del">
        <pc:chgData name="Margaret Fox" userId="892c1610-2351-4c35-b21d-3b293c8c172e" providerId="ADAL" clId="{6418665F-B4D4-0D4B-B1DF-D5ECB14E69B7}" dt="2021-10-27T11:53:26.936" v="843" actId="2696"/>
        <pc:sldMkLst>
          <pc:docMk/>
          <pc:sldMk cId="3626841439" sldId="309"/>
        </pc:sldMkLst>
      </pc:sldChg>
      <pc:sldChg chg="delSp modSp mod ord">
        <pc:chgData name="Margaret Fox" userId="892c1610-2351-4c35-b21d-3b293c8c172e" providerId="ADAL" clId="{6418665F-B4D4-0D4B-B1DF-D5ECB14E69B7}" dt="2021-10-27T11:54:58.177" v="908" actId="313"/>
        <pc:sldMkLst>
          <pc:docMk/>
          <pc:sldMk cId="1974659097" sldId="310"/>
        </pc:sldMkLst>
        <pc:spChg chg="mod">
          <ac:chgData name="Margaret Fox" userId="892c1610-2351-4c35-b21d-3b293c8c172e" providerId="ADAL" clId="{6418665F-B4D4-0D4B-B1DF-D5ECB14E69B7}" dt="2021-10-27T11:54:58.177" v="908" actId="313"/>
          <ac:spMkLst>
            <pc:docMk/>
            <pc:sldMk cId="1974659097" sldId="310"/>
            <ac:spMk id="2" creationId="{AAB9F923-3D98-49EE-927E-35748313EB37}"/>
          </ac:spMkLst>
        </pc:spChg>
        <pc:picChg chg="del">
          <ac:chgData name="Margaret Fox" userId="892c1610-2351-4c35-b21d-3b293c8c172e" providerId="ADAL" clId="{6418665F-B4D4-0D4B-B1DF-D5ECB14E69B7}" dt="2021-10-27T11:50:07.231" v="567" actId="478"/>
          <ac:picMkLst>
            <pc:docMk/>
            <pc:sldMk cId="1974659097" sldId="310"/>
            <ac:picMk id="1026" creationId="{9D3FBBC3-B372-4E3B-9F40-A337E066AC9E}"/>
          </ac:picMkLst>
        </pc:picChg>
      </pc:sldChg>
      <pc:sldChg chg="addSp delSp modSp mod modNotesTx">
        <pc:chgData name="Margaret Fox" userId="892c1610-2351-4c35-b21d-3b293c8c172e" providerId="ADAL" clId="{6418665F-B4D4-0D4B-B1DF-D5ECB14E69B7}" dt="2021-10-27T12:00:03.713" v="1370"/>
        <pc:sldMkLst>
          <pc:docMk/>
          <pc:sldMk cId="1117480482" sldId="311"/>
        </pc:sldMkLst>
        <pc:spChg chg="mod">
          <ac:chgData name="Margaret Fox" userId="892c1610-2351-4c35-b21d-3b293c8c172e" providerId="ADAL" clId="{6418665F-B4D4-0D4B-B1DF-D5ECB14E69B7}" dt="2021-10-27T11:59:51.335" v="1368" actId="20577"/>
          <ac:spMkLst>
            <pc:docMk/>
            <pc:sldMk cId="1117480482" sldId="311"/>
            <ac:spMk id="2" creationId="{AAB9F923-3D98-49EE-927E-35748313EB37}"/>
          </ac:spMkLst>
        </pc:spChg>
        <pc:picChg chg="add del mod">
          <ac:chgData name="Margaret Fox" userId="892c1610-2351-4c35-b21d-3b293c8c172e" providerId="ADAL" clId="{6418665F-B4D4-0D4B-B1DF-D5ECB14E69B7}" dt="2021-10-27T12:00:03.713" v="1370"/>
          <ac:picMkLst>
            <pc:docMk/>
            <pc:sldMk cId="1117480482" sldId="311"/>
            <ac:picMk id="4" creationId="{524012B5-5C4E-FB45-9107-F4F945D0A815}"/>
          </ac:picMkLst>
        </pc:picChg>
      </pc:sldChg>
      <pc:sldChg chg="modSp del mod">
        <pc:chgData name="Margaret Fox" userId="892c1610-2351-4c35-b21d-3b293c8c172e" providerId="ADAL" clId="{6418665F-B4D4-0D4B-B1DF-D5ECB14E69B7}" dt="2021-10-27T11:37:52.889" v="21" actId="2696"/>
        <pc:sldMkLst>
          <pc:docMk/>
          <pc:sldMk cId="625769159" sldId="314"/>
        </pc:sldMkLst>
        <pc:spChg chg="mod">
          <ac:chgData name="Margaret Fox" userId="892c1610-2351-4c35-b21d-3b293c8c172e" providerId="ADAL" clId="{6418665F-B4D4-0D4B-B1DF-D5ECB14E69B7}" dt="2021-10-27T11:37:49.866" v="20" actId="20577"/>
          <ac:spMkLst>
            <pc:docMk/>
            <pc:sldMk cId="625769159" sldId="314"/>
            <ac:spMk id="2" creationId="{AAB9F923-3D98-49EE-927E-35748313EB37}"/>
          </ac:spMkLst>
        </pc:spChg>
      </pc:sldChg>
      <pc:sldChg chg="del">
        <pc:chgData name="Margaret Fox" userId="892c1610-2351-4c35-b21d-3b293c8c172e" providerId="ADAL" clId="{6418665F-B4D4-0D4B-B1DF-D5ECB14E69B7}" dt="2021-10-27T11:38:16.870" v="50" actId="2696"/>
        <pc:sldMkLst>
          <pc:docMk/>
          <pc:sldMk cId="1696810628" sldId="317"/>
        </pc:sldMkLst>
      </pc:sldChg>
      <pc:sldChg chg="del">
        <pc:chgData name="Margaret Fox" userId="892c1610-2351-4c35-b21d-3b293c8c172e" providerId="ADAL" clId="{6418665F-B4D4-0D4B-B1DF-D5ECB14E69B7}" dt="2021-10-27T11:38:32.407" v="51" actId="2696"/>
        <pc:sldMkLst>
          <pc:docMk/>
          <pc:sldMk cId="2180226212" sldId="318"/>
        </pc:sldMkLst>
      </pc:sldChg>
      <pc:sldChg chg="modSp add mod">
        <pc:chgData name="Margaret Fox" userId="892c1610-2351-4c35-b21d-3b293c8c172e" providerId="ADAL" clId="{6418665F-B4D4-0D4B-B1DF-D5ECB14E69B7}" dt="2021-10-27T11:38:05.392" v="49" actId="20577"/>
        <pc:sldMkLst>
          <pc:docMk/>
          <pc:sldMk cId="3008954777" sldId="319"/>
        </pc:sldMkLst>
        <pc:spChg chg="mod">
          <ac:chgData name="Margaret Fox" userId="892c1610-2351-4c35-b21d-3b293c8c172e" providerId="ADAL" clId="{6418665F-B4D4-0D4B-B1DF-D5ECB14E69B7}" dt="2021-10-27T11:38:05.392" v="49" actId="20577"/>
          <ac:spMkLst>
            <pc:docMk/>
            <pc:sldMk cId="3008954777" sldId="319"/>
            <ac:spMk id="2" creationId="{AAB9F923-3D98-49EE-927E-35748313EB37}"/>
          </ac:spMkLst>
        </pc:spChg>
      </pc:sldChg>
      <pc:sldChg chg="modSp add mod modNotesTx">
        <pc:chgData name="Margaret Fox" userId="892c1610-2351-4c35-b21d-3b293c8c172e" providerId="ADAL" clId="{6418665F-B4D4-0D4B-B1DF-D5ECB14E69B7}" dt="2021-10-27T12:04:17.830" v="1717" actId="20577"/>
        <pc:sldMkLst>
          <pc:docMk/>
          <pc:sldMk cId="2032702914" sldId="320"/>
        </pc:sldMkLst>
        <pc:spChg chg="mod">
          <ac:chgData name="Margaret Fox" userId="892c1610-2351-4c35-b21d-3b293c8c172e" providerId="ADAL" clId="{6418665F-B4D4-0D4B-B1DF-D5ECB14E69B7}" dt="2021-10-27T12:04:17.830" v="1717" actId="20577"/>
          <ac:spMkLst>
            <pc:docMk/>
            <pc:sldMk cId="2032702914" sldId="320"/>
            <ac:spMk id="2" creationId="{AAB9F923-3D98-49EE-927E-35748313EB37}"/>
          </ac:spMkLst>
        </pc:spChg>
      </pc:sldChg>
    </pc:docChg>
  </pc:docChgLst>
  <pc:docChgLst>
    <pc:chgData name="Margaret Fox" userId="892c1610-2351-4c35-b21d-3b293c8c172e" providerId="ADAL" clId="{4574A786-5D2F-41B0-A44B-2C060F5A3BA6}"/>
    <pc:docChg chg="undo custSel addSld delSld modSld">
      <pc:chgData name="Margaret Fox" userId="892c1610-2351-4c35-b21d-3b293c8c172e" providerId="ADAL" clId="{4574A786-5D2F-41B0-A44B-2C060F5A3BA6}" dt="2021-11-03T21:18:09.877" v="5033" actId="20577"/>
      <pc:docMkLst>
        <pc:docMk/>
      </pc:docMkLst>
      <pc:sldChg chg="modSp mod">
        <pc:chgData name="Margaret Fox" userId="892c1610-2351-4c35-b21d-3b293c8c172e" providerId="ADAL" clId="{4574A786-5D2F-41B0-A44B-2C060F5A3BA6}" dt="2021-11-03T19:54:17.239" v="95" actId="20577"/>
        <pc:sldMkLst>
          <pc:docMk/>
          <pc:sldMk cId="1260153591" sldId="257"/>
        </pc:sldMkLst>
        <pc:spChg chg="mod">
          <ac:chgData name="Margaret Fox" userId="892c1610-2351-4c35-b21d-3b293c8c172e" providerId="ADAL" clId="{4574A786-5D2F-41B0-A44B-2C060F5A3BA6}" dt="2021-11-03T19:54:17.239" v="95" actId="20577"/>
          <ac:spMkLst>
            <pc:docMk/>
            <pc:sldMk cId="1260153591" sldId="257"/>
            <ac:spMk id="2" creationId="{AAB9F923-3D98-49EE-927E-35748313EB37}"/>
          </ac:spMkLst>
        </pc:spChg>
      </pc:sldChg>
      <pc:sldChg chg="modSp mod">
        <pc:chgData name="Margaret Fox" userId="892c1610-2351-4c35-b21d-3b293c8c172e" providerId="ADAL" clId="{4574A786-5D2F-41B0-A44B-2C060F5A3BA6}" dt="2021-11-03T19:57:45.102" v="200" actId="1076"/>
        <pc:sldMkLst>
          <pc:docMk/>
          <pc:sldMk cId="3285693065" sldId="262"/>
        </pc:sldMkLst>
        <pc:spChg chg="mod">
          <ac:chgData name="Margaret Fox" userId="892c1610-2351-4c35-b21d-3b293c8c172e" providerId="ADAL" clId="{4574A786-5D2F-41B0-A44B-2C060F5A3BA6}" dt="2021-11-03T19:57:45.102" v="200" actId="1076"/>
          <ac:spMkLst>
            <pc:docMk/>
            <pc:sldMk cId="3285693065" sldId="262"/>
            <ac:spMk id="2" creationId="{AAB9F923-3D98-49EE-927E-35748313EB37}"/>
          </ac:spMkLst>
        </pc:spChg>
        <pc:picChg chg="mod">
          <ac:chgData name="Margaret Fox" userId="892c1610-2351-4c35-b21d-3b293c8c172e" providerId="ADAL" clId="{4574A786-5D2F-41B0-A44B-2C060F5A3BA6}" dt="2021-11-03T19:57:41.465" v="199" actId="1076"/>
          <ac:picMkLst>
            <pc:docMk/>
            <pc:sldMk cId="3285693065" sldId="262"/>
            <ac:picMk id="2050" creationId="{9E476F11-15D0-42A8-BDAC-FCD6AA8E73AE}"/>
          </ac:picMkLst>
        </pc:picChg>
      </pc:sldChg>
      <pc:sldChg chg="modSp mod">
        <pc:chgData name="Margaret Fox" userId="892c1610-2351-4c35-b21d-3b293c8c172e" providerId="ADAL" clId="{4574A786-5D2F-41B0-A44B-2C060F5A3BA6}" dt="2021-11-03T21:16:56.197" v="4963" actId="20577"/>
        <pc:sldMkLst>
          <pc:docMk/>
          <pc:sldMk cId="1809337763" sldId="277"/>
        </pc:sldMkLst>
        <pc:spChg chg="mod">
          <ac:chgData name="Margaret Fox" userId="892c1610-2351-4c35-b21d-3b293c8c172e" providerId="ADAL" clId="{4574A786-5D2F-41B0-A44B-2C060F5A3BA6}" dt="2021-11-03T21:16:56.197" v="4963" actId="20577"/>
          <ac:spMkLst>
            <pc:docMk/>
            <pc:sldMk cId="1809337763" sldId="277"/>
            <ac:spMk id="2" creationId="{AAB9F923-3D98-49EE-927E-35748313EB37}"/>
          </ac:spMkLst>
        </pc:spChg>
      </pc:sldChg>
      <pc:sldChg chg="modSp mod">
        <pc:chgData name="Margaret Fox" userId="892c1610-2351-4c35-b21d-3b293c8c172e" providerId="ADAL" clId="{4574A786-5D2F-41B0-A44B-2C060F5A3BA6}" dt="2021-11-03T19:53:46.407" v="14" actId="20577"/>
        <pc:sldMkLst>
          <pc:docMk/>
          <pc:sldMk cId="1128444069" sldId="278"/>
        </pc:sldMkLst>
        <pc:spChg chg="mod">
          <ac:chgData name="Margaret Fox" userId="892c1610-2351-4c35-b21d-3b293c8c172e" providerId="ADAL" clId="{4574A786-5D2F-41B0-A44B-2C060F5A3BA6}" dt="2021-11-03T19:53:46.407" v="14" actId="20577"/>
          <ac:spMkLst>
            <pc:docMk/>
            <pc:sldMk cId="1128444069" sldId="278"/>
            <ac:spMk id="2" creationId="{AAB9F923-3D98-49EE-927E-35748313EB37}"/>
          </ac:spMkLst>
        </pc:spChg>
      </pc:sldChg>
      <pc:sldChg chg="modSp mod">
        <pc:chgData name="Margaret Fox" userId="892c1610-2351-4c35-b21d-3b293c8c172e" providerId="ADAL" clId="{4574A786-5D2F-41B0-A44B-2C060F5A3BA6}" dt="2021-11-03T21:18:09.877" v="5033" actId="20577"/>
        <pc:sldMkLst>
          <pc:docMk/>
          <pc:sldMk cId="1771820215" sldId="287"/>
        </pc:sldMkLst>
        <pc:spChg chg="mod">
          <ac:chgData name="Margaret Fox" userId="892c1610-2351-4c35-b21d-3b293c8c172e" providerId="ADAL" clId="{4574A786-5D2F-41B0-A44B-2C060F5A3BA6}" dt="2021-11-03T21:18:09.877" v="5033" actId="20577"/>
          <ac:spMkLst>
            <pc:docMk/>
            <pc:sldMk cId="1771820215" sldId="287"/>
            <ac:spMk id="2" creationId="{AAB9F923-3D98-49EE-927E-35748313EB37}"/>
          </ac:spMkLst>
        </pc:spChg>
      </pc:sldChg>
      <pc:sldChg chg="addSp delSp modSp mod">
        <pc:chgData name="Margaret Fox" userId="892c1610-2351-4c35-b21d-3b293c8c172e" providerId="ADAL" clId="{4574A786-5D2F-41B0-A44B-2C060F5A3BA6}" dt="2021-11-03T19:59:39.514" v="470"/>
        <pc:sldMkLst>
          <pc:docMk/>
          <pc:sldMk cId="2466888729" sldId="308"/>
        </pc:sldMkLst>
        <pc:spChg chg="mod">
          <ac:chgData name="Margaret Fox" userId="892c1610-2351-4c35-b21d-3b293c8c172e" providerId="ADAL" clId="{4574A786-5D2F-41B0-A44B-2C060F5A3BA6}" dt="2021-11-03T19:59:28.857" v="468" actId="113"/>
          <ac:spMkLst>
            <pc:docMk/>
            <pc:sldMk cId="2466888729" sldId="308"/>
            <ac:spMk id="2" creationId="{AAB9F923-3D98-49EE-927E-35748313EB37}"/>
          </ac:spMkLst>
        </pc:spChg>
        <pc:picChg chg="add del mod">
          <ac:chgData name="Margaret Fox" userId="892c1610-2351-4c35-b21d-3b293c8c172e" providerId="ADAL" clId="{4574A786-5D2F-41B0-A44B-2C060F5A3BA6}" dt="2021-11-03T19:59:39.514" v="470"/>
          <ac:picMkLst>
            <pc:docMk/>
            <pc:sldMk cId="2466888729" sldId="308"/>
            <ac:picMk id="4" creationId="{8A9CB5F8-41E7-467F-A9DD-6AABA99C2F25}"/>
          </ac:picMkLst>
        </pc:picChg>
      </pc:sldChg>
      <pc:sldChg chg="modSp mod">
        <pc:chgData name="Margaret Fox" userId="892c1610-2351-4c35-b21d-3b293c8c172e" providerId="ADAL" clId="{4574A786-5D2F-41B0-A44B-2C060F5A3BA6}" dt="2021-11-03T20:03:36.717" v="1263" actId="20577"/>
        <pc:sldMkLst>
          <pc:docMk/>
          <pc:sldMk cId="1974659097" sldId="310"/>
        </pc:sldMkLst>
        <pc:spChg chg="mod">
          <ac:chgData name="Margaret Fox" userId="892c1610-2351-4c35-b21d-3b293c8c172e" providerId="ADAL" clId="{4574A786-5D2F-41B0-A44B-2C060F5A3BA6}" dt="2021-11-03T20:03:36.717" v="1263" actId="20577"/>
          <ac:spMkLst>
            <pc:docMk/>
            <pc:sldMk cId="1974659097" sldId="310"/>
            <ac:spMk id="2" creationId="{AAB9F923-3D98-49EE-927E-35748313EB37}"/>
          </ac:spMkLst>
        </pc:spChg>
      </pc:sldChg>
      <pc:sldChg chg="modSp mod">
        <pc:chgData name="Margaret Fox" userId="892c1610-2351-4c35-b21d-3b293c8c172e" providerId="ADAL" clId="{4574A786-5D2F-41B0-A44B-2C060F5A3BA6}" dt="2021-11-03T20:17:49.788" v="2708" actId="20577"/>
        <pc:sldMkLst>
          <pc:docMk/>
          <pc:sldMk cId="1117480482" sldId="311"/>
        </pc:sldMkLst>
        <pc:spChg chg="mod">
          <ac:chgData name="Margaret Fox" userId="892c1610-2351-4c35-b21d-3b293c8c172e" providerId="ADAL" clId="{4574A786-5D2F-41B0-A44B-2C060F5A3BA6}" dt="2021-11-03T20:17:49.788" v="2708" actId="20577"/>
          <ac:spMkLst>
            <pc:docMk/>
            <pc:sldMk cId="1117480482" sldId="311"/>
            <ac:spMk id="2" creationId="{AAB9F923-3D98-49EE-927E-35748313EB37}"/>
          </ac:spMkLst>
        </pc:spChg>
      </pc:sldChg>
      <pc:sldChg chg="del">
        <pc:chgData name="Margaret Fox" userId="892c1610-2351-4c35-b21d-3b293c8c172e" providerId="ADAL" clId="{4574A786-5D2F-41B0-A44B-2C060F5A3BA6}" dt="2021-11-03T21:11:20.060" v="4618" actId="47"/>
        <pc:sldMkLst>
          <pc:docMk/>
          <pc:sldMk cId="3996046552" sldId="312"/>
        </pc:sldMkLst>
      </pc:sldChg>
      <pc:sldChg chg="del">
        <pc:chgData name="Margaret Fox" userId="892c1610-2351-4c35-b21d-3b293c8c172e" providerId="ADAL" clId="{4574A786-5D2F-41B0-A44B-2C060F5A3BA6}" dt="2021-11-03T19:53:48.615" v="15" actId="47"/>
        <pc:sldMkLst>
          <pc:docMk/>
          <pc:sldMk cId="3008954777" sldId="319"/>
        </pc:sldMkLst>
      </pc:sldChg>
      <pc:sldChg chg="addSp modSp mod">
        <pc:chgData name="Margaret Fox" userId="892c1610-2351-4c35-b21d-3b293c8c172e" providerId="ADAL" clId="{4574A786-5D2F-41B0-A44B-2C060F5A3BA6}" dt="2021-11-03T20:44:10.004" v="4048" actId="1076"/>
        <pc:sldMkLst>
          <pc:docMk/>
          <pc:sldMk cId="2032702914" sldId="320"/>
        </pc:sldMkLst>
        <pc:spChg chg="mod">
          <ac:chgData name="Margaret Fox" userId="892c1610-2351-4c35-b21d-3b293c8c172e" providerId="ADAL" clId="{4574A786-5D2F-41B0-A44B-2C060F5A3BA6}" dt="2021-11-03T20:34:10.251" v="3175" actId="20577"/>
          <ac:spMkLst>
            <pc:docMk/>
            <pc:sldMk cId="2032702914" sldId="320"/>
            <ac:spMk id="2" creationId="{AAB9F923-3D98-49EE-927E-35748313EB37}"/>
          </ac:spMkLst>
        </pc:spChg>
        <pc:picChg chg="add mod">
          <ac:chgData name="Margaret Fox" userId="892c1610-2351-4c35-b21d-3b293c8c172e" providerId="ADAL" clId="{4574A786-5D2F-41B0-A44B-2C060F5A3BA6}" dt="2021-11-03T20:44:10.004" v="4048" actId="1076"/>
          <ac:picMkLst>
            <pc:docMk/>
            <pc:sldMk cId="2032702914" sldId="320"/>
            <ac:picMk id="1026" creationId="{28B05483-0530-4048-B8A3-3D58108908A3}"/>
          </ac:picMkLst>
        </pc:picChg>
      </pc:sldChg>
      <pc:sldChg chg="modSp mod">
        <pc:chgData name="Margaret Fox" userId="892c1610-2351-4c35-b21d-3b293c8c172e" providerId="ADAL" clId="{4574A786-5D2F-41B0-A44B-2C060F5A3BA6}" dt="2021-11-03T20:41:57.034" v="4043" actId="20577"/>
        <pc:sldMkLst>
          <pc:docMk/>
          <pc:sldMk cId="1245164664" sldId="321"/>
        </pc:sldMkLst>
        <pc:spChg chg="mod">
          <ac:chgData name="Margaret Fox" userId="892c1610-2351-4c35-b21d-3b293c8c172e" providerId="ADAL" clId="{4574A786-5D2F-41B0-A44B-2C060F5A3BA6}" dt="2021-11-03T20:41:57.034" v="4043" actId="20577"/>
          <ac:spMkLst>
            <pc:docMk/>
            <pc:sldMk cId="1245164664" sldId="321"/>
            <ac:spMk id="2" creationId="{AAB9F923-3D98-49EE-927E-35748313EB37}"/>
          </ac:spMkLst>
        </pc:spChg>
      </pc:sldChg>
      <pc:sldChg chg="modSp mod">
        <pc:chgData name="Margaret Fox" userId="892c1610-2351-4c35-b21d-3b293c8c172e" providerId="ADAL" clId="{4574A786-5D2F-41B0-A44B-2C060F5A3BA6}" dt="2021-11-03T20:55:54.983" v="4186" actId="20577"/>
        <pc:sldMkLst>
          <pc:docMk/>
          <pc:sldMk cId="2173630304" sldId="322"/>
        </pc:sldMkLst>
        <pc:spChg chg="mod">
          <ac:chgData name="Margaret Fox" userId="892c1610-2351-4c35-b21d-3b293c8c172e" providerId="ADAL" clId="{4574A786-5D2F-41B0-A44B-2C060F5A3BA6}" dt="2021-11-03T20:55:54.983" v="4186" actId="20577"/>
          <ac:spMkLst>
            <pc:docMk/>
            <pc:sldMk cId="2173630304" sldId="322"/>
            <ac:spMk id="2" creationId="{AAB9F923-3D98-49EE-927E-35748313EB37}"/>
          </ac:spMkLst>
        </pc:spChg>
      </pc:sldChg>
      <pc:sldChg chg="modSp mod">
        <pc:chgData name="Margaret Fox" userId="892c1610-2351-4c35-b21d-3b293c8c172e" providerId="ADAL" clId="{4574A786-5D2F-41B0-A44B-2C060F5A3BA6}" dt="2021-11-03T21:05:59.447" v="4587" actId="20577"/>
        <pc:sldMkLst>
          <pc:docMk/>
          <pc:sldMk cId="3595692726" sldId="323"/>
        </pc:sldMkLst>
        <pc:spChg chg="mod">
          <ac:chgData name="Margaret Fox" userId="892c1610-2351-4c35-b21d-3b293c8c172e" providerId="ADAL" clId="{4574A786-5D2F-41B0-A44B-2C060F5A3BA6}" dt="2021-11-03T21:05:59.447" v="4587" actId="20577"/>
          <ac:spMkLst>
            <pc:docMk/>
            <pc:sldMk cId="3595692726" sldId="323"/>
            <ac:spMk id="2" creationId="{AAB9F923-3D98-49EE-927E-35748313EB37}"/>
          </ac:spMkLst>
        </pc:spChg>
      </pc:sldChg>
      <pc:sldChg chg="del">
        <pc:chgData name="Margaret Fox" userId="892c1610-2351-4c35-b21d-3b293c8c172e" providerId="ADAL" clId="{4574A786-5D2F-41B0-A44B-2C060F5A3BA6}" dt="2021-11-03T21:10:41.778" v="4616" actId="47"/>
        <pc:sldMkLst>
          <pc:docMk/>
          <pc:sldMk cId="177095039" sldId="324"/>
        </pc:sldMkLst>
      </pc:sldChg>
      <pc:sldChg chg="del">
        <pc:chgData name="Margaret Fox" userId="892c1610-2351-4c35-b21d-3b293c8c172e" providerId="ADAL" clId="{4574A786-5D2F-41B0-A44B-2C060F5A3BA6}" dt="2021-11-03T21:10:43.391" v="4617" actId="47"/>
        <pc:sldMkLst>
          <pc:docMk/>
          <pc:sldMk cId="2859815796" sldId="325"/>
        </pc:sldMkLst>
      </pc:sldChg>
      <pc:sldChg chg="modSp add mod">
        <pc:chgData name="Margaret Fox" userId="892c1610-2351-4c35-b21d-3b293c8c172e" providerId="ADAL" clId="{4574A786-5D2F-41B0-A44B-2C060F5A3BA6}" dt="2021-11-03T20:02:34.762" v="968" actId="113"/>
        <pc:sldMkLst>
          <pc:docMk/>
          <pc:sldMk cId="445794503" sldId="326"/>
        </pc:sldMkLst>
        <pc:spChg chg="mod">
          <ac:chgData name="Margaret Fox" userId="892c1610-2351-4c35-b21d-3b293c8c172e" providerId="ADAL" clId="{4574A786-5D2F-41B0-A44B-2C060F5A3BA6}" dt="2021-11-03T20:02:34.762" v="968" actId="113"/>
          <ac:spMkLst>
            <pc:docMk/>
            <pc:sldMk cId="445794503" sldId="326"/>
            <ac:spMk id="2" creationId="{AAB9F923-3D98-49EE-927E-35748313EB37}"/>
          </ac:spMkLst>
        </pc:spChg>
      </pc:sldChg>
      <pc:sldChg chg="modSp add mod">
        <pc:chgData name="Margaret Fox" userId="892c1610-2351-4c35-b21d-3b293c8c172e" providerId="ADAL" clId="{4574A786-5D2F-41B0-A44B-2C060F5A3BA6}" dt="2021-11-03T20:10:57.756" v="2424" actId="1076"/>
        <pc:sldMkLst>
          <pc:docMk/>
          <pc:sldMk cId="637305951" sldId="327"/>
        </pc:sldMkLst>
        <pc:spChg chg="mod">
          <ac:chgData name="Margaret Fox" userId="892c1610-2351-4c35-b21d-3b293c8c172e" providerId="ADAL" clId="{4574A786-5D2F-41B0-A44B-2C060F5A3BA6}" dt="2021-11-03T20:10:57.756" v="2424" actId="1076"/>
          <ac:spMkLst>
            <pc:docMk/>
            <pc:sldMk cId="637305951" sldId="327"/>
            <ac:spMk id="2" creationId="{AAB9F923-3D98-49EE-927E-35748313EB37}"/>
          </ac:spMkLst>
        </pc:spChg>
      </pc:sldChg>
      <pc:sldChg chg="modSp add mod">
        <pc:chgData name="Margaret Fox" userId="892c1610-2351-4c35-b21d-3b293c8c172e" providerId="ADAL" clId="{4574A786-5D2F-41B0-A44B-2C060F5A3BA6}" dt="2021-11-03T20:10:37.624" v="2423" actId="20577"/>
        <pc:sldMkLst>
          <pc:docMk/>
          <pc:sldMk cId="3123773632" sldId="328"/>
        </pc:sldMkLst>
        <pc:spChg chg="mod">
          <ac:chgData name="Margaret Fox" userId="892c1610-2351-4c35-b21d-3b293c8c172e" providerId="ADAL" clId="{4574A786-5D2F-41B0-A44B-2C060F5A3BA6}" dt="2021-11-03T20:10:37.624" v="2423" actId="20577"/>
          <ac:spMkLst>
            <pc:docMk/>
            <pc:sldMk cId="3123773632" sldId="328"/>
            <ac:spMk id="2" creationId="{AAB9F923-3D98-49EE-927E-35748313EB37}"/>
          </ac:spMkLst>
        </pc:spChg>
      </pc:sldChg>
      <pc:sldChg chg="addSp modSp add mod">
        <pc:chgData name="Margaret Fox" userId="892c1610-2351-4c35-b21d-3b293c8c172e" providerId="ADAL" clId="{4574A786-5D2F-41B0-A44B-2C060F5A3BA6}" dt="2021-11-03T20:45:37.772" v="4060" actId="20577"/>
        <pc:sldMkLst>
          <pc:docMk/>
          <pc:sldMk cId="2577543020" sldId="329"/>
        </pc:sldMkLst>
        <pc:spChg chg="mod">
          <ac:chgData name="Margaret Fox" userId="892c1610-2351-4c35-b21d-3b293c8c172e" providerId="ADAL" clId="{4574A786-5D2F-41B0-A44B-2C060F5A3BA6}" dt="2021-11-03T20:45:37.772" v="4060" actId="20577"/>
          <ac:spMkLst>
            <pc:docMk/>
            <pc:sldMk cId="2577543020" sldId="329"/>
            <ac:spMk id="2" creationId="{AAB9F923-3D98-49EE-927E-35748313EB37}"/>
          </ac:spMkLst>
        </pc:spChg>
        <pc:picChg chg="add mod">
          <ac:chgData name="Margaret Fox" userId="892c1610-2351-4c35-b21d-3b293c8c172e" providerId="ADAL" clId="{4574A786-5D2F-41B0-A44B-2C060F5A3BA6}" dt="2021-11-03T20:45:23.964" v="4056" actId="1076"/>
          <ac:picMkLst>
            <pc:docMk/>
            <pc:sldMk cId="2577543020" sldId="329"/>
            <ac:picMk id="3" creationId="{15D0856E-7E4C-4768-84BF-C977CB941BD4}"/>
          </ac:picMkLst>
        </pc:picChg>
      </pc:sldChg>
      <pc:sldChg chg="add del">
        <pc:chgData name="Margaret Fox" userId="892c1610-2351-4c35-b21d-3b293c8c172e" providerId="ADAL" clId="{4574A786-5D2F-41B0-A44B-2C060F5A3BA6}" dt="2021-11-03T20:44:46.829" v="4050"/>
        <pc:sldMkLst>
          <pc:docMk/>
          <pc:sldMk cId="45255569" sldId="330"/>
        </pc:sldMkLst>
      </pc:sldChg>
      <pc:sldChg chg="modSp add mod">
        <pc:chgData name="Margaret Fox" userId="892c1610-2351-4c35-b21d-3b293c8c172e" providerId="ADAL" clId="{4574A786-5D2F-41B0-A44B-2C060F5A3BA6}" dt="2021-11-03T21:16:01.813" v="4952" actId="20577"/>
        <pc:sldMkLst>
          <pc:docMk/>
          <pc:sldMk cId="1763709331" sldId="330"/>
        </pc:sldMkLst>
        <pc:spChg chg="mod">
          <ac:chgData name="Margaret Fox" userId="892c1610-2351-4c35-b21d-3b293c8c172e" providerId="ADAL" clId="{4574A786-5D2F-41B0-A44B-2C060F5A3BA6}" dt="2021-11-03T21:16:01.813" v="4952" actId="20577"/>
          <ac:spMkLst>
            <pc:docMk/>
            <pc:sldMk cId="1763709331" sldId="330"/>
            <ac:spMk id="2" creationId="{AAB9F923-3D98-49EE-927E-35748313EB37}"/>
          </ac:spMkLst>
        </pc:spChg>
      </pc:sldChg>
    </pc:docChg>
  </pc:docChgLst>
  <pc:docChgLst>
    <pc:chgData name="Margaret Fox" userId="892c1610-2351-4c35-b21d-3b293c8c172e" providerId="ADAL" clId="{6A38BC81-1F9A-2342-BB6F-A0F0F50A12E1}"/>
    <pc:docChg chg="undo custSel addSld delSld modSld modShowInfo">
      <pc:chgData name="Margaret Fox" userId="892c1610-2351-4c35-b21d-3b293c8c172e" providerId="ADAL" clId="{6A38BC81-1F9A-2342-BB6F-A0F0F50A12E1}" dt="2021-10-20T21:38:01.608" v="296" actId="2744"/>
      <pc:docMkLst>
        <pc:docMk/>
      </pc:docMkLst>
      <pc:sldChg chg="modSp mod">
        <pc:chgData name="Margaret Fox" userId="892c1610-2351-4c35-b21d-3b293c8c172e" providerId="ADAL" clId="{6A38BC81-1F9A-2342-BB6F-A0F0F50A12E1}" dt="2021-10-20T21:37:12.054" v="295" actId="20577"/>
        <pc:sldMkLst>
          <pc:docMk/>
          <pc:sldMk cId="1771820215" sldId="287"/>
        </pc:sldMkLst>
        <pc:spChg chg="mod">
          <ac:chgData name="Margaret Fox" userId="892c1610-2351-4c35-b21d-3b293c8c172e" providerId="ADAL" clId="{6A38BC81-1F9A-2342-BB6F-A0F0F50A12E1}" dt="2021-10-20T21:37:12.054" v="295" actId="20577"/>
          <ac:spMkLst>
            <pc:docMk/>
            <pc:sldMk cId="1771820215" sldId="287"/>
            <ac:spMk id="2" creationId="{AAB9F923-3D98-49EE-927E-35748313EB37}"/>
          </ac:spMkLst>
        </pc:spChg>
      </pc:sldChg>
      <pc:sldChg chg="modSp mod">
        <pc:chgData name="Margaret Fox" userId="892c1610-2351-4c35-b21d-3b293c8c172e" providerId="ADAL" clId="{6A38BC81-1F9A-2342-BB6F-A0F0F50A12E1}" dt="2021-10-20T21:25:29.262" v="97" actId="20577"/>
        <pc:sldMkLst>
          <pc:docMk/>
          <pc:sldMk cId="3996046552" sldId="312"/>
        </pc:sldMkLst>
        <pc:spChg chg="mod">
          <ac:chgData name="Margaret Fox" userId="892c1610-2351-4c35-b21d-3b293c8c172e" providerId="ADAL" clId="{6A38BC81-1F9A-2342-BB6F-A0F0F50A12E1}" dt="2021-10-20T21:25:29.262" v="97" actId="20577"/>
          <ac:spMkLst>
            <pc:docMk/>
            <pc:sldMk cId="3996046552" sldId="312"/>
            <ac:spMk id="2" creationId="{AAB9F923-3D98-49EE-927E-35748313EB37}"/>
          </ac:spMkLst>
        </pc:spChg>
      </pc:sldChg>
      <pc:sldChg chg="del">
        <pc:chgData name="Margaret Fox" userId="892c1610-2351-4c35-b21d-3b293c8c172e" providerId="ADAL" clId="{6A38BC81-1F9A-2342-BB6F-A0F0F50A12E1}" dt="2021-10-20T21:25:34.664" v="98" actId="2696"/>
        <pc:sldMkLst>
          <pc:docMk/>
          <pc:sldMk cId="3881256304" sldId="313"/>
        </pc:sldMkLst>
      </pc:sldChg>
      <pc:sldChg chg="modSp add mod">
        <pc:chgData name="Margaret Fox" userId="892c1610-2351-4c35-b21d-3b293c8c172e" providerId="ADAL" clId="{6A38BC81-1F9A-2342-BB6F-A0F0F50A12E1}" dt="2021-10-20T21:24:25.274" v="23" actId="20577"/>
        <pc:sldMkLst>
          <pc:docMk/>
          <pc:sldMk cId="1696810628" sldId="317"/>
        </pc:sldMkLst>
        <pc:spChg chg="mod">
          <ac:chgData name="Margaret Fox" userId="892c1610-2351-4c35-b21d-3b293c8c172e" providerId="ADAL" clId="{6A38BC81-1F9A-2342-BB6F-A0F0F50A12E1}" dt="2021-10-20T21:24:25.274" v="23" actId="20577"/>
          <ac:spMkLst>
            <pc:docMk/>
            <pc:sldMk cId="1696810628" sldId="317"/>
            <ac:spMk id="2" creationId="{AAB9F923-3D98-49EE-927E-35748313EB37}"/>
          </ac:spMkLst>
        </pc:spChg>
      </pc:sldChg>
      <pc:sldChg chg="modSp add mod">
        <pc:chgData name="Margaret Fox" userId="892c1610-2351-4c35-b21d-3b293c8c172e" providerId="ADAL" clId="{6A38BC81-1F9A-2342-BB6F-A0F0F50A12E1}" dt="2021-10-20T21:27:59.684" v="133" actId="313"/>
        <pc:sldMkLst>
          <pc:docMk/>
          <pc:sldMk cId="2180226212" sldId="318"/>
        </pc:sldMkLst>
        <pc:spChg chg="mod">
          <ac:chgData name="Margaret Fox" userId="892c1610-2351-4c35-b21d-3b293c8c172e" providerId="ADAL" clId="{6A38BC81-1F9A-2342-BB6F-A0F0F50A12E1}" dt="2021-10-20T21:27:59.684" v="133" actId="313"/>
          <ac:spMkLst>
            <pc:docMk/>
            <pc:sldMk cId="2180226212" sldId="318"/>
            <ac:spMk id="2" creationId="{AAB9F923-3D98-49EE-927E-35748313EB37}"/>
          </ac:spMkLst>
        </pc:spChg>
      </pc:sldChg>
    </pc:docChg>
  </pc:docChgLst>
  <pc:docChgLst>
    <pc:chgData name="Margaret Fox" userId="892c1610-2351-4c35-b21d-3b293c8c172e" providerId="ADAL" clId="{D3B9E005-9B60-4A32-A9DA-65D4D51562BB}"/>
    <pc:docChg chg="undo custSel addSld delSld modSld sldOrd">
      <pc:chgData name="Margaret Fox" userId="892c1610-2351-4c35-b21d-3b293c8c172e" providerId="ADAL" clId="{D3B9E005-9B60-4A32-A9DA-65D4D51562BB}" dt="2022-01-12T16:48:30.982" v="4258" actId="20577"/>
      <pc:docMkLst>
        <pc:docMk/>
      </pc:docMkLst>
      <pc:sldChg chg="modSp mod">
        <pc:chgData name="Margaret Fox" userId="892c1610-2351-4c35-b21d-3b293c8c172e" providerId="ADAL" clId="{D3B9E005-9B60-4A32-A9DA-65D4D51562BB}" dt="2022-01-12T15:22:16.085" v="35" actId="20577"/>
        <pc:sldMkLst>
          <pc:docMk/>
          <pc:sldMk cId="1260153591" sldId="257"/>
        </pc:sldMkLst>
        <pc:spChg chg="mod">
          <ac:chgData name="Margaret Fox" userId="892c1610-2351-4c35-b21d-3b293c8c172e" providerId="ADAL" clId="{D3B9E005-9B60-4A32-A9DA-65D4D51562BB}" dt="2022-01-12T15:22:16.085" v="35" actId="20577"/>
          <ac:spMkLst>
            <pc:docMk/>
            <pc:sldMk cId="1260153591" sldId="257"/>
            <ac:spMk id="2" creationId="{AAB9F923-3D98-49EE-927E-35748313EB37}"/>
          </ac:spMkLst>
        </pc:spChg>
      </pc:sldChg>
      <pc:sldChg chg="modSp mod">
        <pc:chgData name="Margaret Fox" userId="892c1610-2351-4c35-b21d-3b293c8c172e" providerId="ADAL" clId="{D3B9E005-9B60-4A32-A9DA-65D4D51562BB}" dt="2022-01-12T15:22:48.163" v="79" actId="20577"/>
        <pc:sldMkLst>
          <pc:docMk/>
          <pc:sldMk cId="3285693065" sldId="262"/>
        </pc:sldMkLst>
        <pc:spChg chg="mod">
          <ac:chgData name="Margaret Fox" userId="892c1610-2351-4c35-b21d-3b293c8c172e" providerId="ADAL" clId="{D3B9E005-9B60-4A32-A9DA-65D4D51562BB}" dt="2022-01-12T15:22:48.163" v="79" actId="20577"/>
          <ac:spMkLst>
            <pc:docMk/>
            <pc:sldMk cId="3285693065" sldId="262"/>
            <ac:spMk id="2" creationId="{AAB9F923-3D98-49EE-927E-35748313EB37}"/>
          </ac:spMkLst>
        </pc:spChg>
      </pc:sldChg>
      <pc:sldChg chg="modSp mod">
        <pc:chgData name="Margaret Fox" userId="892c1610-2351-4c35-b21d-3b293c8c172e" providerId="ADAL" clId="{D3B9E005-9B60-4A32-A9DA-65D4D51562BB}" dt="2022-01-12T15:22:03.351" v="9" actId="20577"/>
        <pc:sldMkLst>
          <pc:docMk/>
          <pc:sldMk cId="1128444069" sldId="278"/>
        </pc:sldMkLst>
        <pc:spChg chg="mod">
          <ac:chgData name="Margaret Fox" userId="892c1610-2351-4c35-b21d-3b293c8c172e" providerId="ADAL" clId="{D3B9E005-9B60-4A32-A9DA-65D4D51562BB}" dt="2022-01-12T15:22:03.351" v="9" actId="20577"/>
          <ac:spMkLst>
            <pc:docMk/>
            <pc:sldMk cId="1128444069" sldId="278"/>
            <ac:spMk id="2" creationId="{AAB9F923-3D98-49EE-927E-35748313EB37}"/>
          </ac:spMkLst>
        </pc:spChg>
      </pc:sldChg>
      <pc:sldChg chg="modSp mod">
        <pc:chgData name="Margaret Fox" userId="892c1610-2351-4c35-b21d-3b293c8c172e" providerId="ADAL" clId="{D3B9E005-9B60-4A32-A9DA-65D4D51562BB}" dt="2022-01-12T15:27:05.107" v="259" actId="20577"/>
        <pc:sldMkLst>
          <pc:docMk/>
          <pc:sldMk cId="2077932830" sldId="351"/>
        </pc:sldMkLst>
        <pc:spChg chg="mod">
          <ac:chgData name="Margaret Fox" userId="892c1610-2351-4c35-b21d-3b293c8c172e" providerId="ADAL" clId="{D3B9E005-9B60-4A32-A9DA-65D4D51562BB}" dt="2022-01-12T15:27:05.107" v="259" actId="20577"/>
          <ac:spMkLst>
            <pc:docMk/>
            <pc:sldMk cId="2077932830" sldId="351"/>
            <ac:spMk id="2" creationId="{AAB9F923-3D98-49EE-927E-35748313EB37}"/>
          </ac:spMkLst>
        </pc:spChg>
      </pc:sldChg>
      <pc:sldChg chg="del">
        <pc:chgData name="Margaret Fox" userId="892c1610-2351-4c35-b21d-3b293c8c172e" providerId="ADAL" clId="{D3B9E005-9B60-4A32-A9DA-65D4D51562BB}" dt="2022-01-12T16:46:06.120" v="3984" actId="47"/>
        <pc:sldMkLst>
          <pc:docMk/>
          <pc:sldMk cId="1448114857" sldId="352"/>
        </pc:sldMkLst>
      </pc:sldChg>
      <pc:sldChg chg="modSp mod">
        <pc:chgData name="Margaret Fox" userId="892c1610-2351-4c35-b21d-3b293c8c172e" providerId="ADAL" clId="{D3B9E005-9B60-4A32-A9DA-65D4D51562BB}" dt="2022-01-12T15:32:02.499" v="871" actId="5793"/>
        <pc:sldMkLst>
          <pc:docMk/>
          <pc:sldMk cId="554324149" sldId="353"/>
        </pc:sldMkLst>
        <pc:spChg chg="mod">
          <ac:chgData name="Margaret Fox" userId="892c1610-2351-4c35-b21d-3b293c8c172e" providerId="ADAL" clId="{D3B9E005-9B60-4A32-A9DA-65D4D51562BB}" dt="2022-01-12T15:32:02.499" v="871" actId="5793"/>
          <ac:spMkLst>
            <pc:docMk/>
            <pc:sldMk cId="554324149" sldId="353"/>
            <ac:spMk id="2" creationId="{AAB9F923-3D98-49EE-927E-35748313EB37}"/>
          </ac:spMkLst>
        </pc:spChg>
      </pc:sldChg>
      <pc:sldChg chg="modSp mod ord">
        <pc:chgData name="Margaret Fox" userId="892c1610-2351-4c35-b21d-3b293c8c172e" providerId="ADAL" clId="{D3B9E005-9B60-4A32-A9DA-65D4D51562BB}" dt="2022-01-12T16:16:12.288" v="3162" actId="20577"/>
        <pc:sldMkLst>
          <pc:docMk/>
          <pc:sldMk cId="3044047525" sldId="354"/>
        </pc:sldMkLst>
        <pc:spChg chg="mod">
          <ac:chgData name="Margaret Fox" userId="892c1610-2351-4c35-b21d-3b293c8c172e" providerId="ADAL" clId="{D3B9E005-9B60-4A32-A9DA-65D4D51562BB}" dt="2022-01-12T16:16:12.288" v="3162" actId="20577"/>
          <ac:spMkLst>
            <pc:docMk/>
            <pc:sldMk cId="3044047525" sldId="354"/>
            <ac:spMk id="2" creationId="{AAB9F923-3D98-49EE-927E-35748313EB37}"/>
          </ac:spMkLst>
        </pc:spChg>
      </pc:sldChg>
      <pc:sldChg chg="modSp mod">
        <pc:chgData name="Margaret Fox" userId="892c1610-2351-4c35-b21d-3b293c8c172e" providerId="ADAL" clId="{D3B9E005-9B60-4A32-A9DA-65D4D51562BB}" dt="2022-01-12T16:29:28.122" v="3446" actId="20577"/>
        <pc:sldMkLst>
          <pc:docMk/>
          <pc:sldMk cId="1364605714" sldId="355"/>
        </pc:sldMkLst>
        <pc:spChg chg="mod">
          <ac:chgData name="Margaret Fox" userId="892c1610-2351-4c35-b21d-3b293c8c172e" providerId="ADAL" clId="{D3B9E005-9B60-4A32-A9DA-65D4D51562BB}" dt="2022-01-12T16:29:28.122" v="3446" actId="20577"/>
          <ac:spMkLst>
            <pc:docMk/>
            <pc:sldMk cId="1364605714" sldId="355"/>
            <ac:spMk id="2" creationId="{AAB9F923-3D98-49EE-927E-35748313EB37}"/>
          </ac:spMkLst>
        </pc:spChg>
      </pc:sldChg>
      <pc:sldChg chg="modSp mod">
        <pc:chgData name="Margaret Fox" userId="892c1610-2351-4c35-b21d-3b293c8c172e" providerId="ADAL" clId="{D3B9E005-9B60-4A32-A9DA-65D4D51562BB}" dt="2022-01-12T16:33:08.638" v="3831" actId="20577"/>
        <pc:sldMkLst>
          <pc:docMk/>
          <pc:sldMk cId="1023788377" sldId="356"/>
        </pc:sldMkLst>
        <pc:spChg chg="mod">
          <ac:chgData name="Margaret Fox" userId="892c1610-2351-4c35-b21d-3b293c8c172e" providerId="ADAL" clId="{D3B9E005-9B60-4A32-A9DA-65D4D51562BB}" dt="2022-01-12T16:33:08.638" v="3831" actId="20577"/>
          <ac:spMkLst>
            <pc:docMk/>
            <pc:sldMk cId="1023788377" sldId="356"/>
            <ac:spMk id="2" creationId="{AAB9F923-3D98-49EE-927E-35748313EB37}"/>
          </ac:spMkLst>
        </pc:spChg>
      </pc:sldChg>
      <pc:sldChg chg="del">
        <pc:chgData name="Margaret Fox" userId="892c1610-2351-4c35-b21d-3b293c8c172e" providerId="ADAL" clId="{D3B9E005-9B60-4A32-A9DA-65D4D51562BB}" dt="2022-01-12T16:34:39.108" v="3832" actId="47"/>
        <pc:sldMkLst>
          <pc:docMk/>
          <pc:sldMk cId="1031588951" sldId="357"/>
        </pc:sldMkLst>
      </pc:sldChg>
      <pc:sldChg chg="del">
        <pc:chgData name="Margaret Fox" userId="892c1610-2351-4c35-b21d-3b293c8c172e" providerId="ADAL" clId="{D3B9E005-9B60-4A32-A9DA-65D4D51562BB}" dt="2022-01-12T16:46:10.408" v="3985" actId="47"/>
        <pc:sldMkLst>
          <pc:docMk/>
          <pc:sldMk cId="171526698" sldId="358"/>
        </pc:sldMkLst>
      </pc:sldChg>
      <pc:sldChg chg="addSp delSp modSp del mod">
        <pc:chgData name="Margaret Fox" userId="892c1610-2351-4c35-b21d-3b293c8c172e" providerId="ADAL" clId="{D3B9E005-9B60-4A32-A9DA-65D4D51562BB}" dt="2022-01-12T16:45:59.697" v="3981" actId="47"/>
        <pc:sldMkLst>
          <pc:docMk/>
          <pc:sldMk cId="3687638195" sldId="359"/>
        </pc:sldMkLst>
        <pc:spChg chg="mod">
          <ac:chgData name="Margaret Fox" userId="892c1610-2351-4c35-b21d-3b293c8c172e" providerId="ADAL" clId="{D3B9E005-9B60-4A32-A9DA-65D4D51562BB}" dt="2022-01-12T16:38:45.922" v="3966" actId="122"/>
          <ac:spMkLst>
            <pc:docMk/>
            <pc:sldMk cId="3687638195" sldId="359"/>
            <ac:spMk id="2" creationId="{AAB9F923-3D98-49EE-927E-35748313EB37}"/>
          </ac:spMkLst>
        </pc:spChg>
        <pc:spChg chg="add del">
          <ac:chgData name="Margaret Fox" userId="892c1610-2351-4c35-b21d-3b293c8c172e" providerId="ADAL" clId="{D3B9E005-9B60-4A32-A9DA-65D4D51562BB}" dt="2022-01-12T16:35:48.399" v="3928"/>
          <ac:spMkLst>
            <pc:docMk/>
            <pc:sldMk cId="3687638195" sldId="359"/>
            <ac:spMk id="3" creationId="{FDFE58F1-1107-4C92-8B85-5C7126DD1564}"/>
          </ac:spMkLst>
        </pc:spChg>
        <pc:spChg chg="add del">
          <ac:chgData name="Margaret Fox" userId="892c1610-2351-4c35-b21d-3b293c8c172e" providerId="ADAL" clId="{D3B9E005-9B60-4A32-A9DA-65D4D51562BB}" dt="2022-01-12T16:35:54.811" v="3930"/>
          <ac:spMkLst>
            <pc:docMk/>
            <pc:sldMk cId="3687638195" sldId="359"/>
            <ac:spMk id="4" creationId="{84254E7B-00AD-4FC7-9A4F-7B599581BC97}"/>
          </ac:spMkLst>
        </pc:spChg>
        <pc:spChg chg="add del">
          <ac:chgData name="Margaret Fox" userId="892c1610-2351-4c35-b21d-3b293c8c172e" providerId="ADAL" clId="{D3B9E005-9B60-4A32-A9DA-65D4D51562BB}" dt="2022-01-12T16:37:59.419" v="3959"/>
          <ac:spMkLst>
            <pc:docMk/>
            <pc:sldMk cId="3687638195" sldId="359"/>
            <ac:spMk id="5" creationId="{42756016-96C8-4CB4-B718-B55914B1B46C}"/>
          </ac:spMkLst>
        </pc:spChg>
        <pc:picChg chg="add mod">
          <ac:chgData name="Margaret Fox" userId="892c1610-2351-4c35-b21d-3b293c8c172e" providerId="ADAL" clId="{D3B9E005-9B60-4A32-A9DA-65D4D51562BB}" dt="2022-01-12T16:40:11.817" v="3971" actId="14100"/>
          <ac:picMkLst>
            <pc:docMk/>
            <pc:sldMk cId="3687638195" sldId="359"/>
            <ac:picMk id="1029" creationId="{20A9E6B8-ECA3-435B-A3F0-E051FB66B4AB}"/>
          </ac:picMkLst>
        </pc:picChg>
      </pc:sldChg>
      <pc:sldChg chg="del">
        <pc:chgData name="Margaret Fox" userId="892c1610-2351-4c35-b21d-3b293c8c172e" providerId="ADAL" clId="{D3B9E005-9B60-4A32-A9DA-65D4D51562BB}" dt="2022-01-12T16:46:03.028" v="3982" actId="47"/>
        <pc:sldMkLst>
          <pc:docMk/>
          <pc:sldMk cId="23870523" sldId="360"/>
        </pc:sldMkLst>
      </pc:sldChg>
      <pc:sldChg chg="del">
        <pc:chgData name="Margaret Fox" userId="892c1610-2351-4c35-b21d-3b293c8c172e" providerId="ADAL" clId="{D3B9E005-9B60-4A32-A9DA-65D4D51562BB}" dt="2022-01-12T16:46:04.787" v="3983" actId="47"/>
        <pc:sldMkLst>
          <pc:docMk/>
          <pc:sldMk cId="1244774497" sldId="361"/>
        </pc:sldMkLst>
      </pc:sldChg>
      <pc:sldChg chg="modSp add mod">
        <pc:chgData name="Margaret Fox" userId="892c1610-2351-4c35-b21d-3b293c8c172e" providerId="ADAL" clId="{D3B9E005-9B60-4A32-A9DA-65D4D51562BB}" dt="2022-01-12T15:33:47.403" v="1174" actId="313"/>
        <pc:sldMkLst>
          <pc:docMk/>
          <pc:sldMk cId="3719398790" sldId="362"/>
        </pc:sldMkLst>
        <pc:spChg chg="mod">
          <ac:chgData name="Margaret Fox" userId="892c1610-2351-4c35-b21d-3b293c8c172e" providerId="ADAL" clId="{D3B9E005-9B60-4A32-A9DA-65D4D51562BB}" dt="2022-01-12T15:33:47.403" v="1174" actId="313"/>
          <ac:spMkLst>
            <pc:docMk/>
            <pc:sldMk cId="3719398790" sldId="362"/>
            <ac:spMk id="2" creationId="{AAB9F923-3D98-49EE-927E-35748313EB37}"/>
          </ac:spMkLst>
        </pc:spChg>
      </pc:sldChg>
      <pc:sldChg chg="modSp add mod">
        <pc:chgData name="Margaret Fox" userId="892c1610-2351-4c35-b21d-3b293c8c172e" providerId="ADAL" clId="{D3B9E005-9B60-4A32-A9DA-65D4D51562BB}" dt="2022-01-12T16:15:11.100" v="3110" actId="20577"/>
        <pc:sldMkLst>
          <pc:docMk/>
          <pc:sldMk cId="4143872747" sldId="363"/>
        </pc:sldMkLst>
        <pc:spChg chg="mod">
          <ac:chgData name="Margaret Fox" userId="892c1610-2351-4c35-b21d-3b293c8c172e" providerId="ADAL" clId="{D3B9E005-9B60-4A32-A9DA-65D4D51562BB}" dt="2022-01-12T16:15:11.100" v="3110" actId="20577"/>
          <ac:spMkLst>
            <pc:docMk/>
            <pc:sldMk cId="4143872747" sldId="363"/>
            <ac:spMk id="2" creationId="{AAB9F923-3D98-49EE-927E-35748313EB37}"/>
          </ac:spMkLst>
        </pc:spChg>
      </pc:sldChg>
      <pc:sldChg chg="modSp add mod">
        <pc:chgData name="Margaret Fox" userId="892c1610-2351-4c35-b21d-3b293c8c172e" providerId="ADAL" clId="{D3B9E005-9B60-4A32-A9DA-65D4D51562BB}" dt="2022-01-12T16:16:37.413" v="3166" actId="113"/>
        <pc:sldMkLst>
          <pc:docMk/>
          <pc:sldMk cId="2647800926" sldId="364"/>
        </pc:sldMkLst>
        <pc:spChg chg="mod">
          <ac:chgData name="Margaret Fox" userId="892c1610-2351-4c35-b21d-3b293c8c172e" providerId="ADAL" clId="{D3B9E005-9B60-4A32-A9DA-65D4D51562BB}" dt="2022-01-12T16:16:37.413" v="3166" actId="113"/>
          <ac:spMkLst>
            <pc:docMk/>
            <pc:sldMk cId="2647800926" sldId="364"/>
            <ac:spMk id="2" creationId="{AAB9F923-3D98-49EE-927E-35748313EB37}"/>
          </ac:spMkLst>
        </pc:spChg>
      </pc:sldChg>
      <pc:sldChg chg="addSp delSp modSp add mod">
        <pc:chgData name="Margaret Fox" userId="892c1610-2351-4c35-b21d-3b293c8c172e" providerId="ADAL" clId="{D3B9E005-9B60-4A32-A9DA-65D4D51562BB}" dt="2022-01-12T16:45:53.335" v="3980" actId="1076"/>
        <pc:sldMkLst>
          <pc:docMk/>
          <pc:sldMk cId="714788982" sldId="365"/>
        </pc:sldMkLst>
        <pc:spChg chg="mod">
          <ac:chgData name="Margaret Fox" userId="892c1610-2351-4c35-b21d-3b293c8c172e" providerId="ADAL" clId="{D3B9E005-9B60-4A32-A9DA-65D4D51562BB}" dt="2022-01-12T16:44:52.684" v="3973" actId="20577"/>
          <ac:spMkLst>
            <pc:docMk/>
            <pc:sldMk cId="714788982" sldId="365"/>
            <ac:spMk id="2" creationId="{AAB9F923-3D98-49EE-927E-35748313EB37}"/>
          </ac:spMkLst>
        </pc:spChg>
        <pc:graphicFrameChg chg="add mod">
          <ac:chgData name="Margaret Fox" userId="892c1610-2351-4c35-b21d-3b293c8c172e" providerId="ADAL" clId="{D3B9E005-9B60-4A32-A9DA-65D4D51562BB}" dt="2022-01-12T16:45:53.335" v="3980" actId="1076"/>
          <ac:graphicFrameMkLst>
            <pc:docMk/>
            <pc:sldMk cId="714788982" sldId="365"/>
            <ac:graphicFrameMk id="3" creationId="{65B3C0A3-396F-4C23-8C25-8A67814E80EA}"/>
          </ac:graphicFrameMkLst>
        </pc:graphicFrameChg>
        <pc:picChg chg="del">
          <ac:chgData name="Margaret Fox" userId="892c1610-2351-4c35-b21d-3b293c8c172e" providerId="ADAL" clId="{D3B9E005-9B60-4A32-A9DA-65D4D51562BB}" dt="2022-01-12T16:44:53.348" v="3974" actId="478"/>
          <ac:picMkLst>
            <pc:docMk/>
            <pc:sldMk cId="714788982" sldId="365"/>
            <ac:picMk id="1029" creationId="{20A9E6B8-ECA3-435B-A3F0-E051FB66B4AB}"/>
          </ac:picMkLst>
        </pc:picChg>
      </pc:sldChg>
      <pc:sldChg chg="modSp add del mod">
        <pc:chgData name="Margaret Fox" userId="892c1610-2351-4c35-b21d-3b293c8c172e" providerId="ADAL" clId="{D3B9E005-9B60-4A32-A9DA-65D4D51562BB}" dt="2022-01-12T16:27:48.858" v="3192" actId="47"/>
        <pc:sldMkLst>
          <pc:docMk/>
          <pc:sldMk cId="1047516093" sldId="365"/>
        </pc:sldMkLst>
        <pc:spChg chg="mod">
          <ac:chgData name="Margaret Fox" userId="892c1610-2351-4c35-b21d-3b293c8c172e" providerId="ADAL" clId="{D3B9E005-9B60-4A32-A9DA-65D4D51562BB}" dt="2022-01-12T16:17:30.147" v="3191" actId="20577"/>
          <ac:spMkLst>
            <pc:docMk/>
            <pc:sldMk cId="1047516093" sldId="365"/>
            <ac:spMk id="2" creationId="{AAB9F923-3D98-49EE-927E-35748313EB37}"/>
          </ac:spMkLst>
        </pc:spChg>
      </pc:sldChg>
      <pc:sldChg chg="modSp add del mod">
        <pc:chgData name="Margaret Fox" userId="892c1610-2351-4c35-b21d-3b293c8c172e" providerId="ADAL" clId="{D3B9E005-9B60-4A32-A9DA-65D4D51562BB}" dt="2022-01-12T16:17:09.991" v="3168" actId="47"/>
        <pc:sldMkLst>
          <pc:docMk/>
          <pc:sldMk cId="3198558789" sldId="365"/>
        </pc:sldMkLst>
        <pc:spChg chg="mod">
          <ac:chgData name="Margaret Fox" userId="892c1610-2351-4c35-b21d-3b293c8c172e" providerId="ADAL" clId="{D3B9E005-9B60-4A32-A9DA-65D4D51562BB}" dt="2022-01-12T15:45:19.151" v="2830" actId="20577"/>
          <ac:spMkLst>
            <pc:docMk/>
            <pc:sldMk cId="3198558789" sldId="365"/>
            <ac:spMk id="2" creationId="{AAB9F923-3D98-49EE-927E-35748313EB37}"/>
          </ac:spMkLst>
        </pc:spChg>
        <pc:picChg chg="mod">
          <ac:chgData name="Margaret Fox" userId="892c1610-2351-4c35-b21d-3b293c8c172e" providerId="ADAL" clId="{D3B9E005-9B60-4A32-A9DA-65D4D51562BB}" dt="2022-01-12T16:17:07.335" v="3167" actId="1076"/>
          <ac:picMkLst>
            <pc:docMk/>
            <pc:sldMk cId="3198558789" sldId="365"/>
            <ac:picMk id="2050" creationId="{9E476F11-15D0-42A8-BDAC-FCD6AA8E73AE}"/>
          </ac:picMkLst>
        </pc:picChg>
      </pc:sldChg>
      <pc:sldChg chg="modSp add mod">
        <pc:chgData name="Margaret Fox" userId="892c1610-2351-4c35-b21d-3b293c8c172e" providerId="ADAL" clId="{D3B9E005-9B60-4A32-A9DA-65D4D51562BB}" dt="2022-01-12T16:48:30.982" v="4258" actId="20577"/>
        <pc:sldMkLst>
          <pc:docMk/>
          <pc:sldMk cId="690981044" sldId="366"/>
        </pc:sldMkLst>
        <pc:spChg chg="mod">
          <ac:chgData name="Margaret Fox" userId="892c1610-2351-4c35-b21d-3b293c8c172e" providerId="ADAL" clId="{D3B9E005-9B60-4A32-A9DA-65D4D51562BB}" dt="2022-01-12T16:48:30.982" v="4258" actId="20577"/>
          <ac:spMkLst>
            <pc:docMk/>
            <pc:sldMk cId="690981044" sldId="366"/>
            <ac:spMk id="2" creationId="{AAB9F923-3D98-49EE-927E-35748313EB37}"/>
          </ac:spMkLst>
        </pc:spChg>
        <pc:picChg chg="mod">
          <ac:chgData name="Margaret Fox" userId="892c1610-2351-4c35-b21d-3b293c8c172e" providerId="ADAL" clId="{D3B9E005-9B60-4A32-A9DA-65D4D51562BB}" dt="2022-01-12T16:46:27.570" v="3988" actId="1076"/>
          <ac:picMkLst>
            <pc:docMk/>
            <pc:sldMk cId="690981044" sldId="366"/>
            <ac:picMk id="2050" creationId="{9E476F11-15D0-42A8-BDAC-FCD6AA8E73AE}"/>
          </ac:picMkLst>
        </pc:picChg>
      </pc:sldChg>
      <pc:sldChg chg="modSp add mod">
        <pc:chgData name="Margaret Fox" userId="892c1610-2351-4c35-b21d-3b293c8c172e" providerId="ADAL" clId="{D3B9E005-9B60-4A32-A9DA-65D4D51562BB}" dt="2022-01-12T16:48:12.353" v="4195" actId="20577"/>
        <pc:sldMkLst>
          <pc:docMk/>
          <pc:sldMk cId="102731782" sldId="367"/>
        </pc:sldMkLst>
        <pc:spChg chg="mod">
          <ac:chgData name="Margaret Fox" userId="892c1610-2351-4c35-b21d-3b293c8c172e" providerId="ADAL" clId="{D3B9E005-9B60-4A32-A9DA-65D4D51562BB}" dt="2022-01-12T16:48:12.353" v="4195" actId="20577"/>
          <ac:spMkLst>
            <pc:docMk/>
            <pc:sldMk cId="102731782" sldId="367"/>
            <ac:spMk id="2" creationId="{AAB9F923-3D98-49EE-927E-35748313EB37}"/>
          </ac:spMkLst>
        </pc:spChg>
      </pc:sldChg>
    </pc:docChg>
  </pc:docChgLst>
  <pc:docChgLst>
    <pc:chgData name="Margaret Fox" userId="892c1610-2351-4c35-b21d-3b293c8c172e" providerId="ADAL" clId="{17B63D1F-FD3D-C64C-858E-1E06734F7B59}"/>
    <pc:docChg chg="modSld">
      <pc:chgData name="Margaret Fox" userId="892c1610-2351-4c35-b21d-3b293c8c172e" providerId="ADAL" clId="{17B63D1F-FD3D-C64C-858E-1E06734F7B59}" dt="2022-01-12T22:41:54.091" v="50" actId="20577"/>
      <pc:docMkLst>
        <pc:docMk/>
      </pc:docMkLst>
      <pc:sldChg chg="modSp mod">
        <pc:chgData name="Margaret Fox" userId="892c1610-2351-4c35-b21d-3b293c8c172e" providerId="ADAL" clId="{17B63D1F-FD3D-C64C-858E-1E06734F7B59}" dt="2022-01-12T22:41:54.091" v="50" actId="20577"/>
        <pc:sldMkLst>
          <pc:docMk/>
          <pc:sldMk cId="1809337763" sldId="277"/>
        </pc:sldMkLst>
        <pc:spChg chg="mod">
          <ac:chgData name="Margaret Fox" userId="892c1610-2351-4c35-b21d-3b293c8c172e" providerId="ADAL" clId="{17B63D1F-FD3D-C64C-858E-1E06734F7B59}" dt="2022-01-12T22:41:54.091" v="50" actId="20577"/>
          <ac:spMkLst>
            <pc:docMk/>
            <pc:sldMk cId="1809337763" sldId="277"/>
            <ac:spMk id="2" creationId="{AAB9F923-3D98-49EE-927E-35748313EB37}"/>
          </ac:spMkLst>
        </pc:spChg>
      </pc:sldChg>
    </pc:docChg>
  </pc:docChgLst>
  <pc:docChgLst>
    <pc:chgData name="Margaret Fox" userId="892c1610-2351-4c35-b21d-3b293c8c172e" providerId="ADAL" clId="{8A8715C4-53B3-4ECA-ADBD-2425079E35A8}"/>
    <pc:docChg chg="custSel addSld delSld modSld">
      <pc:chgData name="Margaret Fox" userId="892c1610-2351-4c35-b21d-3b293c8c172e" providerId="ADAL" clId="{8A8715C4-53B3-4ECA-ADBD-2425079E35A8}" dt="2022-01-19T15:48:31.689" v="2655" actId="1076"/>
      <pc:docMkLst>
        <pc:docMk/>
      </pc:docMkLst>
      <pc:sldChg chg="modSp mod">
        <pc:chgData name="Margaret Fox" userId="892c1610-2351-4c35-b21d-3b293c8c172e" providerId="ADAL" clId="{8A8715C4-53B3-4ECA-ADBD-2425079E35A8}" dt="2022-01-19T14:59:29.047" v="12" actId="20577"/>
        <pc:sldMkLst>
          <pc:docMk/>
          <pc:sldMk cId="1260153591" sldId="257"/>
        </pc:sldMkLst>
        <pc:spChg chg="mod">
          <ac:chgData name="Margaret Fox" userId="892c1610-2351-4c35-b21d-3b293c8c172e" providerId="ADAL" clId="{8A8715C4-53B3-4ECA-ADBD-2425079E35A8}" dt="2022-01-19T14:59:29.047" v="12" actId="20577"/>
          <ac:spMkLst>
            <pc:docMk/>
            <pc:sldMk cId="1260153591" sldId="257"/>
            <ac:spMk id="2" creationId="{AAB9F923-3D98-49EE-927E-35748313EB37}"/>
          </ac:spMkLst>
        </pc:spChg>
      </pc:sldChg>
      <pc:sldChg chg="modSp mod">
        <pc:chgData name="Margaret Fox" userId="892c1610-2351-4c35-b21d-3b293c8c172e" providerId="ADAL" clId="{8A8715C4-53B3-4ECA-ADBD-2425079E35A8}" dt="2022-01-19T15:47:58.959" v="2646" actId="20577"/>
        <pc:sldMkLst>
          <pc:docMk/>
          <pc:sldMk cId="3285693065" sldId="262"/>
        </pc:sldMkLst>
        <pc:spChg chg="mod">
          <ac:chgData name="Margaret Fox" userId="892c1610-2351-4c35-b21d-3b293c8c172e" providerId="ADAL" clId="{8A8715C4-53B3-4ECA-ADBD-2425079E35A8}" dt="2022-01-19T15:47:58.959" v="2646" actId="20577"/>
          <ac:spMkLst>
            <pc:docMk/>
            <pc:sldMk cId="3285693065" sldId="262"/>
            <ac:spMk id="2" creationId="{AAB9F923-3D98-49EE-927E-35748313EB37}"/>
          </ac:spMkLst>
        </pc:spChg>
      </pc:sldChg>
      <pc:sldChg chg="modSp mod">
        <pc:chgData name="Margaret Fox" userId="892c1610-2351-4c35-b21d-3b293c8c172e" providerId="ADAL" clId="{8A8715C4-53B3-4ECA-ADBD-2425079E35A8}" dt="2022-01-19T14:59:19.688" v="0" actId="20577"/>
        <pc:sldMkLst>
          <pc:docMk/>
          <pc:sldMk cId="1128444069" sldId="278"/>
        </pc:sldMkLst>
        <pc:spChg chg="mod">
          <ac:chgData name="Margaret Fox" userId="892c1610-2351-4c35-b21d-3b293c8c172e" providerId="ADAL" clId="{8A8715C4-53B3-4ECA-ADBD-2425079E35A8}" dt="2022-01-19T14:59:19.688" v="0" actId="20577"/>
          <ac:spMkLst>
            <pc:docMk/>
            <pc:sldMk cId="1128444069" sldId="278"/>
            <ac:spMk id="2" creationId="{AAB9F923-3D98-49EE-927E-35748313EB37}"/>
          </ac:spMkLst>
        </pc:spChg>
      </pc:sldChg>
      <pc:sldChg chg="modSp mod">
        <pc:chgData name="Margaret Fox" userId="892c1610-2351-4c35-b21d-3b293c8c172e" providerId="ADAL" clId="{8A8715C4-53B3-4ECA-ADBD-2425079E35A8}" dt="2022-01-19T15:05:25.161" v="268" actId="20577"/>
        <pc:sldMkLst>
          <pc:docMk/>
          <pc:sldMk cId="2077932830" sldId="351"/>
        </pc:sldMkLst>
        <pc:spChg chg="mod">
          <ac:chgData name="Margaret Fox" userId="892c1610-2351-4c35-b21d-3b293c8c172e" providerId="ADAL" clId="{8A8715C4-53B3-4ECA-ADBD-2425079E35A8}" dt="2022-01-19T15:05:25.161" v="268" actId="20577"/>
          <ac:spMkLst>
            <pc:docMk/>
            <pc:sldMk cId="2077932830" sldId="351"/>
            <ac:spMk id="2" creationId="{AAB9F923-3D98-49EE-927E-35748313EB37}"/>
          </ac:spMkLst>
        </pc:spChg>
      </pc:sldChg>
      <pc:sldChg chg="modSp mod">
        <pc:chgData name="Margaret Fox" userId="892c1610-2351-4c35-b21d-3b293c8c172e" providerId="ADAL" clId="{8A8715C4-53B3-4ECA-ADBD-2425079E35A8}" dt="2022-01-19T15:25:43.973" v="993" actId="20577"/>
        <pc:sldMkLst>
          <pc:docMk/>
          <pc:sldMk cId="554324149" sldId="353"/>
        </pc:sldMkLst>
        <pc:spChg chg="mod">
          <ac:chgData name="Margaret Fox" userId="892c1610-2351-4c35-b21d-3b293c8c172e" providerId="ADAL" clId="{8A8715C4-53B3-4ECA-ADBD-2425079E35A8}" dt="2022-01-19T15:25:43.973" v="993" actId="20577"/>
          <ac:spMkLst>
            <pc:docMk/>
            <pc:sldMk cId="554324149" sldId="353"/>
            <ac:spMk id="2" creationId="{AAB9F923-3D98-49EE-927E-35748313EB37}"/>
          </ac:spMkLst>
        </pc:spChg>
      </pc:sldChg>
      <pc:sldChg chg="del">
        <pc:chgData name="Margaret Fox" userId="892c1610-2351-4c35-b21d-3b293c8c172e" providerId="ADAL" clId="{8A8715C4-53B3-4ECA-ADBD-2425079E35A8}" dt="2022-01-19T15:45:17.398" v="2639" actId="47"/>
        <pc:sldMkLst>
          <pc:docMk/>
          <pc:sldMk cId="3044047525" sldId="354"/>
        </pc:sldMkLst>
      </pc:sldChg>
      <pc:sldChg chg="del">
        <pc:chgData name="Margaret Fox" userId="892c1610-2351-4c35-b21d-3b293c8c172e" providerId="ADAL" clId="{8A8715C4-53B3-4ECA-ADBD-2425079E35A8}" dt="2022-01-19T15:45:22.554" v="2641" actId="47"/>
        <pc:sldMkLst>
          <pc:docMk/>
          <pc:sldMk cId="1364605714" sldId="355"/>
        </pc:sldMkLst>
      </pc:sldChg>
      <pc:sldChg chg="del">
        <pc:chgData name="Margaret Fox" userId="892c1610-2351-4c35-b21d-3b293c8c172e" providerId="ADAL" clId="{8A8715C4-53B3-4ECA-ADBD-2425079E35A8}" dt="2022-01-19T15:45:23.992" v="2642" actId="47"/>
        <pc:sldMkLst>
          <pc:docMk/>
          <pc:sldMk cId="1023788377" sldId="356"/>
        </pc:sldMkLst>
      </pc:sldChg>
      <pc:sldChg chg="modSp mod">
        <pc:chgData name="Margaret Fox" userId="892c1610-2351-4c35-b21d-3b293c8c172e" providerId="ADAL" clId="{8A8715C4-53B3-4ECA-ADBD-2425079E35A8}" dt="2022-01-19T15:35:32.918" v="1896" actId="20577"/>
        <pc:sldMkLst>
          <pc:docMk/>
          <pc:sldMk cId="3719398790" sldId="362"/>
        </pc:sldMkLst>
        <pc:spChg chg="mod">
          <ac:chgData name="Margaret Fox" userId="892c1610-2351-4c35-b21d-3b293c8c172e" providerId="ADAL" clId="{8A8715C4-53B3-4ECA-ADBD-2425079E35A8}" dt="2022-01-19T15:35:32.918" v="1896" actId="20577"/>
          <ac:spMkLst>
            <pc:docMk/>
            <pc:sldMk cId="3719398790" sldId="362"/>
            <ac:spMk id="2" creationId="{AAB9F923-3D98-49EE-927E-35748313EB37}"/>
          </ac:spMkLst>
        </pc:spChg>
      </pc:sldChg>
      <pc:sldChg chg="del">
        <pc:chgData name="Margaret Fox" userId="892c1610-2351-4c35-b21d-3b293c8c172e" providerId="ADAL" clId="{8A8715C4-53B3-4ECA-ADBD-2425079E35A8}" dt="2022-01-19T15:45:15.632" v="2638" actId="47"/>
        <pc:sldMkLst>
          <pc:docMk/>
          <pc:sldMk cId="4143872747" sldId="363"/>
        </pc:sldMkLst>
      </pc:sldChg>
      <pc:sldChg chg="del">
        <pc:chgData name="Margaret Fox" userId="892c1610-2351-4c35-b21d-3b293c8c172e" providerId="ADAL" clId="{8A8715C4-53B3-4ECA-ADBD-2425079E35A8}" dt="2022-01-19T15:45:20.210" v="2640" actId="47"/>
        <pc:sldMkLst>
          <pc:docMk/>
          <pc:sldMk cId="2647800926" sldId="364"/>
        </pc:sldMkLst>
      </pc:sldChg>
      <pc:sldChg chg="del">
        <pc:chgData name="Margaret Fox" userId="892c1610-2351-4c35-b21d-3b293c8c172e" providerId="ADAL" clId="{8A8715C4-53B3-4ECA-ADBD-2425079E35A8}" dt="2022-01-19T15:45:25.601" v="2643" actId="47"/>
        <pc:sldMkLst>
          <pc:docMk/>
          <pc:sldMk cId="714788982" sldId="365"/>
        </pc:sldMkLst>
      </pc:sldChg>
      <pc:sldChg chg="del">
        <pc:chgData name="Margaret Fox" userId="892c1610-2351-4c35-b21d-3b293c8c172e" providerId="ADAL" clId="{8A8715C4-53B3-4ECA-ADBD-2425079E35A8}" dt="2022-01-19T15:45:28.742" v="2644" actId="47"/>
        <pc:sldMkLst>
          <pc:docMk/>
          <pc:sldMk cId="690981044" sldId="366"/>
        </pc:sldMkLst>
      </pc:sldChg>
      <pc:sldChg chg="del">
        <pc:chgData name="Margaret Fox" userId="892c1610-2351-4c35-b21d-3b293c8c172e" providerId="ADAL" clId="{8A8715C4-53B3-4ECA-ADBD-2425079E35A8}" dt="2022-01-19T15:45:30.679" v="2645" actId="47"/>
        <pc:sldMkLst>
          <pc:docMk/>
          <pc:sldMk cId="102731782" sldId="367"/>
        </pc:sldMkLst>
      </pc:sldChg>
      <pc:sldChg chg="modSp add mod">
        <pc:chgData name="Margaret Fox" userId="892c1610-2351-4c35-b21d-3b293c8c172e" providerId="ADAL" clId="{8A8715C4-53B3-4ECA-ADBD-2425079E35A8}" dt="2022-01-19T15:29:59.820" v="1446" actId="20577"/>
        <pc:sldMkLst>
          <pc:docMk/>
          <pc:sldMk cId="802137255" sldId="368"/>
        </pc:sldMkLst>
        <pc:spChg chg="mod">
          <ac:chgData name="Margaret Fox" userId="892c1610-2351-4c35-b21d-3b293c8c172e" providerId="ADAL" clId="{8A8715C4-53B3-4ECA-ADBD-2425079E35A8}" dt="2022-01-19T15:29:59.820" v="1446" actId="20577"/>
          <ac:spMkLst>
            <pc:docMk/>
            <pc:sldMk cId="802137255" sldId="368"/>
            <ac:spMk id="2" creationId="{AAB9F923-3D98-49EE-927E-35748313EB37}"/>
          </ac:spMkLst>
        </pc:spChg>
      </pc:sldChg>
      <pc:sldChg chg="modSp add mod">
        <pc:chgData name="Margaret Fox" userId="892c1610-2351-4c35-b21d-3b293c8c172e" providerId="ADAL" clId="{8A8715C4-53B3-4ECA-ADBD-2425079E35A8}" dt="2022-01-19T15:26:34.099" v="1048" actId="20577"/>
        <pc:sldMkLst>
          <pc:docMk/>
          <pc:sldMk cId="75710195" sldId="369"/>
        </pc:sldMkLst>
        <pc:spChg chg="mod">
          <ac:chgData name="Margaret Fox" userId="892c1610-2351-4c35-b21d-3b293c8c172e" providerId="ADAL" clId="{8A8715C4-53B3-4ECA-ADBD-2425079E35A8}" dt="2022-01-19T15:26:34.099" v="1048" actId="20577"/>
          <ac:spMkLst>
            <pc:docMk/>
            <pc:sldMk cId="75710195" sldId="369"/>
            <ac:spMk id="2" creationId="{AAB9F923-3D98-49EE-927E-35748313EB37}"/>
          </ac:spMkLst>
        </pc:spChg>
      </pc:sldChg>
      <pc:sldChg chg="modSp add mod">
        <pc:chgData name="Margaret Fox" userId="892c1610-2351-4c35-b21d-3b293c8c172e" providerId="ADAL" clId="{8A8715C4-53B3-4ECA-ADBD-2425079E35A8}" dt="2022-01-19T15:29:36.070" v="1384" actId="313"/>
        <pc:sldMkLst>
          <pc:docMk/>
          <pc:sldMk cId="3391215321" sldId="370"/>
        </pc:sldMkLst>
        <pc:spChg chg="mod">
          <ac:chgData name="Margaret Fox" userId="892c1610-2351-4c35-b21d-3b293c8c172e" providerId="ADAL" clId="{8A8715C4-53B3-4ECA-ADBD-2425079E35A8}" dt="2022-01-19T15:29:36.070" v="1384" actId="313"/>
          <ac:spMkLst>
            <pc:docMk/>
            <pc:sldMk cId="3391215321" sldId="370"/>
            <ac:spMk id="2" creationId="{AAB9F923-3D98-49EE-927E-35748313EB37}"/>
          </ac:spMkLst>
        </pc:spChg>
      </pc:sldChg>
      <pc:sldChg chg="modSp add mod">
        <pc:chgData name="Margaret Fox" userId="892c1610-2351-4c35-b21d-3b293c8c172e" providerId="ADAL" clId="{8A8715C4-53B3-4ECA-ADBD-2425079E35A8}" dt="2022-01-19T15:33:28.229" v="1633" actId="20577"/>
        <pc:sldMkLst>
          <pc:docMk/>
          <pc:sldMk cId="2339776281" sldId="371"/>
        </pc:sldMkLst>
        <pc:spChg chg="mod">
          <ac:chgData name="Margaret Fox" userId="892c1610-2351-4c35-b21d-3b293c8c172e" providerId="ADAL" clId="{8A8715C4-53B3-4ECA-ADBD-2425079E35A8}" dt="2022-01-19T15:33:28.229" v="1633" actId="20577"/>
          <ac:spMkLst>
            <pc:docMk/>
            <pc:sldMk cId="2339776281" sldId="371"/>
            <ac:spMk id="2" creationId="{AAB9F923-3D98-49EE-927E-35748313EB37}"/>
          </ac:spMkLst>
        </pc:spChg>
      </pc:sldChg>
      <pc:sldChg chg="modSp add mod">
        <pc:chgData name="Margaret Fox" userId="892c1610-2351-4c35-b21d-3b293c8c172e" providerId="ADAL" clId="{8A8715C4-53B3-4ECA-ADBD-2425079E35A8}" dt="2022-01-19T15:37:46.377" v="2179" actId="20577"/>
        <pc:sldMkLst>
          <pc:docMk/>
          <pc:sldMk cId="1900446373" sldId="372"/>
        </pc:sldMkLst>
        <pc:spChg chg="mod">
          <ac:chgData name="Margaret Fox" userId="892c1610-2351-4c35-b21d-3b293c8c172e" providerId="ADAL" clId="{8A8715C4-53B3-4ECA-ADBD-2425079E35A8}" dt="2022-01-19T15:37:46.377" v="2179" actId="20577"/>
          <ac:spMkLst>
            <pc:docMk/>
            <pc:sldMk cId="1900446373" sldId="372"/>
            <ac:spMk id="2" creationId="{AAB9F923-3D98-49EE-927E-35748313EB37}"/>
          </ac:spMkLst>
        </pc:spChg>
      </pc:sldChg>
      <pc:sldChg chg="modSp add mod">
        <pc:chgData name="Margaret Fox" userId="892c1610-2351-4c35-b21d-3b293c8c172e" providerId="ADAL" clId="{8A8715C4-53B3-4ECA-ADBD-2425079E35A8}" dt="2022-01-19T15:40:16.222" v="2349" actId="20577"/>
        <pc:sldMkLst>
          <pc:docMk/>
          <pc:sldMk cId="3822828589" sldId="373"/>
        </pc:sldMkLst>
        <pc:spChg chg="mod">
          <ac:chgData name="Margaret Fox" userId="892c1610-2351-4c35-b21d-3b293c8c172e" providerId="ADAL" clId="{8A8715C4-53B3-4ECA-ADBD-2425079E35A8}" dt="2022-01-19T15:40:16.222" v="2349" actId="20577"/>
          <ac:spMkLst>
            <pc:docMk/>
            <pc:sldMk cId="3822828589" sldId="373"/>
            <ac:spMk id="2" creationId="{AAB9F923-3D98-49EE-927E-35748313EB37}"/>
          </ac:spMkLst>
        </pc:spChg>
      </pc:sldChg>
      <pc:sldChg chg="modSp add mod">
        <pc:chgData name="Margaret Fox" userId="892c1610-2351-4c35-b21d-3b293c8c172e" providerId="ADAL" clId="{8A8715C4-53B3-4ECA-ADBD-2425079E35A8}" dt="2022-01-19T15:45:07.570" v="2637" actId="20577"/>
        <pc:sldMkLst>
          <pc:docMk/>
          <pc:sldMk cId="990030597" sldId="374"/>
        </pc:sldMkLst>
        <pc:spChg chg="mod">
          <ac:chgData name="Margaret Fox" userId="892c1610-2351-4c35-b21d-3b293c8c172e" providerId="ADAL" clId="{8A8715C4-53B3-4ECA-ADBD-2425079E35A8}" dt="2022-01-19T15:45:07.570" v="2637" actId="20577"/>
          <ac:spMkLst>
            <pc:docMk/>
            <pc:sldMk cId="990030597" sldId="374"/>
            <ac:spMk id="2" creationId="{AAB9F923-3D98-49EE-927E-35748313EB37}"/>
          </ac:spMkLst>
        </pc:spChg>
      </pc:sldChg>
      <pc:sldChg chg="addSp delSp modSp add mod">
        <pc:chgData name="Margaret Fox" userId="892c1610-2351-4c35-b21d-3b293c8c172e" providerId="ADAL" clId="{8A8715C4-53B3-4ECA-ADBD-2425079E35A8}" dt="2022-01-19T15:48:31.689" v="2655" actId="1076"/>
        <pc:sldMkLst>
          <pc:docMk/>
          <pc:sldMk cId="707019860" sldId="375"/>
        </pc:sldMkLst>
        <pc:spChg chg="del mod">
          <ac:chgData name="Margaret Fox" userId="892c1610-2351-4c35-b21d-3b293c8c172e" providerId="ADAL" clId="{8A8715C4-53B3-4ECA-ADBD-2425079E35A8}" dt="2022-01-19T15:48:14.499" v="2650" actId="478"/>
          <ac:spMkLst>
            <pc:docMk/>
            <pc:sldMk cId="707019860" sldId="375"/>
            <ac:spMk id="2" creationId="{AAB9F923-3D98-49EE-927E-35748313EB37}"/>
          </ac:spMkLst>
        </pc:spChg>
        <pc:picChg chg="add mod">
          <ac:chgData name="Margaret Fox" userId="892c1610-2351-4c35-b21d-3b293c8c172e" providerId="ADAL" clId="{8A8715C4-53B3-4ECA-ADBD-2425079E35A8}" dt="2022-01-19T15:48:31.689" v="2655" actId="1076"/>
          <ac:picMkLst>
            <pc:docMk/>
            <pc:sldMk cId="707019860" sldId="375"/>
            <ac:picMk id="3" creationId="{4313F771-6ACC-45C6-AD35-8632841E6105}"/>
          </ac:picMkLst>
        </pc:picChg>
      </pc:sldChg>
    </pc:docChg>
  </pc:docChgLst>
  <pc:docChgLst>
    <pc:chgData name="Margaret Fox" userId="892c1610-2351-4c35-b21d-3b293c8c172e" providerId="ADAL" clId="{0CE3A784-C784-DC47-AACF-B2101F1943E4}"/>
    <pc:docChg chg="undo custSel addSld delSld modSld">
      <pc:chgData name="Margaret Fox" userId="892c1610-2351-4c35-b21d-3b293c8c172e" providerId="ADAL" clId="{0CE3A784-C784-DC47-AACF-B2101F1943E4}" dt="2021-10-13T00:31:44.505" v="3574" actId="2696"/>
      <pc:docMkLst>
        <pc:docMk/>
      </pc:docMkLst>
      <pc:sldChg chg="modSp mod">
        <pc:chgData name="Margaret Fox" userId="892c1610-2351-4c35-b21d-3b293c8c172e" providerId="ADAL" clId="{0CE3A784-C784-DC47-AACF-B2101F1943E4}" dt="2021-10-12T23:51:55.356" v="15" actId="20577"/>
        <pc:sldMkLst>
          <pc:docMk/>
          <pc:sldMk cId="1260153591" sldId="257"/>
        </pc:sldMkLst>
        <pc:spChg chg="mod">
          <ac:chgData name="Margaret Fox" userId="892c1610-2351-4c35-b21d-3b293c8c172e" providerId="ADAL" clId="{0CE3A784-C784-DC47-AACF-B2101F1943E4}" dt="2021-10-12T23:51:55.356" v="15" actId="20577"/>
          <ac:spMkLst>
            <pc:docMk/>
            <pc:sldMk cId="1260153591" sldId="257"/>
            <ac:spMk id="2" creationId="{AAB9F923-3D98-49EE-927E-35748313EB37}"/>
          </ac:spMkLst>
        </pc:spChg>
      </pc:sldChg>
      <pc:sldChg chg="modSp mod">
        <pc:chgData name="Margaret Fox" userId="892c1610-2351-4c35-b21d-3b293c8c172e" providerId="ADAL" clId="{0CE3A784-C784-DC47-AACF-B2101F1943E4}" dt="2021-10-13T00:18:40.385" v="2803" actId="20577"/>
        <pc:sldMkLst>
          <pc:docMk/>
          <pc:sldMk cId="1885176252" sldId="258"/>
        </pc:sldMkLst>
        <pc:spChg chg="mod">
          <ac:chgData name="Margaret Fox" userId="892c1610-2351-4c35-b21d-3b293c8c172e" providerId="ADAL" clId="{0CE3A784-C784-DC47-AACF-B2101F1943E4}" dt="2021-10-13T00:18:40.385" v="2803" actId="20577"/>
          <ac:spMkLst>
            <pc:docMk/>
            <pc:sldMk cId="1885176252" sldId="258"/>
            <ac:spMk id="2" creationId="{AAB9F923-3D98-49EE-927E-35748313EB37}"/>
          </ac:spMkLst>
        </pc:spChg>
      </pc:sldChg>
      <pc:sldChg chg="addSp delSp modSp mod">
        <pc:chgData name="Margaret Fox" userId="892c1610-2351-4c35-b21d-3b293c8c172e" providerId="ADAL" clId="{0CE3A784-C784-DC47-AACF-B2101F1943E4}" dt="2021-10-13T00:26:08.796" v="3103" actId="1076"/>
        <pc:sldMkLst>
          <pc:docMk/>
          <pc:sldMk cId="2586962450" sldId="259"/>
        </pc:sldMkLst>
        <pc:spChg chg="mod">
          <ac:chgData name="Margaret Fox" userId="892c1610-2351-4c35-b21d-3b293c8c172e" providerId="ADAL" clId="{0CE3A784-C784-DC47-AACF-B2101F1943E4}" dt="2021-10-13T00:24:12.424" v="3091" actId="21"/>
          <ac:spMkLst>
            <pc:docMk/>
            <pc:sldMk cId="2586962450" sldId="259"/>
            <ac:spMk id="2" creationId="{AAB9F923-3D98-49EE-927E-35748313EB37}"/>
          </ac:spMkLst>
        </pc:spChg>
        <pc:spChg chg="add mod">
          <ac:chgData name="Margaret Fox" userId="892c1610-2351-4c35-b21d-3b293c8c172e" providerId="ADAL" clId="{0CE3A784-C784-DC47-AACF-B2101F1943E4}" dt="2021-10-13T00:25:50.094" v="3100" actId="255"/>
          <ac:spMkLst>
            <pc:docMk/>
            <pc:sldMk cId="2586962450" sldId="259"/>
            <ac:spMk id="4" creationId="{1D48D5B2-2B65-D04B-B4B1-7803BA7F8E4C}"/>
          </ac:spMkLst>
        </pc:spChg>
        <pc:picChg chg="del">
          <ac:chgData name="Margaret Fox" userId="892c1610-2351-4c35-b21d-3b293c8c172e" providerId="ADAL" clId="{0CE3A784-C784-DC47-AACF-B2101F1943E4}" dt="2021-10-13T00:21:38.012" v="2835" actId="478"/>
          <ac:picMkLst>
            <pc:docMk/>
            <pc:sldMk cId="2586962450" sldId="259"/>
            <ac:picMk id="3" creationId="{EE90A307-CB6B-4B7B-832A-C417E447B38B}"/>
          </ac:picMkLst>
        </pc:picChg>
        <pc:picChg chg="add mod">
          <ac:chgData name="Margaret Fox" userId="892c1610-2351-4c35-b21d-3b293c8c172e" providerId="ADAL" clId="{0CE3A784-C784-DC47-AACF-B2101F1943E4}" dt="2021-10-13T00:26:08.796" v="3103" actId="1076"/>
          <ac:picMkLst>
            <pc:docMk/>
            <pc:sldMk cId="2586962450" sldId="259"/>
            <ac:picMk id="7" creationId="{F8C93160-2951-2343-97D4-3FD8B8F81378}"/>
          </ac:picMkLst>
        </pc:picChg>
      </pc:sldChg>
      <pc:sldChg chg="modSp mod">
        <pc:chgData name="Margaret Fox" userId="892c1610-2351-4c35-b21d-3b293c8c172e" providerId="ADAL" clId="{0CE3A784-C784-DC47-AACF-B2101F1943E4}" dt="2021-10-12T23:56:20.659" v="215" actId="20577"/>
        <pc:sldMkLst>
          <pc:docMk/>
          <pc:sldMk cId="3285693065" sldId="262"/>
        </pc:sldMkLst>
        <pc:spChg chg="mod">
          <ac:chgData name="Margaret Fox" userId="892c1610-2351-4c35-b21d-3b293c8c172e" providerId="ADAL" clId="{0CE3A784-C784-DC47-AACF-B2101F1943E4}" dt="2021-10-12T23:56:20.659" v="215" actId="20577"/>
          <ac:spMkLst>
            <pc:docMk/>
            <pc:sldMk cId="3285693065" sldId="262"/>
            <ac:spMk id="2" creationId="{AAB9F923-3D98-49EE-927E-35748313EB37}"/>
          </ac:spMkLst>
        </pc:spChg>
      </pc:sldChg>
      <pc:sldChg chg="modSp mod">
        <pc:chgData name="Margaret Fox" userId="892c1610-2351-4c35-b21d-3b293c8c172e" providerId="ADAL" clId="{0CE3A784-C784-DC47-AACF-B2101F1943E4}" dt="2021-10-12T23:51:26.796" v="7" actId="20577"/>
        <pc:sldMkLst>
          <pc:docMk/>
          <pc:sldMk cId="1128444069" sldId="278"/>
        </pc:sldMkLst>
        <pc:spChg chg="mod">
          <ac:chgData name="Margaret Fox" userId="892c1610-2351-4c35-b21d-3b293c8c172e" providerId="ADAL" clId="{0CE3A784-C784-DC47-AACF-B2101F1943E4}" dt="2021-10-12T23:51:26.796" v="7" actId="20577"/>
          <ac:spMkLst>
            <pc:docMk/>
            <pc:sldMk cId="1128444069" sldId="278"/>
            <ac:spMk id="2" creationId="{AAB9F923-3D98-49EE-927E-35748313EB37}"/>
          </ac:spMkLst>
        </pc:spChg>
      </pc:sldChg>
      <pc:sldChg chg="del">
        <pc:chgData name="Margaret Fox" userId="892c1610-2351-4c35-b21d-3b293c8c172e" providerId="ADAL" clId="{0CE3A784-C784-DC47-AACF-B2101F1943E4}" dt="2021-10-13T00:31:38.761" v="3573" actId="2696"/>
        <pc:sldMkLst>
          <pc:docMk/>
          <pc:sldMk cId="2118827932" sldId="279"/>
        </pc:sldMkLst>
      </pc:sldChg>
      <pc:sldChg chg="del">
        <pc:chgData name="Margaret Fox" userId="892c1610-2351-4c35-b21d-3b293c8c172e" providerId="ADAL" clId="{0CE3A784-C784-DC47-AACF-B2101F1943E4}" dt="2021-10-12T23:51:33.483" v="8" actId="2696"/>
        <pc:sldMkLst>
          <pc:docMk/>
          <pc:sldMk cId="104100806" sldId="289"/>
        </pc:sldMkLst>
      </pc:sldChg>
      <pc:sldChg chg="addSp delSp modSp mod">
        <pc:chgData name="Margaret Fox" userId="892c1610-2351-4c35-b21d-3b293c8c172e" providerId="ADAL" clId="{0CE3A784-C784-DC47-AACF-B2101F1943E4}" dt="2021-10-13T00:24:03.881" v="3090" actId="21"/>
        <pc:sldMkLst>
          <pc:docMk/>
          <pc:sldMk cId="3252564777" sldId="290"/>
        </pc:sldMkLst>
        <pc:spChg chg="mod">
          <ac:chgData name="Margaret Fox" userId="892c1610-2351-4c35-b21d-3b293c8c172e" providerId="ADAL" clId="{0CE3A784-C784-DC47-AACF-B2101F1943E4}" dt="2021-10-13T00:15:27.091" v="2587" actId="255"/>
          <ac:spMkLst>
            <pc:docMk/>
            <pc:sldMk cId="3252564777" sldId="290"/>
            <ac:spMk id="2" creationId="{AAB9F923-3D98-49EE-927E-35748313EB37}"/>
          </ac:spMkLst>
        </pc:spChg>
        <pc:picChg chg="add del mod">
          <ac:chgData name="Margaret Fox" userId="892c1610-2351-4c35-b21d-3b293c8c172e" providerId="ADAL" clId="{0CE3A784-C784-DC47-AACF-B2101F1943E4}" dt="2021-10-13T00:24:03.881" v="3090" actId="21"/>
          <ac:picMkLst>
            <pc:docMk/>
            <pc:sldMk cId="3252564777" sldId="290"/>
            <ac:picMk id="1026" creationId="{C5726821-B730-C54D-B56E-EAD0A372D1C4}"/>
          </ac:picMkLst>
        </pc:picChg>
      </pc:sldChg>
      <pc:sldChg chg="addSp delSp modSp mod">
        <pc:chgData name="Margaret Fox" userId="892c1610-2351-4c35-b21d-3b293c8c172e" providerId="ADAL" clId="{0CE3A784-C784-DC47-AACF-B2101F1943E4}" dt="2021-10-13T00:28:32.021" v="3269"/>
        <pc:sldMkLst>
          <pc:docMk/>
          <pc:sldMk cId="1622323328" sldId="293"/>
        </pc:sldMkLst>
        <pc:spChg chg="mod">
          <ac:chgData name="Margaret Fox" userId="892c1610-2351-4c35-b21d-3b293c8c172e" providerId="ADAL" clId="{0CE3A784-C784-DC47-AACF-B2101F1943E4}" dt="2021-10-13T00:28:24.470" v="3267" actId="1076"/>
          <ac:spMkLst>
            <pc:docMk/>
            <pc:sldMk cId="1622323328" sldId="293"/>
            <ac:spMk id="2" creationId="{AAB9F923-3D98-49EE-927E-35748313EB37}"/>
          </ac:spMkLst>
        </pc:spChg>
        <pc:picChg chg="del">
          <ac:chgData name="Margaret Fox" userId="892c1610-2351-4c35-b21d-3b293c8c172e" providerId="ADAL" clId="{0CE3A784-C784-DC47-AACF-B2101F1943E4}" dt="2021-10-13T00:27:16.035" v="3120" actId="478"/>
          <ac:picMkLst>
            <pc:docMk/>
            <pc:sldMk cId="1622323328" sldId="293"/>
            <ac:picMk id="4" creationId="{42515F7D-69F7-4957-8AE4-7ECCEA45AFBF}"/>
          </ac:picMkLst>
        </pc:picChg>
        <pc:picChg chg="add del mod">
          <ac:chgData name="Margaret Fox" userId="892c1610-2351-4c35-b21d-3b293c8c172e" providerId="ADAL" clId="{0CE3A784-C784-DC47-AACF-B2101F1943E4}" dt="2021-10-13T00:28:32.021" v="3269"/>
          <ac:picMkLst>
            <pc:docMk/>
            <pc:sldMk cId="1622323328" sldId="293"/>
            <ac:picMk id="5" creationId="{F5BD4F75-D971-5642-8276-4FD17E8BDB6B}"/>
          </ac:picMkLst>
        </pc:picChg>
      </pc:sldChg>
      <pc:sldChg chg="del">
        <pc:chgData name="Margaret Fox" userId="892c1610-2351-4c35-b21d-3b293c8c172e" providerId="ADAL" clId="{0CE3A784-C784-DC47-AACF-B2101F1943E4}" dt="2021-10-13T00:31:44.505" v="3574" actId="2696"/>
        <pc:sldMkLst>
          <pc:docMk/>
          <pc:sldMk cId="882035194" sldId="294"/>
        </pc:sldMkLst>
      </pc:sldChg>
      <pc:sldChg chg="del">
        <pc:chgData name="Margaret Fox" userId="892c1610-2351-4c35-b21d-3b293c8c172e" providerId="ADAL" clId="{0CE3A784-C784-DC47-AACF-B2101F1943E4}" dt="2021-10-13T00:31:34.625" v="3572" actId="2696"/>
        <pc:sldMkLst>
          <pc:docMk/>
          <pc:sldMk cId="225176874" sldId="295"/>
        </pc:sldMkLst>
      </pc:sldChg>
      <pc:sldChg chg="addSp delSp modSp add mod">
        <pc:chgData name="Margaret Fox" userId="892c1610-2351-4c35-b21d-3b293c8c172e" providerId="ADAL" clId="{0CE3A784-C784-DC47-AACF-B2101F1943E4}" dt="2021-10-13T00:01:54.559" v="869"/>
        <pc:sldMkLst>
          <pc:docMk/>
          <pc:sldMk cId="1477906069" sldId="296"/>
        </pc:sldMkLst>
        <pc:spChg chg="mod">
          <ac:chgData name="Margaret Fox" userId="892c1610-2351-4c35-b21d-3b293c8c172e" providerId="ADAL" clId="{0CE3A784-C784-DC47-AACF-B2101F1943E4}" dt="2021-10-13T00:01:45.573" v="867" actId="1076"/>
          <ac:spMkLst>
            <pc:docMk/>
            <pc:sldMk cId="1477906069" sldId="296"/>
            <ac:spMk id="2" creationId="{AAB9F923-3D98-49EE-927E-35748313EB37}"/>
          </ac:spMkLst>
        </pc:spChg>
        <pc:picChg chg="add del mod">
          <ac:chgData name="Margaret Fox" userId="892c1610-2351-4c35-b21d-3b293c8c172e" providerId="ADAL" clId="{0CE3A784-C784-DC47-AACF-B2101F1943E4}" dt="2021-10-13T00:00:12.543" v="651"/>
          <ac:picMkLst>
            <pc:docMk/>
            <pc:sldMk cId="1477906069" sldId="296"/>
            <ac:picMk id="4" creationId="{633D599B-4ACE-2142-BAAB-CF31247D5B09}"/>
          </ac:picMkLst>
        </pc:picChg>
        <pc:picChg chg="add del mod">
          <ac:chgData name="Margaret Fox" userId="892c1610-2351-4c35-b21d-3b293c8c172e" providerId="ADAL" clId="{0CE3A784-C784-DC47-AACF-B2101F1943E4}" dt="2021-10-13T00:01:54.559" v="869"/>
          <ac:picMkLst>
            <pc:docMk/>
            <pc:sldMk cId="1477906069" sldId="296"/>
            <ac:picMk id="5" creationId="{F5206EB9-D7F4-E540-8172-76F51D441A2B}"/>
          </ac:picMkLst>
        </pc:picChg>
      </pc:sldChg>
      <pc:sldChg chg="modSp add del mod">
        <pc:chgData name="Margaret Fox" userId="892c1610-2351-4c35-b21d-3b293c8c172e" providerId="ADAL" clId="{0CE3A784-C784-DC47-AACF-B2101F1943E4}" dt="2021-10-13T00:02:03.458" v="872" actId="2696"/>
        <pc:sldMkLst>
          <pc:docMk/>
          <pc:sldMk cId="3403601704" sldId="297"/>
        </pc:sldMkLst>
        <pc:spChg chg="mod">
          <ac:chgData name="Margaret Fox" userId="892c1610-2351-4c35-b21d-3b293c8c172e" providerId="ADAL" clId="{0CE3A784-C784-DC47-AACF-B2101F1943E4}" dt="2021-10-13T00:02:00.974" v="871" actId="21"/>
          <ac:spMkLst>
            <pc:docMk/>
            <pc:sldMk cId="3403601704" sldId="297"/>
            <ac:spMk id="2" creationId="{AAB9F923-3D98-49EE-927E-35748313EB37}"/>
          </ac:spMkLst>
        </pc:spChg>
      </pc:sldChg>
      <pc:sldChg chg="modSp add mod">
        <pc:chgData name="Margaret Fox" userId="892c1610-2351-4c35-b21d-3b293c8c172e" providerId="ADAL" clId="{0CE3A784-C784-DC47-AACF-B2101F1943E4}" dt="2021-10-13T00:08:18.872" v="1868" actId="20577"/>
        <pc:sldMkLst>
          <pc:docMk/>
          <pc:sldMk cId="3433489096" sldId="298"/>
        </pc:sldMkLst>
        <pc:spChg chg="mod">
          <ac:chgData name="Margaret Fox" userId="892c1610-2351-4c35-b21d-3b293c8c172e" providerId="ADAL" clId="{0CE3A784-C784-DC47-AACF-B2101F1943E4}" dt="2021-10-13T00:08:18.872" v="1868" actId="20577"/>
          <ac:spMkLst>
            <pc:docMk/>
            <pc:sldMk cId="3433489096" sldId="298"/>
            <ac:spMk id="2" creationId="{AAB9F923-3D98-49EE-927E-35748313EB37}"/>
          </ac:spMkLst>
        </pc:spChg>
      </pc:sldChg>
      <pc:sldChg chg="modSp add mod">
        <pc:chgData name="Margaret Fox" userId="892c1610-2351-4c35-b21d-3b293c8c172e" providerId="ADAL" clId="{0CE3A784-C784-DC47-AACF-B2101F1943E4}" dt="2021-10-13T00:08:22.971" v="1873" actId="20577"/>
        <pc:sldMkLst>
          <pc:docMk/>
          <pc:sldMk cId="1555310607" sldId="299"/>
        </pc:sldMkLst>
        <pc:spChg chg="mod">
          <ac:chgData name="Margaret Fox" userId="892c1610-2351-4c35-b21d-3b293c8c172e" providerId="ADAL" clId="{0CE3A784-C784-DC47-AACF-B2101F1943E4}" dt="2021-10-13T00:08:22.971" v="1873" actId="20577"/>
          <ac:spMkLst>
            <pc:docMk/>
            <pc:sldMk cId="1555310607" sldId="299"/>
            <ac:spMk id="2" creationId="{AAB9F923-3D98-49EE-927E-35748313EB37}"/>
          </ac:spMkLst>
        </pc:spChg>
      </pc:sldChg>
      <pc:sldChg chg="modSp add mod">
        <pc:chgData name="Margaret Fox" userId="892c1610-2351-4c35-b21d-3b293c8c172e" providerId="ADAL" clId="{0CE3A784-C784-DC47-AACF-B2101F1943E4}" dt="2021-10-13T00:13:57.452" v="2553" actId="20577"/>
        <pc:sldMkLst>
          <pc:docMk/>
          <pc:sldMk cId="3494816798" sldId="300"/>
        </pc:sldMkLst>
        <pc:spChg chg="mod">
          <ac:chgData name="Margaret Fox" userId="892c1610-2351-4c35-b21d-3b293c8c172e" providerId="ADAL" clId="{0CE3A784-C784-DC47-AACF-B2101F1943E4}" dt="2021-10-13T00:13:57.452" v="2553" actId="20577"/>
          <ac:spMkLst>
            <pc:docMk/>
            <pc:sldMk cId="3494816798" sldId="300"/>
            <ac:spMk id="2" creationId="{AAB9F923-3D98-49EE-927E-35748313EB37}"/>
          </ac:spMkLst>
        </pc:spChg>
        <pc:picChg chg="mod">
          <ac:chgData name="Margaret Fox" userId="892c1610-2351-4c35-b21d-3b293c8c172e" providerId="ADAL" clId="{0CE3A784-C784-DC47-AACF-B2101F1943E4}" dt="2021-10-13T00:13:49.181" v="2552" actId="1076"/>
          <ac:picMkLst>
            <pc:docMk/>
            <pc:sldMk cId="3494816798" sldId="300"/>
            <ac:picMk id="2050" creationId="{9E476F11-15D0-42A8-BDAC-FCD6AA8E73AE}"/>
          </ac:picMkLst>
        </pc:picChg>
      </pc:sldChg>
      <pc:sldChg chg="modSp add mod">
        <pc:chgData name="Margaret Fox" userId="892c1610-2351-4c35-b21d-3b293c8c172e" providerId="ADAL" clId="{0CE3A784-C784-DC47-AACF-B2101F1943E4}" dt="2021-10-13T00:30:58.374" v="3571" actId="20577"/>
        <pc:sldMkLst>
          <pc:docMk/>
          <pc:sldMk cId="2779301137" sldId="301"/>
        </pc:sldMkLst>
        <pc:spChg chg="mod">
          <ac:chgData name="Margaret Fox" userId="892c1610-2351-4c35-b21d-3b293c8c172e" providerId="ADAL" clId="{0CE3A784-C784-DC47-AACF-B2101F1943E4}" dt="2021-10-13T00:30:58.374" v="3571" actId="20577"/>
          <ac:spMkLst>
            <pc:docMk/>
            <pc:sldMk cId="2779301137" sldId="301"/>
            <ac:spMk id="2" creationId="{AAB9F923-3D98-49EE-927E-35748313EB37}"/>
          </ac:spMkLst>
        </pc:spChg>
      </pc:sldChg>
    </pc:docChg>
  </pc:docChgLst>
  <pc:docChgLst>
    <pc:chgData name="Margaret Fox" userId="892c1610-2351-4c35-b21d-3b293c8c172e" providerId="ADAL" clId="{31177FFD-A067-4E38-9F28-ABE5DA12FB4C}"/>
    <pc:docChg chg="undo custSel addSld delSld modSld sldOrd">
      <pc:chgData name="Margaret Fox" userId="892c1610-2351-4c35-b21d-3b293c8c172e" providerId="ADAL" clId="{31177FFD-A067-4E38-9F28-ABE5DA12FB4C}" dt="2022-01-26T21:15:06.841" v="6000" actId="20577"/>
      <pc:docMkLst>
        <pc:docMk/>
      </pc:docMkLst>
      <pc:sldChg chg="addSp delSp modSp del mod">
        <pc:chgData name="Margaret Fox" userId="892c1610-2351-4c35-b21d-3b293c8c172e" providerId="ADAL" clId="{31177FFD-A067-4E38-9F28-ABE5DA12FB4C}" dt="2022-01-26T20:56:16.132" v="4900" actId="47"/>
        <pc:sldMkLst>
          <pc:docMk/>
          <pc:sldMk cId="1260153591" sldId="257"/>
        </pc:sldMkLst>
        <pc:spChg chg="mod">
          <ac:chgData name="Margaret Fox" userId="892c1610-2351-4c35-b21d-3b293c8c172e" providerId="ADAL" clId="{31177FFD-A067-4E38-9F28-ABE5DA12FB4C}" dt="2022-01-26T16:59:09.667" v="40" actId="20577"/>
          <ac:spMkLst>
            <pc:docMk/>
            <pc:sldMk cId="1260153591" sldId="257"/>
            <ac:spMk id="2" creationId="{AAB9F923-3D98-49EE-927E-35748313EB37}"/>
          </ac:spMkLst>
        </pc:spChg>
        <pc:picChg chg="add del mod">
          <ac:chgData name="Margaret Fox" userId="892c1610-2351-4c35-b21d-3b293c8c172e" providerId="ADAL" clId="{31177FFD-A067-4E38-9F28-ABE5DA12FB4C}" dt="2022-01-26T20:40:20.173" v="3727" actId="21"/>
          <ac:picMkLst>
            <pc:docMk/>
            <pc:sldMk cId="1260153591" sldId="257"/>
            <ac:picMk id="1026" creationId="{123BB0F0-DDE1-4E9E-A183-6A2D25E20812}"/>
          </ac:picMkLst>
        </pc:picChg>
        <pc:picChg chg="add del mod">
          <ac:chgData name="Margaret Fox" userId="892c1610-2351-4c35-b21d-3b293c8c172e" providerId="ADAL" clId="{31177FFD-A067-4E38-9F28-ABE5DA12FB4C}" dt="2022-01-26T20:40:20.173" v="3727" actId="21"/>
          <ac:picMkLst>
            <pc:docMk/>
            <pc:sldMk cId="1260153591" sldId="257"/>
            <ac:picMk id="1028" creationId="{6B0BABB7-408B-4394-A9DA-7162002D699D}"/>
          </ac:picMkLst>
        </pc:picChg>
        <pc:picChg chg="mod">
          <ac:chgData name="Margaret Fox" userId="892c1610-2351-4c35-b21d-3b293c8c172e" providerId="ADAL" clId="{31177FFD-A067-4E38-9F28-ABE5DA12FB4C}" dt="2022-01-26T16:58:24.715" v="35" actId="14100"/>
          <ac:picMkLst>
            <pc:docMk/>
            <pc:sldMk cId="1260153591" sldId="257"/>
            <ac:picMk id="2050" creationId="{9E476F11-15D0-42A8-BDAC-FCD6AA8E73AE}"/>
          </ac:picMkLst>
        </pc:picChg>
      </pc:sldChg>
      <pc:sldChg chg="modSp mod">
        <pc:chgData name="Margaret Fox" userId="892c1610-2351-4c35-b21d-3b293c8c172e" providerId="ADAL" clId="{31177FFD-A067-4E38-9F28-ABE5DA12FB4C}" dt="2022-01-26T17:00:11.781" v="107" actId="20577"/>
        <pc:sldMkLst>
          <pc:docMk/>
          <pc:sldMk cId="3285693065" sldId="262"/>
        </pc:sldMkLst>
        <pc:spChg chg="mod">
          <ac:chgData name="Margaret Fox" userId="892c1610-2351-4c35-b21d-3b293c8c172e" providerId="ADAL" clId="{31177FFD-A067-4E38-9F28-ABE5DA12FB4C}" dt="2022-01-26T17:00:11.781" v="107" actId="20577"/>
          <ac:spMkLst>
            <pc:docMk/>
            <pc:sldMk cId="3285693065" sldId="262"/>
            <ac:spMk id="2" creationId="{AAB9F923-3D98-49EE-927E-35748313EB37}"/>
          </ac:spMkLst>
        </pc:spChg>
      </pc:sldChg>
      <pc:sldChg chg="addSp delSp modSp mod">
        <pc:chgData name="Margaret Fox" userId="892c1610-2351-4c35-b21d-3b293c8c172e" providerId="ADAL" clId="{31177FFD-A067-4E38-9F28-ABE5DA12FB4C}" dt="2022-01-26T17:11:17.206" v="574" actId="20577"/>
        <pc:sldMkLst>
          <pc:docMk/>
          <pc:sldMk cId="1809337763" sldId="277"/>
        </pc:sldMkLst>
        <pc:spChg chg="mod">
          <ac:chgData name="Margaret Fox" userId="892c1610-2351-4c35-b21d-3b293c8c172e" providerId="ADAL" clId="{31177FFD-A067-4E38-9F28-ABE5DA12FB4C}" dt="2022-01-26T17:11:17.206" v="574" actId="20577"/>
          <ac:spMkLst>
            <pc:docMk/>
            <pc:sldMk cId="1809337763" sldId="277"/>
            <ac:spMk id="2" creationId="{AAB9F923-3D98-49EE-927E-35748313EB37}"/>
          </ac:spMkLst>
        </pc:spChg>
        <pc:spChg chg="add del">
          <ac:chgData name="Margaret Fox" userId="892c1610-2351-4c35-b21d-3b293c8c172e" providerId="ADAL" clId="{31177FFD-A067-4E38-9F28-ABE5DA12FB4C}" dt="2022-01-26T17:09:05.466" v="548" actId="11529"/>
          <ac:spMkLst>
            <pc:docMk/>
            <pc:sldMk cId="1809337763" sldId="277"/>
            <ac:spMk id="3" creationId="{3FBD6024-BAE0-4C43-BC02-A6AC783D1CC5}"/>
          </ac:spMkLst>
        </pc:spChg>
        <pc:spChg chg="add mod">
          <ac:chgData name="Margaret Fox" userId="892c1610-2351-4c35-b21d-3b293c8c172e" providerId="ADAL" clId="{31177FFD-A067-4E38-9F28-ABE5DA12FB4C}" dt="2022-01-26T17:09:43.342" v="553" actId="1076"/>
          <ac:spMkLst>
            <pc:docMk/>
            <pc:sldMk cId="1809337763" sldId="277"/>
            <ac:spMk id="4" creationId="{91CC7658-5DC3-4E28-AE1B-DF9C19710715}"/>
          </ac:spMkLst>
        </pc:spChg>
        <pc:spChg chg="add mod">
          <ac:chgData name="Margaret Fox" userId="892c1610-2351-4c35-b21d-3b293c8c172e" providerId="ADAL" clId="{31177FFD-A067-4E38-9F28-ABE5DA12FB4C}" dt="2022-01-26T17:10:15.214" v="559" actId="1076"/>
          <ac:spMkLst>
            <pc:docMk/>
            <pc:sldMk cId="1809337763" sldId="277"/>
            <ac:spMk id="5" creationId="{DC235C81-8A85-47CF-ACD5-B8ACB22BCD0A}"/>
          </ac:spMkLst>
        </pc:spChg>
      </pc:sldChg>
      <pc:sldChg chg="modSp mod">
        <pc:chgData name="Margaret Fox" userId="892c1610-2351-4c35-b21d-3b293c8c172e" providerId="ADAL" clId="{31177FFD-A067-4E38-9F28-ABE5DA12FB4C}" dt="2022-01-26T17:05:19.204" v="493" actId="20577"/>
        <pc:sldMkLst>
          <pc:docMk/>
          <pc:sldMk cId="2077932830" sldId="351"/>
        </pc:sldMkLst>
        <pc:spChg chg="mod">
          <ac:chgData name="Margaret Fox" userId="892c1610-2351-4c35-b21d-3b293c8c172e" providerId="ADAL" clId="{31177FFD-A067-4E38-9F28-ABE5DA12FB4C}" dt="2022-01-26T17:05:19.204" v="493" actId="20577"/>
          <ac:spMkLst>
            <pc:docMk/>
            <pc:sldMk cId="2077932830" sldId="351"/>
            <ac:spMk id="2" creationId="{AAB9F923-3D98-49EE-927E-35748313EB37}"/>
          </ac:spMkLst>
        </pc:spChg>
      </pc:sldChg>
      <pc:sldChg chg="modSp mod">
        <pc:chgData name="Margaret Fox" userId="892c1610-2351-4c35-b21d-3b293c8c172e" providerId="ADAL" clId="{31177FFD-A067-4E38-9F28-ABE5DA12FB4C}" dt="2022-01-26T17:18:08.192" v="874" actId="20577"/>
        <pc:sldMkLst>
          <pc:docMk/>
          <pc:sldMk cId="554324149" sldId="353"/>
        </pc:sldMkLst>
        <pc:spChg chg="mod">
          <ac:chgData name="Margaret Fox" userId="892c1610-2351-4c35-b21d-3b293c8c172e" providerId="ADAL" clId="{31177FFD-A067-4E38-9F28-ABE5DA12FB4C}" dt="2022-01-26T17:18:08.192" v="874" actId="20577"/>
          <ac:spMkLst>
            <pc:docMk/>
            <pc:sldMk cId="554324149" sldId="353"/>
            <ac:spMk id="2" creationId="{AAB9F923-3D98-49EE-927E-35748313EB37}"/>
          </ac:spMkLst>
        </pc:spChg>
      </pc:sldChg>
      <pc:sldChg chg="addSp modSp mod">
        <pc:chgData name="Margaret Fox" userId="892c1610-2351-4c35-b21d-3b293c8c172e" providerId="ADAL" clId="{31177FFD-A067-4E38-9F28-ABE5DA12FB4C}" dt="2022-01-26T20:41:18.557" v="3744" actId="1076"/>
        <pc:sldMkLst>
          <pc:docMk/>
          <pc:sldMk cId="3719398790" sldId="362"/>
        </pc:sldMkLst>
        <pc:spChg chg="mod">
          <ac:chgData name="Margaret Fox" userId="892c1610-2351-4c35-b21d-3b293c8c172e" providerId="ADAL" clId="{31177FFD-A067-4E38-9F28-ABE5DA12FB4C}" dt="2022-01-26T20:41:18.557" v="3744" actId="1076"/>
          <ac:spMkLst>
            <pc:docMk/>
            <pc:sldMk cId="3719398790" sldId="362"/>
            <ac:spMk id="2" creationId="{AAB9F923-3D98-49EE-927E-35748313EB37}"/>
          </ac:spMkLst>
        </pc:spChg>
        <pc:picChg chg="add mod">
          <ac:chgData name="Margaret Fox" userId="892c1610-2351-4c35-b21d-3b293c8c172e" providerId="ADAL" clId="{31177FFD-A067-4E38-9F28-ABE5DA12FB4C}" dt="2022-01-26T20:41:07.253" v="3741" actId="1076"/>
          <ac:picMkLst>
            <pc:docMk/>
            <pc:sldMk cId="3719398790" sldId="362"/>
            <ac:picMk id="4" creationId="{255A4C9F-6614-4BB3-96CB-6C4A2C8D13CA}"/>
          </ac:picMkLst>
        </pc:picChg>
        <pc:picChg chg="add mod">
          <ac:chgData name="Margaret Fox" userId="892c1610-2351-4c35-b21d-3b293c8c172e" providerId="ADAL" clId="{31177FFD-A067-4E38-9F28-ABE5DA12FB4C}" dt="2022-01-26T20:41:13.333" v="3743" actId="1076"/>
          <ac:picMkLst>
            <pc:docMk/>
            <pc:sldMk cId="3719398790" sldId="362"/>
            <ac:picMk id="5" creationId="{F3FB6B5A-317E-45D8-99B8-CB880B7D41A2}"/>
          </ac:picMkLst>
        </pc:picChg>
      </pc:sldChg>
      <pc:sldChg chg="modSp mod">
        <pc:chgData name="Margaret Fox" userId="892c1610-2351-4c35-b21d-3b293c8c172e" providerId="ADAL" clId="{31177FFD-A067-4E38-9F28-ABE5DA12FB4C}" dt="2022-01-26T17:40:38.299" v="1894" actId="20577"/>
        <pc:sldMkLst>
          <pc:docMk/>
          <pc:sldMk cId="802137255" sldId="368"/>
        </pc:sldMkLst>
        <pc:spChg chg="mod">
          <ac:chgData name="Margaret Fox" userId="892c1610-2351-4c35-b21d-3b293c8c172e" providerId="ADAL" clId="{31177FFD-A067-4E38-9F28-ABE5DA12FB4C}" dt="2022-01-26T17:40:38.299" v="1894" actId="20577"/>
          <ac:spMkLst>
            <pc:docMk/>
            <pc:sldMk cId="802137255" sldId="368"/>
            <ac:spMk id="2" creationId="{AAB9F923-3D98-49EE-927E-35748313EB37}"/>
          </ac:spMkLst>
        </pc:spChg>
      </pc:sldChg>
      <pc:sldChg chg="modSp mod ord">
        <pc:chgData name="Margaret Fox" userId="892c1610-2351-4c35-b21d-3b293c8c172e" providerId="ADAL" clId="{31177FFD-A067-4E38-9F28-ABE5DA12FB4C}" dt="2022-01-26T19:40:04.872" v="2546"/>
        <pc:sldMkLst>
          <pc:docMk/>
          <pc:sldMk cId="75710195" sldId="369"/>
        </pc:sldMkLst>
        <pc:spChg chg="mod">
          <ac:chgData name="Margaret Fox" userId="892c1610-2351-4c35-b21d-3b293c8c172e" providerId="ADAL" clId="{31177FFD-A067-4E38-9F28-ABE5DA12FB4C}" dt="2022-01-26T17:26:40.284" v="1225" actId="20577"/>
          <ac:spMkLst>
            <pc:docMk/>
            <pc:sldMk cId="75710195" sldId="369"/>
            <ac:spMk id="2" creationId="{AAB9F923-3D98-49EE-927E-35748313EB37}"/>
          </ac:spMkLst>
        </pc:spChg>
      </pc:sldChg>
      <pc:sldChg chg="modSp mod ord">
        <pc:chgData name="Margaret Fox" userId="892c1610-2351-4c35-b21d-3b293c8c172e" providerId="ADAL" clId="{31177FFD-A067-4E38-9F28-ABE5DA12FB4C}" dt="2022-01-26T19:22:14.842" v="2518" actId="20577"/>
        <pc:sldMkLst>
          <pc:docMk/>
          <pc:sldMk cId="3391215321" sldId="370"/>
        </pc:sldMkLst>
        <pc:spChg chg="mod">
          <ac:chgData name="Margaret Fox" userId="892c1610-2351-4c35-b21d-3b293c8c172e" providerId="ADAL" clId="{31177FFD-A067-4E38-9F28-ABE5DA12FB4C}" dt="2022-01-26T19:22:14.842" v="2518" actId="20577"/>
          <ac:spMkLst>
            <pc:docMk/>
            <pc:sldMk cId="3391215321" sldId="370"/>
            <ac:spMk id="2" creationId="{AAB9F923-3D98-49EE-927E-35748313EB37}"/>
          </ac:spMkLst>
        </pc:spChg>
      </pc:sldChg>
      <pc:sldChg chg="modSp mod">
        <pc:chgData name="Margaret Fox" userId="892c1610-2351-4c35-b21d-3b293c8c172e" providerId="ADAL" clId="{31177FFD-A067-4E38-9F28-ABE5DA12FB4C}" dt="2022-01-26T20:38:57.606" v="3596" actId="20577"/>
        <pc:sldMkLst>
          <pc:docMk/>
          <pc:sldMk cId="2339776281" sldId="371"/>
        </pc:sldMkLst>
        <pc:spChg chg="mod">
          <ac:chgData name="Margaret Fox" userId="892c1610-2351-4c35-b21d-3b293c8c172e" providerId="ADAL" clId="{31177FFD-A067-4E38-9F28-ABE5DA12FB4C}" dt="2022-01-26T20:38:57.606" v="3596" actId="20577"/>
          <ac:spMkLst>
            <pc:docMk/>
            <pc:sldMk cId="2339776281" sldId="371"/>
            <ac:spMk id="2" creationId="{AAB9F923-3D98-49EE-927E-35748313EB37}"/>
          </ac:spMkLst>
        </pc:spChg>
      </pc:sldChg>
      <pc:sldChg chg="modSp mod">
        <pc:chgData name="Margaret Fox" userId="892c1610-2351-4c35-b21d-3b293c8c172e" providerId="ADAL" clId="{31177FFD-A067-4E38-9F28-ABE5DA12FB4C}" dt="2022-01-26T20:47:29.764" v="4535" actId="20577"/>
        <pc:sldMkLst>
          <pc:docMk/>
          <pc:sldMk cId="1900446373" sldId="372"/>
        </pc:sldMkLst>
        <pc:spChg chg="mod">
          <ac:chgData name="Margaret Fox" userId="892c1610-2351-4c35-b21d-3b293c8c172e" providerId="ADAL" clId="{31177FFD-A067-4E38-9F28-ABE5DA12FB4C}" dt="2022-01-26T20:47:29.764" v="4535" actId="20577"/>
          <ac:spMkLst>
            <pc:docMk/>
            <pc:sldMk cId="1900446373" sldId="372"/>
            <ac:spMk id="2" creationId="{AAB9F923-3D98-49EE-927E-35748313EB37}"/>
          </ac:spMkLst>
        </pc:spChg>
      </pc:sldChg>
      <pc:sldChg chg="modSp mod">
        <pc:chgData name="Margaret Fox" userId="892c1610-2351-4c35-b21d-3b293c8c172e" providerId="ADAL" clId="{31177FFD-A067-4E38-9F28-ABE5DA12FB4C}" dt="2022-01-26T20:55:58.282" v="4897" actId="20577"/>
        <pc:sldMkLst>
          <pc:docMk/>
          <pc:sldMk cId="3822828589" sldId="373"/>
        </pc:sldMkLst>
        <pc:spChg chg="mod">
          <ac:chgData name="Margaret Fox" userId="892c1610-2351-4c35-b21d-3b293c8c172e" providerId="ADAL" clId="{31177FFD-A067-4E38-9F28-ABE5DA12FB4C}" dt="2022-01-26T20:55:58.282" v="4897" actId="20577"/>
          <ac:spMkLst>
            <pc:docMk/>
            <pc:sldMk cId="3822828589" sldId="373"/>
            <ac:spMk id="2" creationId="{AAB9F923-3D98-49EE-927E-35748313EB37}"/>
          </ac:spMkLst>
        </pc:spChg>
      </pc:sldChg>
      <pc:sldChg chg="del">
        <pc:chgData name="Margaret Fox" userId="892c1610-2351-4c35-b21d-3b293c8c172e" providerId="ADAL" clId="{31177FFD-A067-4E38-9F28-ABE5DA12FB4C}" dt="2022-01-26T20:56:37.289" v="4925" actId="47"/>
        <pc:sldMkLst>
          <pc:docMk/>
          <pc:sldMk cId="990030597" sldId="374"/>
        </pc:sldMkLst>
      </pc:sldChg>
      <pc:sldChg chg="del">
        <pc:chgData name="Margaret Fox" userId="892c1610-2351-4c35-b21d-3b293c8c172e" providerId="ADAL" clId="{31177FFD-A067-4E38-9F28-ABE5DA12FB4C}" dt="2022-01-26T16:57:21.767" v="10" actId="47"/>
        <pc:sldMkLst>
          <pc:docMk/>
          <pc:sldMk cId="707019860" sldId="375"/>
        </pc:sldMkLst>
      </pc:sldChg>
      <pc:sldChg chg="modSp add mod">
        <pc:chgData name="Margaret Fox" userId="892c1610-2351-4c35-b21d-3b293c8c172e" providerId="ADAL" clId="{31177FFD-A067-4E38-9F28-ABE5DA12FB4C}" dt="2022-01-26T16:59:32.310" v="68" actId="20577"/>
        <pc:sldMkLst>
          <pc:docMk/>
          <pc:sldMk cId="2773300615" sldId="375"/>
        </pc:sldMkLst>
        <pc:spChg chg="mod">
          <ac:chgData name="Margaret Fox" userId="892c1610-2351-4c35-b21d-3b293c8c172e" providerId="ADAL" clId="{31177FFD-A067-4E38-9F28-ABE5DA12FB4C}" dt="2022-01-26T16:59:32.310" v="68" actId="20577"/>
          <ac:spMkLst>
            <pc:docMk/>
            <pc:sldMk cId="2773300615" sldId="375"/>
            <ac:spMk id="2" creationId="{AAB9F923-3D98-49EE-927E-35748313EB37}"/>
          </ac:spMkLst>
        </pc:spChg>
      </pc:sldChg>
      <pc:sldChg chg="modSp add del mod">
        <pc:chgData name="Margaret Fox" userId="892c1610-2351-4c35-b21d-3b293c8c172e" providerId="ADAL" clId="{31177FFD-A067-4E38-9F28-ABE5DA12FB4C}" dt="2022-01-26T17:17:18.168" v="734" actId="47"/>
        <pc:sldMkLst>
          <pc:docMk/>
          <pc:sldMk cId="864145425" sldId="376"/>
        </pc:sldMkLst>
        <pc:spChg chg="mod">
          <ac:chgData name="Margaret Fox" userId="892c1610-2351-4c35-b21d-3b293c8c172e" providerId="ADAL" clId="{31177FFD-A067-4E38-9F28-ABE5DA12FB4C}" dt="2022-01-26T17:17:10.768" v="733" actId="20577"/>
          <ac:spMkLst>
            <pc:docMk/>
            <pc:sldMk cId="864145425" sldId="376"/>
            <ac:spMk id="2" creationId="{AAB9F923-3D98-49EE-927E-35748313EB37}"/>
          </ac:spMkLst>
        </pc:spChg>
      </pc:sldChg>
      <pc:sldChg chg="modSp add mod">
        <pc:chgData name="Margaret Fox" userId="892c1610-2351-4c35-b21d-3b293c8c172e" providerId="ADAL" clId="{31177FFD-A067-4E38-9F28-ABE5DA12FB4C}" dt="2022-01-26T17:41:24.985" v="2021" actId="20577"/>
        <pc:sldMkLst>
          <pc:docMk/>
          <pc:sldMk cId="955110588" sldId="376"/>
        </pc:sldMkLst>
        <pc:spChg chg="mod">
          <ac:chgData name="Margaret Fox" userId="892c1610-2351-4c35-b21d-3b293c8c172e" providerId="ADAL" clId="{31177FFD-A067-4E38-9F28-ABE5DA12FB4C}" dt="2022-01-26T17:41:24.985" v="2021" actId="20577"/>
          <ac:spMkLst>
            <pc:docMk/>
            <pc:sldMk cId="955110588" sldId="376"/>
            <ac:spMk id="2" creationId="{AAB9F923-3D98-49EE-927E-35748313EB37}"/>
          </ac:spMkLst>
        </pc:spChg>
      </pc:sldChg>
      <pc:sldChg chg="modSp add del mod">
        <pc:chgData name="Margaret Fox" userId="892c1610-2351-4c35-b21d-3b293c8c172e" providerId="ADAL" clId="{31177FFD-A067-4E38-9F28-ABE5DA12FB4C}" dt="2022-01-26T19:15:59.372" v="2141" actId="47"/>
        <pc:sldMkLst>
          <pc:docMk/>
          <pc:sldMk cId="2734625192" sldId="377"/>
        </pc:sldMkLst>
        <pc:spChg chg="mod">
          <ac:chgData name="Margaret Fox" userId="892c1610-2351-4c35-b21d-3b293c8c172e" providerId="ADAL" clId="{31177FFD-A067-4E38-9F28-ABE5DA12FB4C}" dt="2022-01-26T19:06:13.648" v="2131" actId="20577"/>
          <ac:spMkLst>
            <pc:docMk/>
            <pc:sldMk cId="2734625192" sldId="377"/>
            <ac:spMk id="2" creationId="{AAB9F923-3D98-49EE-927E-35748313EB37}"/>
          </ac:spMkLst>
        </pc:spChg>
      </pc:sldChg>
      <pc:sldChg chg="modSp add mod ord">
        <pc:chgData name="Margaret Fox" userId="892c1610-2351-4c35-b21d-3b293c8c172e" providerId="ADAL" clId="{31177FFD-A067-4E38-9F28-ABE5DA12FB4C}" dt="2022-01-26T19:44:58.373" v="2842" actId="20577"/>
        <pc:sldMkLst>
          <pc:docMk/>
          <pc:sldMk cId="999701682" sldId="378"/>
        </pc:sldMkLst>
        <pc:spChg chg="mod">
          <ac:chgData name="Margaret Fox" userId="892c1610-2351-4c35-b21d-3b293c8c172e" providerId="ADAL" clId="{31177FFD-A067-4E38-9F28-ABE5DA12FB4C}" dt="2022-01-26T19:44:58.373" v="2842" actId="20577"/>
          <ac:spMkLst>
            <pc:docMk/>
            <pc:sldMk cId="999701682" sldId="378"/>
            <ac:spMk id="2" creationId="{AAB9F923-3D98-49EE-927E-35748313EB37}"/>
          </ac:spMkLst>
        </pc:spChg>
      </pc:sldChg>
      <pc:sldChg chg="addSp delSp modSp add mod">
        <pc:chgData name="Margaret Fox" userId="892c1610-2351-4c35-b21d-3b293c8c172e" providerId="ADAL" clId="{31177FFD-A067-4E38-9F28-ABE5DA12FB4C}" dt="2022-01-26T19:30:19.018" v="2544" actId="1076"/>
        <pc:sldMkLst>
          <pc:docMk/>
          <pc:sldMk cId="3958151922" sldId="379"/>
        </pc:sldMkLst>
        <pc:spChg chg="mod">
          <ac:chgData name="Margaret Fox" userId="892c1610-2351-4c35-b21d-3b293c8c172e" providerId="ADAL" clId="{31177FFD-A067-4E38-9F28-ABE5DA12FB4C}" dt="2022-01-26T19:29:11.770" v="2531" actId="1076"/>
          <ac:spMkLst>
            <pc:docMk/>
            <pc:sldMk cId="3958151922" sldId="379"/>
            <ac:spMk id="2" creationId="{AAB9F923-3D98-49EE-927E-35748313EB37}"/>
          </ac:spMkLst>
        </pc:spChg>
        <pc:spChg chg="add mod">
          <ac:chgData name="Margaret Fox" userId="892c1610-2351-4c35-b21d-3b293c8c172e" providerId="ADAL" clId="{31177FFD-A067-4E38-9F28-ABE5DA12FB4C}" dt="2022-01-26T19:29:52.727" v="2537" actId="208"/>
          <ac:spMkLst>
            <pc:docMk/>
            <pc:sldMk cId="3958151922" sldId="379"/>
            <ac:spMk id="4" creationId="{79289FA1-AF93-44DE-A833-334E3B092E38}"/>
          </ac:spMkLst>
        </pc:spChg>
        <pc:spChg chg="add mod">
          <ac:chgData name="Margaret Fox" userId="892c1610-2351-4c35-b21d-3b293c8c172e" providerId="ADAL" clId="{31177FFD-A067-4E38-9F28-ABE5DA12FB4C}" dt="2022-01-26T19:30:10.281" v="2542" actId="14100"/>
          <ac:spMkLst>
            <pc:docMk/>
            <pc:sldMk cId="3958151922" sldId="379"/>
            <ac:spMk id="6" creationId="{3FF7199E-E398-4072-8B92-0F6317F997ED}"/>
          </ac:spMkLst>
        </pc:spChg>
        <pc:spChg chg="add mod">
          <ac:chgData name="Margaret Fox" userId="892c1610-2351-4c35-b21d-3b293c8c172e" providerId="ADAL" clId="{31177FFD-A067-4E38-9F28-ABE5DA12FB4C}" dt="2022-01-26T19:30:19.018" v="2544" actId="1076"/>
          <ac:spMkLst>
            <pc:docMk/>
            <pc:sldMk cId="3958151922" sldId="379"/>
            <ac:spMk id="7" creationId="{7D6074FE-43A8-4514-B2E5-42D03C7BA320}"/>
          </ac:spMkLst>
        </pc:spChg>
        <pc:picChg chg="add mod">
          <ac:chgData name="Margaret Fox" userId="892c1610-2351-4c35-b21d-3b293c8c172e" providerId="ADAL" clId="{31177FFD-A067-4E38-9F28-ABE5DA12FB4C}" dt="2022-01-26T19:30:00.951" v="2540" actId="1076"/>
          <ac:picMkLst>
            <pc:docMk/>
            <pc:sldMk cId="3958151922" sldId="379"/>
            <ac:picMk id="3" creationId="{C0A7C29D-DB67-468C-A774-56E7C3F5F327}"/>
          </ac:picMkLst>
        </pc:picChg>
        <pc:picChg chg="del">
          <ac:chgData name="Margaret Fox" userId="892c1610-2351-4c35-b21d-3b293c8c172e" providerId="ADAL" clId="{31177FFD-A067-4E38-9F28-ABE5DA12FB4C}" dt="2022-01-26T19:29:06.201" v="2530" actId="478"/>
          <ac:picMkLst>
            <pc:docMk/>
            <pc:sldMk cId="3958151922" sldId="379"/>
            <ac:picMk id="2050" creationId="{9E476F11-15D0-42A8-BDAC-FCD6AA8E73AE}"/>
          </ac:picMkLst>
        </pc:picChg>
      </pc:sldChg>
      <pc:sldChg chg="modSp add mod">
        <pc:chgData name="Margaret Fox" userId="892c1610-2351-4c35-b21d-3b293c8c172e" providerId="ADAL" clId="{31177FFD-A067-4E38-9F28-ABE5DA12FB4C}" dt="2022-01-26T20:16:39.730" v="3164" actId="20577"/>
        <pc:sldMkLst>
          <pc:docMk/>
          <pc:sldMk cId="1200373546" sldId="380"/>
        </pc:sldMkLst>
        <pc:spChg chg="mod">
          <ac:chgData name="Margaret Fox" userId="892c1610-2351-4c35-b21d-3b293c8c172e" providerId="ADAL" clId="{31177FFD-A067-4E38-9F28-ABE5DA12FB4C}" dt="2022-01-26T20:16:39.730" v="3164" actId="20577"/>
          <ac:spMkLst>
            <pc:docMk/>
            <pc:sldMk cId="1200373546" sldId="380"/>
            <ac:spMk id="2" creationId="{AAB9F923-3D98-49EE-927E-35748313EB37}"/>
          </ac:spMkLst>
        </pc:spChg>
      </pc:sldChg>
      <pc:sldChg chg="modSp add mod">
        <pc:chgData name="Margaret Fox" userId="892c1610-2351-4c35-b21d-3b293c8c172e" providerId="ADAL" clId="{31177FFD-A067-4E38-9F28-ABE5DA12FB4C}" dt="2022-01-26T20:39:50.922" v="3710" actId="20577"/>
        <pc:sldMkLst>
          <pc:docMk/>
          <pc:sldMk cId="3701336943" sldId="381"/>
        </pc:sldMkLst>
        <pc:spChg chg="mod">
          <ac:chgData name="Margaret Fox" userId="892c1610-2351-4c35-b21d-3b293c8c172e" providerId="ADAL" clId="{31177FFD-A067-4E38-9F28-ABE5DA12FB4C}" dt="2022-01-26T20:39:50.922" v="3710" actId="20577"/>
          <ac:spMkLst>
            <pc:docMk/>
            <pc:sldMk cId="3701336943" sldId="381"/>
            <ac:spMk id="2" creationId="{AAB9F923-3D98-49EE-927E-35748313EB37}"/>
          </ac:spMkLst>
        </pc:spChg>
      </pc:sldChg>
      <pc:sldChg chg="modSp add mod">
        <pc:chgData name="Margaret Fox" userId="892c1610-2351-4c35-b21d-3b293c8c172e" providerId="ADAL" clId="{31177FFD-A067-4E38-9F28-ABE5DA12FB4C}" dt="2022-01-26T20:47:00.845" v="4461" actId="20577"/>
        <pc:sldMkLst>
          <pc:docMk/>
          <pc:sldMk cId="440949944" sldId="382"/>
        </pc:sldMkLst>
        <pc:spChg chg="mod">
          <ac:chgData name="Margaret Fox" userId="892c1610-2351-4c35-b21d-3b293c8c172e" providerId="ADAL" clId="{31177FFD-A067-4E38-9F28-ABE5DA12FB4C}" dt="2022-01-26T20:47:00.845" v="4461" actId="20577"/>
          <ac:spMkLst>
            <pc:docMk/>
            <pc:sldMk cId="440949944" sldId="382"/>
            <ac:spMk id="2" creationId="{AAB9F923-3D98-49EE-927E-35748313EB37}"/>
          </ac:spMkLst>
        </pc:spChg>
      </pc:sldChg>
      <pc:sldChg chg="delSp modSp add mod">
        <pc:chgData name="Margaret Fox" userId="892c1610-2351-4c35-b21d-3b293c8c172e" providerId="ADAL" clId="{31177FFD-A067-4E38-9F28-ABE5DA12FB4C}" dt="2022-01-26T20:46:25.971" v="4357" actId="20577"/>
        <pc:sldMkLst>
          <pc:docMk/>
          <pc:sldMk cId="777861788" sldId="383"/>
        </pc:sldMkLst>
        <pc:spChg chg="mod">
          <ac:chgData name="Margaret Fox" userId="892c1610-2351-4c35-b21d-3b293c8c172e" providerId="ADAL" clId="{31177FFD-A067-4E38-9F28-ABE5DA12FB4C}" dt="2022-01-26T20:46:25.971" v="4357" actId="20577"/>
          <ac:spMkLst>
            <pc:docMk/>
            <pc:sldMk cId="777861788" sldId="383"/>
            <ac:spMk id="2" creationId="{AAB9F923-3D98-49EE-927E-35748313EB37}"/>
          </ac:spMkLst>
        </pc:spChg>
        <pc:picChg chg="del">
          <ac:chgData name="Margaret Fox" userId="892c1610-2351-4c35-b21d-3b293c8c172e" providerId="ADAL" clId="{31177FFD-A067-4E38-9F28-ABE5DA12FB4C}" dt="2022-01-26T20:45:30.865" v="4253" actId="478"/>
          <ac:picMkLst>
            <pc:docMk/>
            <pc:sldMk cId="777861788" sldId="383"/>
            <ac:picMk id="4" creationId="{255A4C9F-6614-4BB3-96CB-6C4A2C8D13CA}"/>
          </ac:picMkLst>
        </pc:picChg>
        <pc:picChg chg="del">
          <ac:chgData name="Margaret Fox" userId="892c1610-2351-4c35-b21d-3b293c8c172e" providerId="ADAL" clId="{31177FFD-A067-4E38-9F28-ABE5DA12FB4C}" dt="2022-01-26T20:45:31.377" v="4254" actId="478"/>
          <ac:picMkLst>
            <pc:docMk/>
            <pc:sldMk cId="777861788" sldId="383"/>
            <ac:picMk id="5" creationId="{F3FB6B5A-317E-45D8-99B8-CB880B7D41A2}"/>
          </ac:picMkLst>
        </pc:picChg>
      </pc:sldChg>
      <pc:sldChg chg="add del">
        <pc:chgData name="Margaret Fox" userId="892c1610-2351-4c35-b21d-3b293c8c172e" providerId="ADAL" clId="{31177FFD-A067-4E38-9F28-ABE5DA12FB4C}" dt="2022-01-26T20:56:35.725" v="4924" actId="47"/>
        <pc:sldMkLst>
          <pc:docMk/>
          <pc:sldMk cId="666132426" sldId="384"/>
        </pc:sldMkLst>
      </pc:sldChg>
      <pc:sldChg chg="modSp add mod">
        <pc:chgData name="Margaret Fox" userId="892c1610-2351-4c35-b21d-3b293c8c172e" providerId="ADAL" clId="{31177FFD-A067-4E38-9F28-ABE5DA12FB4C}" dt="2022-01-26T21:03:39.825" v="5571" actId="20577"/>
        <pc:sldMkLst>
          <pc:docMk/>
          <pc:sldMk cId="3189242028" sldId="385"/>
        </pc:sldMkLst>
        <pc:spChg chg="mod">
          <ac:chgData name="Margaret Fox" userId="892c1610-2351-4c35-b21d-3b293c8c172e" providerId="ADAL" clId="{31177FFD-A067-4E38-9F28-ABE5DA12FB4C}" dt="2022-01-26T21:03:39.825" v="5571" actId="20577"/>
          <ac:spMkLst>
            <pc:docMk/>
            <pc:sldMk cId="3189242028" sldId="385"/>
            <ac:spMk id="2" creationId="{AAB9F923-3D98-49EE-927E-35748313EB37}"/>
          </ac:spMkLst>
        </pc:spChg>
      </pc:sldChg>
      <pc:sldChg chg="modSp add mod">
        <pc:chgData name="Margaret Fox" userId="892c1610-2351-4c35-b21d-3b293c8c172e" providerId="ADAL" clId="{31177FFD-A067-4E38-9F28-ABE5DA12FB4C}" dt="2022-01-26T21:13:19.830" v="5649" actId="20577"/>
        <pc:sldMkLst>
          <pc:docMk/>
          <pc:sldMk cId="866155778" sldId="386"/>
        </pc:sldMkLst>
        <pc:spChg chg="mod">
          <ac:chgData name="Margaret Fox" userId="892c1610-2351-4c35-b21d-3b293c8c172e" providerId="ADAL" clId="{31177FFD-A067-4E38-9F28-ABE5DA12FB4C}" dt="2022-01-26T21:13:19.830" v="5649" actId="20577"/>
          <ac:spMkLst>
            <pc:docMk/>
            <pc:sldMk cId="866155778" sldId="386"/>
            <ac:spMk id="2" creationId="{AAB9F923-3D98-49EE-927E-35748313EB37}"/>
          </ac:spMkLst>
        </pc:spChg>
      </pc:sldChg>
      <pc:sldChg chg="add del">
        <pc:chgData name="Margaret Fox" userId="892c1610-2351-4c35-b21d-3b293c8c172e" providerId="ADAL" clId="{31177FFD-A067-4E38-9F28-ABE5DA12FB4C}" dt="2022-01-26T21:01:25.729" v="5359" actId="47"/>
        <pc:sldMkLst>
          <pc:docMk/>
          <pc:sldMk cId="2861922367" sldId="386"/>
        </pc:sldMkLst>
      </pc:sldChg>
      <pc:sldChg chg="add del">
        <pc:chgData name="Margaret Fox" userId="892c1610-2351-4c35-b21d-3b293c8c172e" providerId="ADAL" clId="{31177FFD-A067-4E38-9F28-ABE5DA12FB4C}" dt="2022-01-26T21:01:26.714" v="5360" actId="47"/>
        <pc:sldMkLst>
          <pc:docMk/>
          <pc:sldMk cId="3825780086" sldId="387"/>
        </pc:sldMkLst>
      </pc:sldChg>
      <pc:sldChg chg="modSp add mod">
        <pc:chgData name="Margaret Fox" userId="892c1610-2351-4c35-b21d-3b293c8c172e" providerId="ADAL" clId="{31177FFD-A067-4E38-9F28-ABE5DA12FB4C}" dt="2022-01-26T21:15:06.841" v="6000" actId="20577"/>
        <pc:sldMkLst>
          <pc:docMk/>
          <pc:sldMk cId="4163044135" sldId="387"/>
        </pc:sldMkLst>
        <pc:spChg chg="mod">
          <ac:chgData name="Margaret Fox" userId="892c1610-2351-4c35-b21d-3b293c8c172e" providerId="ADAL" clId="{31177FFD-A067-4E38-9F28-ABE5DA12FB4C}" dt="2022-01-26T21:15:06.841" v="6000" actId="20577"/>
          <ac:spMkLst>
            <pc:docMk/>
            <pc:sldMk cId="4163044135" sldId="387"/>
            <ac:spMk id="2" creationId="{AAB9F923-3D98-49EE-927E-35748313EB37}"/>
          </ac:spMkLst>
        </pc:spChg>
      </pc:sldChg>
      <pc:sldChg chg="modSp add mod ord">
        <pc:chgData name="Margaret Fox" userId="892c1610-2351-4c35-b21d-3b293c8c172e" providerId="ADAL" clId="{31177FFD-A067-4E38-9F28-ABE5DA12FB4C}" dt="2022-01-26T21:01:58.851" v="5394"/>
        <pc:sldMkLst>
          <pc:docMk/>
          <pc:sldMk cId="485771251" sldId="388"/>
        </pc:sldMkLst>
        <pc:spChg chg="mod">
          <ac:chgData name="Margaret Fox" userId="892c1610-2351-4c35-b21d-3b293c8c172e" providerId="ADAL" clId="{31177FFD-A067-4E38-9F28-ABE5DA12FB4C}" dt="2022-01-26T21:01:52.048" v="5392" actId="15"/>
          <ac:spMkLst>
            <pc:docMk/>
            <pc:sldMk cId="485771251" sldId="388"/>
            <ac:spMk id="2" creationId="{AAB9F923-3D98-49EE-927E-35748313EB37}"/>
          </ac:spMkLst>
        </pc:spChg>
      </pc:sldChg>
    </pc:docChg>
  </pc:docChgLst>
  <pc:docChgLst>
    <pc:chgData name="Margaret Fox" userId="892c1610-2351-4c35-b21d-3b293c8c172e" providerId="ADAL" clId="{AA17C194-FFE3-4525-9A09-FD6038D38FDC}"/>
    <pc:docChg chg="custSel addSld delSld modSld">
      <pc:chgData name="Margaret Fox" userId="892c1610-2351-4c35-b21d-3b293c8c172e" providerId="ADAL" clId="{AA17C194-FFE3-4525-9A09-FD6038D38FDC}" dt="2021-10-27T20:20:18.611" v="1666" actId="20577"/>
      <pc:docMkLst>
        <pc:docMk/>
      </pc:docMkLst>
      <pc:sldChg chg="modSp mod">
        <pc:chgData name="Margaret Fox" userId="892c1610-2351-4c35-b21d-3b293c8c172e" providerId="ADAL" clId="{AA17C194-FFE3-4525-9A09-FD6038D38FDC}" dt="2021-10-27T19:18:17.013" v="1294" actId="20577"/>
        <pc:sldMkLst>
          <pc:docMk/>
          <pc:sldMk cId="1809337763" sldId="277"/>
        </pc:sldMkLst>
        <pc:spChg chg="mod">
          <ac:chgData name="Margaret Fox" userId="892c1610-2351-4c35-b21d-3b293c8c172e" providerId="ADAL" clId="{AA17C194-FFE3-4525-9A09-FD6038D38FDC}" dt="2021-10-27T19:18:17.013" v="1294" actId="20577"/>
          <ac:spMkLst>
            <pc:docMk/>
            <pc:sldMk cId="1809337763" sldId="277"/>
            <ac:spMk id="2" creationId="{AAB9F923-3D98-49EE-927E-35748313EB37}"/>
          </ac:spMkLst>
        </pc:spChg>
      </pc:sldChg>
      <pc:sldChg chg="modSp mod">
        <pc:chgData name="Margaret Fox" userId="892c1610-2351-4c35-b21d-3b293c8c172e" providerId="ADAL" clId="{AA17C194-FFE3-4525-9A09-FD6038D38FDC}" dt="2021-10-27T19:17:51.878" v="1232" actId="20577"/>
        <pc:sldMkLst>
          <pc:docMk/>
          <pc:sldMk cId="1771820215" sldId="287"/>
        </pc:sldMkLst>
        <pc:spChg chg="mod">
          <ac:chgData name="Margaret Fox" userId="892c1610-2351-4c35-b21d-3b293c8c172e" providerId="ADAL" clId="{AA17C194-FFE3-4525-9A09-FD6038D38FDC}" dt="2021-10-27T19:17:51.878" v="1232" actId="20577"/>
          <ac:spMkLst>
            <pc:docMk/>
            <pc:sldMk cId="1771820215" sldId="287"/>
            <ac:spMk id="2" creationId="{AAB9F923-3D98-49EE-927E-35748313EB37}"/>
          </ac:spMkLst>
        </pc:spChg>
      </pc:sldChg>
      <pc:sldChg chg="modSp mod">
        <pc:chgData name="Margaret Fox" userId="892c1610-2351-4c35-b21d-3b293c8c172e" providerId="ADAL" clId="{AA17C194-FFE3-4525-9A09-FD6038D38FDC}" dt="2021-10-27T19:47:12.796" v="1298" actId="20577"/>
        <pc:sldMkLst>
          <pc:docMk/>
          <pc:sldMk cId="1974659097" sldId="310"/>
        </pc:sldMkLst>
        <pc:spChg chg="mod">
          <ac:chgData name="Margaret Fox" userId="892c1610-2351-4c35-b21d-3b293c8c172e" providerId="ADAL" clId="{AA17C194-FFE3-4525-9A09-FD6038D38FDC}" dt="2021-10-27T19:47:12.796" v="1298" actId="20577"/>
          <ac:spMkLst>
            <pc:docMk/>
            <pc:sldMk cId="1974659097" sldId="310"/>
            <ac:spMk id="2" creationId="{AAB9F923-3D98-49EE-927E-35748313EB37}"/>
          </ac:spMkLst>
        </pc:spChg>
      </pc:sldChg>
      <pc:sldChg chg="modSp mod">
        <pc:chgData name="Margaret Fox" userId="892c1610-2351-4c35-b21d-3b293c8c172e" providerId="ADAL" clId="{AA17C194-FFE3-4525-9A09-FD6038D38FDC}" dt="2021-10-27T19:48:14.391" v="1299" actId="20577"/>
        <pc:sldMkLst>
          <pc:docMk/>
          <pc:sldMk cId="1117480482" sldId="311"/>
        </pc:sldMkLst>
        <pc:spChg chg="mod">
          <ac:chgData name="Margaret Fox" userId="892c1610-2351-4c35-b21d-3b293c8c172e" providerId="ADAL" clId="{AA17C194-FFE3-4525-9A09-FD6038D38FDC}" dt="2021-10-27T19:48:14.391" v="1299" actId="20577"/>
          <ac:spMkLst>
            <pc:docMk/>
            <pc:sldMk cId="1117480482" sldId="311"/>
            <ac:spMk id="2" creationId="{AAB9F923-3D98-49EE-927E-35748313EB37}"/>
          </ac:spMkLst>
        </pc:spChg>
      </pc:sldChg>
      <pc:sldChg chg="modSp mod">
        <pc:chgData name="Margaret Fox" userId="892c1610-2351-4c35-b21d-3b293c8c172e" providerId="ADAL" clId="{AA17C194-FFE3-4525-9A09-FD6038D38FDC}" dt="2021-10-27T19:13:39.736" v="1097" actId="20577"/>
        <pc:sldMkLst>
          <pc:docMk/>
          <pc:sldMk cId="3996046552" sldId="312"/>
        </pc:sldMkLst>
        <pc:spChg chg="mod">
          <ac:chgData name="Margaret Fox" userId="892c1610-2351-4c35-b21d-3b293c8c172e" providerId="ADAL" clId="{AA17C194-FFE3-4525-9A09-FD6038D38FDC}" dt="2021-10-27T19:13:39.736" v="1097" actId="20577"/>
          <ac:spMkLst>
            <pc:docMk/>
            <pc:sldMk cId="3996046552" sldId="312"/>
            <ac:spMk id="2" creationId="{AAB9F923-3D98-49EE-927E-35748313EB37}"/>
          </ac:spMkLst>
        </pc:spChg>
      </pc:sldChg>
      <pc:sldChg chg="del">
        <pc:chgData name="Margaret Fox" userId="892c1610-2351-4c35-b21d-3b293c8c172e" providerId="ADAL" clId="{AA17C194-FFE3-4525-9A09-FD6038D38FDC}" dt="2021-10-27T19:34:37.722" v="1295" actId="47"/>
        <pc:sldMkLst>
          <pc:docMk/>
          <pc:sldMk cId="2617018406" sldId="315"/>
        </pc:sldMkLst>
      </pc:sldChg>
      <pc:sldChg chg="del">
        <pc:chgData name="Margaret Fox" userId="892c1610-2351-4c35-b21d-3b293c8c172e" providerId="ADAL" clId="{AA17C194-FFE3-4525-9A09-FD6038D38FDC}" dt="2021-10-27T19:34:38.854" v="1296" actId="47"/>
        <pc:sldMkLst>
          <pc:docMk/>
          <pc:sldMk cId="4288585237" sldId="316"/>
        </pc:sldMkLst>
      </pc:sldChg>
      <pc:sldChg chg="modSp mod">
        <pc:chgData name="Margaret Fox" userId="892c1610-2351-4c35-b21d-3b293c8c172e" providerId="ADAL" clId="{AA17C194-FFE3-4525-9A09-FD6038D38FDC}" dt="2021-10-27T19:03:45.869" v="65" actId="20577"/>
        <pc:sldMkLst>
          <pc:docMk/>
          <pc:sldMk cId="2032702914" sldId="320"/>
        </pc:sldMkLst>
        <pc:spChg chg="mod">
          <ac:chgData name="Margaret Fox" userId="892c1610-2351-4c35-b21d-3b293c8c172e" providerId="ADAL" clId="{AA17C194-FFE3-4525-9A09-FD6038D38FDC}" dt="2021-10-27T19:03:45.869" v="65" actId="20577"/>
          <ac:spMkLst>
            <pc:docMk/>
            <pc:sldMk cId="2032702914" sldId="320"/>
            <ac:spMk id="2" creationId="{AAB9F923-3D98-49EE-927E-35748313EB37}"/>
          </ac:spMkLst>
        </pc:spChg>
      </pc:sldChg>
      <pc:sldChg chg="modSp add mod">
        <pc:chgData name="Margaret Fox" userId="892c1610-2351-4c35-b21d-3b293c8c172e" providerId="ADAL" clId="{AA17C194-FFE3-4525-9A09-FD6038D38FDC}" dt="2021-10-27T19:05:40.387" v="267" actId="20577"/>
        <pc:sldMkLst>
          <pc:docMk/>
          <pc:sldMk cId="1245164664" sldId="321"/>
        </pc:sldMkLst>
        <pc:spChg chg="mod">
          <ac:chgData name="Margaret Fox" userId="892c1610-2351-4c35-b21d-3b293c8c172e" providerId="ADAL" clId="{AA17C194-FFE3-4525-9A09-FD6038D38FDC}" dt="2021-10-27T19:05:40.387" v="267" actId="20577"/>
          <ac:spMkLst>
            <pc:docMk/>
            <pc:sldMk cId="1245164664" sldId="321"/>
            <ac:spMk id="2" creationId="{AAB9F923-3D98-49EE-927E-35748313EB37}"/>
          </ac:spMkLst>
        </pc:spChg>
      </pc:sldChg>
      <pc:sldChg chg="modSp add mod">
        <pc:chgData name="Margaret Fox" userId="892c1610-2351-4c35-b21d-3b293c8c172e" providerId="ADAL" clId="{AA17C194-FFE3-4525-9A09-FD6038D38FDC}" dt="2021-10-27T19:09:36.477" v="746" actId="20577"/>
        <pc:sldMkLst>
          <pc:docMk/>
          <pc:sldMk cId="2173630304" sldId="322"/>
        </pc:sldMkLst>
        <pc:spChg chg="mod">
          <ac:chgData name="Margaret Fox" userId="892c1610-2351-4c35-b21d-3b293c8c172e" providerId="ADAL" clId="{AA17C194-FFE3-4525-9A09-FD6038D38FDC}" dt="2021-10-27T19:09:36.477" v="746" actId="20577"/>
          <ac:spMkLst>
            <pc:docMk/>
            <pc:sldMk cId="2173630304" sldId="322"/>
            <ac:spMk id="2" creationId="{AAB9F923-3D98-49EE-927E-35748313EB37}"/>
          </ac:spMkLst>
        </pc:spChg>
      </pc:sldChg>
      <pc:sldChg chg="modSp add mod">
        <pc:chgData name="Margaret Fox" userId="892c1610-2351-4c35-b21d-3b293c8c172e" providerId="ADAL" clId="{AA17C194-FFE3-4525-9A09-FD6038D38FDC}" dt="2021-10-27T19:12:31.106" v="1047" actId="255"/>
        <pc:sldMkLst>
          <pc:docMk/>
          <pc:sldMk cId="3595692726" sldId="323"/>
        </pc:sldMkLst>
        <pc:spChg chg="mod">
          <ac:chgData name="Margaret Fox" userId="892c1610-2351-4c35-b21d-3b293c8c172e" providerId="ADAL" clId="{AA17C194-FFE3-4525-9A09-FD6038D38FDC}" dt="2021-10-27T19:12:31.106" v="1047" actId="255"/>
          <ac:spMkLst>
            <pc:docMk/>
            <pc:sldMk cId="3595692726" sldId="323"/>
            <ac:spMk id="2" creationId="{AAB9F923-3D98-49EE-927E-35748313EB37}"/>
          </ac:spMkLst>
        </pc:spChg>
      </pc:sldChg>
      <pc:sldChg chg="modSp add mod">
        <pc:chgData name="Margaret Fox" userId="892c1610-2351-4c35-b21d-3b293c8c172e" providerId="ADAL" clId="{AA17C194-FFE3-4525-9A09-FD6038D38FDC}" dt="2021-10-27T20:17:29.795" v="1657" actId="20577"/>
        <pc:sldMkLst>
          <pc:docMk/>
          <pc:sldMk cId="177095039" sldId="324"/>
        </pc:sldMkLst>
        <pc:spChg chg="mod">
          <ac:chgData name="Margaret Fox" userId="892c1610-2351-4c35-b21d-3b293c8c172e" providerId="ADAL" clId="{AA17C194-FFE3-4525-9A09-FD6038D38FDC}" dt="2021-10-27T20:17:29.795" v="1657" actId="20577"/>
          <ac:spMkLst>
            <pc:docMk/>
            <pc:sldMk cId="177095039" sldId="324"/>
            <ac:spMk id="2" creationId="{AAB9F923-3D98-49EE-927E-35748313EB37}"/>
          </ac:spMkLst>
        </pc:spChg>
      </pc:sldChg>
      <pc:sldChg chg="add del">
        <pc:chgData name="Margaret Fox" userId="892c1610-2351-4c35-b21d-3b293c8c172e" providerId="ADAL" clId="{AA17C194-FFE3-4525-9A09-FD6038D38FDC}" dt="2021-10-27T19:10:22.793" v="757" actId="47"/>
        <pc:sldMkLst>
          <pc:docMk/>
          <pc:sldMk cId="3708374426" sldId="324"/>
        </pc:sldMkLst>
      </pc:sldChg>
      <pc:sldChg chg="modSp add mod">
        <pc:chgData name="Margaret Fox" userId="892c1610-2351-4c35-b21d-3b293c8c172e" providerId="ADAL" clId="{AA17C194-FFE3-4525-9A09-FD6038D38FDC}" dt="2021-10-27T20:20:18.611" v="1666" actId="20577"/>
        <pc:sldMkLst>
          <pc:docMk/>
          <pc:sldMk cId="2859815796" sldId="325"/>
        </pc:sldMkLst>
        <pc:spChg chg="mod">
          <ac:chgData name="Margaret Fox" userId="892c1610-2351-4c35-b21d-3b293c8c172e" providerId="ADAL" clId="{AA17C194-FFE3-4525-9A09-FD6038D38FDC}" dt="2021-10-27T20:20:18.611" v="1666" actId="20577"/>
          <ac:spMkLst>
            <pc:docMk/>
            <pc:sldMk cId="2859815796" sldId="325"/>
            <ac:spMk id="2" creationId="{AAB9F923-3D98-49EE-927E-35748313EB37}"/>
          </ac:spMkLst>
        </pc:spChg>
      </pc:sldChg>
    </pc:docChg>
  </pc:docChgLst>
  <pc:docChgLst>
    <pc:chgData name="Margaret Fox" userId="892c1610-2351-4c35-b21d-3b293c8c172e" providerId="ADAL" clId="{0D078B47-C7AA-49B0-9A89-D49676D676FE}"/>
    <pc:docChg chg="undo custSel addSld delSld modSld sldOrd">
      <pc:chgData name="Margaret Fox" userId="892c1610-2351-4c35-b21d-3b293c8c172e" providerId="ADAL" clId="{0D078B47-C7AA-49B0-9A89-D49676D676FE}" dt="2021-12-15T22:36:31.257" v="4022" actId="20577"/>
      <pc:docMkLst>
        <pc:docMk/>
      </pc:docMkLst>
      <pc:sldChg chg="modSp mod">
        <pc:chgData name="Margaret Fox" userId="892c1610-2351-4c35-b21d-3b293c8c172e" providerId="ADAL" clId="{0D078B47-C7AA-49B0-9A89-D49676D676FE}" dt="2021-12-15T16:09:13.351" v="1457" actId="20577"/>
        <pc:sldMkLst>
          <pc:docMk/>
          <pc:sldMk cId="1260153591" sldId="257"/>
        </pc:sldMkLst>
        <pc:spChg chg="mod">
          <ac:chgData name="Margaret Fox" userId="892c1610-2351-4c35-b21d-3b293c8c172e" providerId="ADAL" clId="{0D078B47-C7AA-49B0-9A89-D49676D676FE}" dt="2021-12-15T16:09:13.351" v="1457" actId="20577"/>
          <ac:spMkLst>
            <pc:docMk/>
            <pc:sldMk cId="1260153591" sldId="257"/>
            <ac:spMk id="2" creationId="{AAB9F923-3D98-49EE-927E-35748313EB37}"/>
          </ac:spMkLst>
        </pc:spChg>
      </pc:sldChg>
      <pc:sldChg chg="modSp mod">
        <pc:chgData name="Margaret Fox" userId="892c1610-2351-4c35-b21d-3b293c8c172e" providerId="ADAL" clId="{0D078B47-C7AA-49B0-9A89-D49676D676FE}" dt="2021-12-15T22:36:09.175" v="4020" actId="20577"/>
        <pc:sldMkLst>
          <pc:docMk/>
          <pc:sldMk cId="3285693065" sldId="262"/>
        </pc:sldMkLst>
        <pc:spChg chg="mod">
          <ac:chgData name="Margaret Fox" userId="892c1610-2351-4c35-b21d-3b293c8c172e" providerId="ADAL" clId="{0D078B47-C7AA-49B0-9A89-D49676D676FE}" dt="2021-12-15T22:36:09.175" v="4020" actId="20577"/>
          <ac:spMkLst>
            <pc:docMk/>
            <pc:sldMk cId="3285693065" sldId="262"/>
            <ac:spMk id="2" creationId="{AAB9F923-3D98-49EE-927E-35748313EB37}"/>
          </ac:spMkLst>
        </pc:spChg>
      </pc:sldChg>
      <pc:sldChg chg="modSp mod">
        <pc:chgData name="Margaret Fox" userId="892c1610-2351-4c35-b21d-3b293c8c172e" providerId="ADAL" clId="{0D078B47-C7AA-49B0-9A89-D49676D676FE}" dt="2021-12-15T17:41:54.367" v="3935" actId="20577"/>
        <pc:sldMkLst>
          <pc:docMk/>
          <pc:sldMk cId="1809337763" sldId="277"/>
        </pc:sldMkLst>
        <pc:spChg chg="mod">
          <ac:chgData name="Margaret Fox" userId="892c1610-2351-4c35-b21d-3b293c8c172e" providerId="ADAL" clId="{0D078B47-C7AA-49B0-9A89-D49676D676FE}" dt="2021-12-15T17:41:54.367" v="3935" actId="20577"/>
          <ac:spMkLst>
            <pc:docMk/>
            <pc:sldMk cId="1809337763" sldId="277"/>
            <ac:spMk id="2" creationId="{AAB9F923-3D98-49EE-927E-35748313EB37}"/>
          </ac:spMkLst>
        </pc:spChg>
      </pc:sldChg>
      <pc:sldChg chg="modSp mod">
        <pc:chgData name="Margaret Fox" userId="892c1610-2351-4c35-b21d-3b293c8c172e" providerId="ADAL" clId="{0D078B47-C7AA-49B0-9A89-D49676D676FE}" dt="2021-12-15T16:08:49.832" v="1372" actId="20577"/>
        <pc:sldMkLst>
          <pc:docMk/>
          <pc:sldMk cId="1128444069" sldId="278"/>
        </pc:sldMkLst>
        <pc:spChg chg="mod">
          <ac:chgData name="Margaret Fox" userId="892c1610-2351-4c35-b21d-3b293c8c172e" providerId="ADAL" clId="{0D078B47-C7AA-49B0-9A89-D49676D676FE}" dt="2021-12-15T16:08:49.832" v="1372" actId="20577"/>
          <ac:spMkLst>
            <pc:docMk/>
            <pc:sldMk cId="1128444069" sldId="278"/>
            <ac:spMk id="2" creationId="{AAB9F923-3D98-49EE-927E-35748313EB37}"/>
          </ac:spMkLst>
        </pc:spChg>
      </pc:sldChg>
      <pc:sldChg chg="addSp delSp modSp del mod">
        <pc:chgData name="Margaret Fox" userId="892c1610-2351-4c35-b21d-3b293c8c172e" providerId="ADAL" clId="{0D078B47-C7AA-49B0-9A89-D49676D676FE}" dt="2021-12-15T17:48:53.238" v="3994" actId="47"/>
        <pc:sldMkLst>
          <pc:docMk/>
          <pc:sldMk cId="2466888729" sldId="308"/>
        </pc:sldMkLst>
        <pc:spChg chg="mod">
          <ac:chgData name="Margaret Fox" userId="892c1610-2351-4c35-b21d-3b293c8c172e" providerId="ADAL" clId="{0D078B47-C7AA-49B0-9A89-D49676D676FE}" dt="2021-12-15T16:10:41.050" v="1605" actId="1076"/>
          <ac:spMkLst>
            <pc:docMk/>
            <pc:sldMk cId="2466888729" sldId="308"/>
            <ac:spMk id="2" creationId="{AAB9F923-3D98-49EE-927E-35748313EB37}"/>
          </ac:spMkLst>
        </pc:spChg>
        <pc:picChg chg="add del mod modCrop">
          <ac:chgData name="Margaret Fox" userId="892c1610-2351-4c35-b21d-3b293c8c172e" providerId="ADAL" clId="{0D078B47-C7AA-49B0-9A89-D49676D676FE}" dt="2021-12-15T16:14:57.277" v="1615" actId="478"/>
          <ac:picMkLst>
            <pc:docMk/>
            <pc:sldMk cId="2466888729" sldId="308"/>
            <ac:picMk id="4" creationId="{5B0C29D2-242F-4E0A-8A78-940B4F84527A}"/>
          </ac:picMkLst>
        </pc:picChg>
      </pc:sldChg>
      <pc:sldChg chg="del">
        <pc:chgData name="Margaret Fox" userId="892c1610-2351-4c35-b21d-3b293c8c172e" providerId="ADAL" clId="{0D078B47-C7AA-49B0-9A89-D49676D676FE}" dt="2021-12-08T20:47:17.784" v="545" actId="47"/>
        <pc:sldMkLst>
          <pc:docMk/>
          <pc:sldMk cId="1117480482" sldId="311"/>
        </pc:sldMkLst>
      </pc:sldChg>
      <pc:sldChg chg="modSp del mod">
        <pc:chgData name="Margaret Fox" userId="892c1610-2351-4c35-b21d-3b293c8c172e" providerId="ADAL" clId="{0D078B47-C7AA-49B0-9A89-D49676D676FE}" dt="2021-12-15T16:19:55.059" v="1621" actId="47"/>
        <pc:sldMkLst>
          <pc:docMk/>
          <pc:sldMk cId="2253875392" sldId="339"/>
        </pc:sldMkLst>
        <pc:spChg chg="mod">
          <ac:chgData name="Margaret Fox" userId="892c1610-2351-4c35-b21d-3b293c8c172e" providerId="ADAL" clId="{0D078B47-C7AA-49B0-9A89-D49676D676FE}" dt="2021-12-08T21:10:29.339" v="633" actId="1076"/>
          <ac:spMkLst>
            <pc:docMk/>
            <pc:sldMk cId="2253875392" sldId="339"/>
            <ac:spMk id="2" creationId="{AAB9F923-3D98-49EE-927E-35748313EB37}"/>
          </ac:spMkLst>
        </pc:spChg>
      </pc:sldChg>
      <pc:sldChg chg="modSp del mod modNotesTx">
        <pc:chgData name="Margaret Fox" userId="892c1610-2351-4c35-b21d-3b293c8c172e" providerId="ADAL" clId="{0D078B47-C7AA-49B0-9A89-D49676D676FE}" dt="2021-12-15T16:19:57.610" v="1622" actId="47"/>
        <pc:sldMkLst>
          <pc:docMk/>
          <pc:sldMk cId="700559569" sldId="348"/>
        </pc:sldMkLst>
        <pc:spChg chg="mod">
          <ac:chgData name="Margaret Fox" userId="892c1610-2351-4c35-b21d-3b293c8c172e" providerId="ADAL" clId="{0D078B47-C7AA-49B0-9A89-D49676D676FE}" dt="2021-12-08T21:24:13.032" v="852" actId="20577"/>
          <ac:spMkLst>
            <pc:docMk/>
            <pc:sldMk cId="700559569" sldId="348"/>
            <ac:spMk id="2" creationId="{AAB9F923-3D98-49EE-927E-35748313EB37}"/>
          </ac:spMkLst>
        </pc:spChg>
      </pc:sldChg>
      <pc:sldChg chg="addSp delSp modSp mod ord">
        <pc:chgData name="Margaret Fox" userId="892c1610-2351-4c35-b21d-3b293c8c172e" providerId="ADAL" clId="{0D078B47-C7AA-49B0-9A89-D49676D676FE}" dt="2021-12-15T17:48:49.620" v="3993"/>
        <pc:sldMkLst>
          <pc:docMk/>
          <pc:sldMk cId="2077932830" sldId="351"/>
        </pc:sldMkLst>
        <pc:spChg chg="mod">
          <ac:chgData name="Margaret Fox" userId="892c1610-2351-4c35-b21d-3b293c8c172e" providerId="ADAL" clId="{0D078B47-C7AA-49B0-9A89-D49676D676FE}" dt="2021-12-15T17:42:23.956" v="3939" actId="20577"/>
          <ac:spMkLst>
            <pc:docMk/>
            <pc:sldMk cId="2077932830" sldId="351"/>
            <ac:spMk id="2" creationId="{AAB9F923-3D98-49EE-927E-35748313EB37}"/>
          </ac:spMkLst>
        </pc:spChg>
        <pc:picChg chg="add del mod">
          <ac:chgData name="Margaret Fox" userId="892c1610-2351-4c35-b21d-3b293c8c172e" providerId="ADAL" clId="{0D078B47-C7AA-49B0-9A89-D49676D676FE}" dt="2021-12-15T16:22:18.205" v="1667"/>
          <ac:picMkLst>
            <pc:docMk/>
            <pc:sldMk cId="2077932830" sldId="351"/>
            <ac:picMk id="4" creationId="{66094B73-A489-42E8-A3B1-168544C76594}"/>
          </ac:picMkLst>
        </pc:picChg>
        <pc:picChg chg="add del mod">
          <ac:chgData name="Margaret Fox" userId="892c1610-2351-4c35-b21d-3b293c8c172e" providerId="ADAL" clId="{0D078B47-C7AA-49B0-9A89-D49676D676FE}" dt="2021-12-15T16:22:17.232" v="1666"/>
          <ac:picMkLst>
            <pc:docMk/>
            <pc:sldMk cId="2077932830" sldId="351"/>
            <ac:picMk id="6" creationId="{3D529A7D-1F53-43A6-80D4-A437C742EF42}"/>
          </ac:picMkLst>
        </pc:picChg>
      </pc:sldChg>
      <pc:sldChg chg="del">
        <pc:chgData name="Margaret Fox" userId="892c1610-2351-4c35-b21d-3b293c8c172e" providerId="ADAL" clId="{0D078B47-C7AA-49B0-9A89-D49676D676FE}" dt="2021-12-08T20:38:29.976" v="220" actId="47"/>
        <pc:sldMkLst>
          <pc:docMk/>
          <pc:sldMk cId="895514529" sldId="352"/>
        </pc:sldMkLst>
      </pc:sldChg>
      <pc:sldChg chg="modSp add mod">
        <pc:chgData name="Margaret Fox" userId="892c1610-2351-4c35-b21d-3b293c8c172e" providerId="ADAL" clId="{0D078B47-C7AA-49B0-9A89-D49676D676FE}" dt="2021-12-15T22:36:31.257" v="4022" actId="20577"/>
        <pc:sldMkLst>
          <pc:docMk/>
          <pc:sldMk cId="1448114857" sldId="352"/>
        </pc:sldMkLst>
        <pc:spChg chg="mod">
          <ac:chgData name="Margaret Fox" userId="892c1610-2351-4c35-b21d-3b293c8c172e" providerId="ADAL" clId="{0D078B47-C7AA-49B0-9A89-D49676D676FE}" dt="2021-12-15T22:36:31.257" v="4022" actId="20577"/>
          <ac:spMkLst>
            <pc:docMk/>
            <pc:sldMk cId="1448114857" sldId="352"/>
            <ac:spMk id="2" creationId="{AAB9F923-3D98-49EE-927E-35748313EB37}"/>
          </ac:spMkLst>
        </pc:spChg>
      </pc:sldChg>
      <pc:sldChg chg="add del">
        <pc:chgData name="Margaret Fox" userId="892c1610-2351-4c35-b21d-3b293c8c172e" providerId="ADAL" clId="{0D078B47-C7AA-49B0-9A89-D49676D676FE}" dt="2021-12-15T16:32:29.867" v="2538"/>
        <pc:sldMkLst>
          <pc:docMk/>
          <pc:sldMk cId="480181745" sldId="353"/>
        </pc:sldMkLst>
      </pc:sldChg>
      <pc:sldChg chg="modSp add mod">
        <pc:chgData name="Margaret Fox" userId="892c1610-2351-4c35-b21d-3b293c8c172e" providerId="ADAL" clId="{0D078B47-C7AA-49B0-9A89-D49676D676FE}" dt="2021-12-15T17:42:19.636" v="3938" actId="20577"/>
        <pc:sldMkLst>
          <pc:docMk/>
          <pc:sldMk cId="554324149" sldId="353"/>
        </pc:sldMkLst>
        <pc:spChg chg="mod">
          <ac:chgData name="Margaret Fox" userId="892c1610-2351-4c35-b21d-3b293c8c172e" providerId="ADAL" clId="{0D078B47-C7AA-49B0-9A89-D49676D676FE}" dt="2021-12-15T17:42:19.636" v="3938" actId="20577"/>
          <ac:spMkLst>
            <pc:docMk/>
            <pc:sldMk cId="554324149" sldId="353"/>
            <ac:spMk id="2" creationId="{AAB9F923-3D98-49EE-927E-35748313EB37}"/>
          </ac:spMkLst>
        </pc:spChg>
      </pc:sldChg>
      <pc:sldChg chg="del">
        <pc:chgData name="Margaret Fox" userId="892c1610-2351-4c35-b21d-3b293c8c172e" providerId="ADAL" clId="{0D078B47-C7AA-49B0-9A89-D49676D676FE}" dt="2021-12-08T20:38:38.882" v="221" actId="47"/>
        <pc:sldMkLst>
          <pc:docMk/>
          <pc:sldMk cId="2828278509" sldId="353"/>
        </pc:sldMkLst>
      </pc:sldChg>
      <pc:sldChg chg="del">
        <pc:chgData name="Margaret Fox" userId="892c1610-2351-4c35-b21d-3b293c8c172e" providerId="ADAL" clId="{0D078B47-C7AA-49B0-9A89-D49676D676FE}" dt="2021-12-08T20:38:41.007" v="222" actId="47"/>
        <pc:sldMkLst>
          <pc:docMk/>
          <pc:sldMk cId="1052565947" sldId="354"/>
        </pc:sldMkLst>
      </pc:sldChg>
      <pc:sldChg chg="modSp add mod">
        <pc:chgData name="Margaret Fox" userId="892c1610-2351-4c35-b21d-3b293c8c172e" providerId="ADAL" clId="{0D078B47-C7AA-49B0-9A89-D49676D676FE}" dt="2021-12-15T16:43:37.668" v="2998" actId="313"/>
        <pc:sldMkLst>
          <pc:docMk/>
          <pc:sldMk cId="3044047525" sldId="354"/>
        </pc:sldMkLst>
        <pc:spChg chg="mod">
          <ac:chgData name="Margaret Fox" userId="892c1610-2351-4c35-b21d-3b293c8c172e" providerId="ADAL" clId="{0D078B47-C7AA-49B0-9A89-D49676D676FE}" dt="2021-12-15T16:43:37.668" v="2998" actId="313"/>
          <ac:spMkLst>
            <pc:docMk/>
            <pc:sldMk cId="3044047525" sldId="354"/>
            <ac:spMk id="2" creationId="{AAB9F923-3D98-49EE-927E-35748313EB37}"/>
          </ac:spMkLst>
        </pc:spChg>
      </pc:sldChg>
      <pc:sldChg chg="modSp del mod ord modNotesTx">
        <pc:chgData name="Margaret Fox" userId="892c1610-2351-4c35-b21d-3b293c8c172e" providerId="ADAL" clId="{0D078B47-C7AA-49B0-9A89-D49676D676FE}" dt="2021-12-15T16:19:50.871" v="1618" actId="47"/>
        <pc:sldMkLst>
          <pc:docMk/>
          <pc:sldMk cId="918001368" sldId="355"/>
        </pc:sldMkLst>
        <pc:spChg chg="mod">
          <ac:chgData name="Margaret Fox" userId="892c1610-2351-4c35-b21d-3b293c8c172e" providerId="ADAL" clId="{0D078B47-C7AA-49B0-9A89-D49676D676FE}" dt="2021-12-08T20:46:46.910" v="541" actId="20577"/>
          <ac:spMkLst>
            <pc:docMk/>
            <pc:sldMk cId="918001368" sldId="355"/>
            <ac:spMk id="2" creationId="{AAB9F923-3D98-49EE-927E-35748313EB37}"/>
          </ac:spMkLst>
        </pc:spChg>
      </pc:sldChg>
      <pc:sldChg chg="modSp add mod">
        <pc:chgData name="Margaret Fox" userId="892c1610-2351-4c35-b21d-3b293c8c172e" providerId="ADAL" clId="{0D078B47-C7AA-49B0-9A89-D49676D676FE}" dt="2021-12-15T17:42:10.867" v="3936" actId="20577"/>
        <pc:sldMkLst>
          <pc:docMk/>
          <pc:sldMk cId="1364605714" sldId="355"/>
        </pc:sldMkLst>
        <pc:spChg chg="mod">
          <ac:chgData name="Margaret Fox" userId="892c1610-2351-4c35-b21d-3b293c8c172e" providerId="ADAL" clId="{0D078B47-C7AA-49B0-9A89-D49676D676FE}" dt="2021-12-15T17:42:10.867" v="3936" actId="20577"/>
          <ac:spMkLst>
            <pc:docMk/>
            <pc:sldMk cId="1364605714" sldId="355"/>
            <ac:spMk id="2" creationId="{AAB9F923-3D98-49EE-927E-35748313EB37}"/>
          </ac:spMkLst>
        </pc:spChg>
      </pc:sldChg>
      <pc:sldChg chg="modSp add mod">
        <pc:chgData name="Margaret Fox" userId="892c1610-2351-4c35-b21d-3b293c8c172e" providerId="ADAL" clId="{0D078B47-C7AA-49B0-9A89-D49676D676FE}" dt="2021-12-15T17:42:14.515" v="3937" actId="20577"/>
        <pc:sldMkLst>
          <pc:docMk/>
          <pc:sldMk cId="1023788377" sldId="356"/>
        </pc:sldMkLst>
        <pc:spChg chg="mod">
          <ac:chgData name="Margaret Fox" userId="892c1610-2351-4c35-b21d-3b293c8c172e" providerId="ADAL" clId="{0D078B47-C7AA-49B0-9A89-D49676D676FE}" dt="2021-12-15T17:42:14.515" v="3937" actId="20577"/>
          <ac:spMkLst>
            <pc:docMk/>
            <pc:sldMk cId="1023788377" sldId="356"/>
            <ac:spMk id="2" creationId="{AAB9F923-3D98-49EE-927E-35748313EB37}"/>
          </ac:spMkLst>
        </pc:spChg>
      </pc:sldChg>
      <pc:sldChg chg="del">
        <pc:chgData name="Margaret Fox" userId="892c1610-2351-4c35-b21d-3b293c8c172e" providerId="ADAL" clId="{0D078B47-C7AA-49B0-9A89-D49676D676FE}" dt="2021-12-08T20:38:28.616" v="219" actId="47"/>
        <pc:sldMkLst>
          <pc:docMk/>
          <pc:sldMk cId="2255498705" sldId="356"/>
        </pc:sldMkLst>
      </pc:sldChg>
      <pc:sldChg chg="addSp modSp add mod">
        <pc:chgData name="Margaret Fox" userId="892c1610-2351-4c35-b21d-3b293c8c172e" providerId="ADAL" clId="{0D078B47-C7AA-49B0-9A89-D49676D676FE}" dt="2021-12-15T17:38:48.372" v="3783" actId="1076"/>
        <pc:sldMkLst>
          <pc:docMk/>
          <pc:sldMk cId="1031588951" sldId="357"/>
        </pc:sldMkLst>
        <pc:spChg chg="mod">
          <ac:chgData name="Margaret Fox" userId="892c1610-2351-4c35-b21d-3b293c8c172e" providerId="ADAL" clId="{0D078B47-C7AA-49B0-9A89-D49676D676FE}" dt="2021-12-15T17:38:48.372" v="3783" actId="1076"/>
          <ac:spMkLst>
            <pc:docMk/>
            <pc:sldMk cId="1031588951" sldId="357"/>
            <ac:spMk id="2" creationId="{AAB9F923-3D98-49EE-927E-35748313EB37}"/>
          </ac:spMkLst>
        </pc:spChg>
        <pc:picChg chg="add mod">
          <ac:chgData name="Margaret Fox" userId="892c1610-2351-4c35-b21d-3b293c8c172e" providerId="ADAL" clId="{0D078B47-C7AA-49B0-9A89-D49676D676FE}" dt="2021-12-15T16:35:25.433" v="2561" actId="1076"/>
          <ac:picMkLst>
            <pc:docMk/>
            <pc:sldMk cId="1031588951" sldId="357"/>
            <ac:picMk id="1026" creationId="{8A4C0514-7311-40A3-B034-E2F901054C94}"/>
          </ac:picMkLst>
        </pc:picChg>
      </pc:sldChg>
      <pc:sldChg chg="modSp del mod">
        <pc:chgData name="Margaret Fox" userId="892c1610-2351-4c35-b21d-3b293c8c172e" providerId="ADAL" clId="{0D078B47-C7AA-49B0-9A89-D49676D676FE}" dt="2021-12-15T16:19:52.349" v="1619" actId="47"/>
        <pc:sldMkLst>
          <pc:docMk/>
          <pc:sldMk cId="2156293052" sldId="357"/>
        </pc:sldMkLst>
        <pc:spChg chg="mod">
          <ac:chgData name="Margaret Fox" userId="892c1610-2351-4c35-b21d-3b293c8c172e" providerId="ADAL" clId="{0D078B47-C7AA-49B0-9A89-D49676D676FE}" dt="2021-12-08T20:47:38.378" v="561" actId="1076"/>
          <ac:spMkLst>
            <pc:docMk/>
            <pc:sldMk cId="2156293052" sldId="357"/>
            <ac:spMk id="2" creationId="{AAB9F923-3D98-49EE-927E-35748313EB37}"/>
          </ac:spMkLst>
        </pc:spChg>
      </pc:sldChg>
      <pc:sldChg chg="modSp add mod">
        <pc:chgData name="Margaret Fox" userId="892c1610-2351-4c35-b21d-3b293c8c172e" providerId="ADAL" clId="{0D078B47-C7AA-49B0-9A89-D49676D676FE}" dt="2021-12-15T17:40:55.633" v="3848" actId="20577"/>
        <pc:sldMkLst>
          <pc:docMk/>
          <pc:sldMk cId="171526698" sldId="358"/>
        </pc:sldMkLst>
        <pc:spChg chg="mod">
          <ac:chgData name="Margaret Fox" userId="892c1610-2351-4c35-b21d-3b293c8c172e" providerId="ADAL" clId="{0D078B47-C7AA-49B0-9A89-D49676D676FE}" dt="2021-12-15T17:40:55.633" v="3848" actId="20577"/>
          <ac:spMkLst>
            <pc:docMk/>
            <pc:sldMk cId="171526698" sldId="358"/>
            <ac:spMk id="2" creationId="{AAB9F923-3D98-49EE-927E-35748313EB37}"/>
          </ac:spMkLst>
        </pc:spChg>
      </pc:sldChg>
      <pc:sldChg chg="modSp add del mod modNotesTx">
        <pc:chgData name="Margaret Fox" userId="892c1610-2351-4c35-b21d-3b293c8c172e" providerId="ADAL" clId="{0D078B47-C7AA-49B0-9A89-D49676D676FE}" dt="2021-12-15T16:19:37.973" v="1617" actId="47"/>
        <pc:sldMkLst>
          <pc:docMk/>
          <pc:sldMk cId="2477542111" sldId="358"/>
        </pc:sldMkLst>
        <pc:spChg chg="mod">
          <ac:chgData name="Margaret Fox" userId="892c1610-2351-4c35-b21d-3b293c8c172e" providerId="ADAL" clId="{0D078B47-C7AA-49B0-9A89-D49676D676FE}" dt="2021-12-08T20:45:48.410" v="414" actId="5793"/>
          <ac:spMkLst>
            <pc:docMk/>
            <pc:sldMk cId="2477542111" sldId="358"/>
            <ac:spMk id="2" creationId="{AAB9F923-3D98-49EE-927E-35748313EB37}"/>
          </ac:spMkLst>
        </pc:spChg>
      </pc:sldChg>
      <pc:sldChg chg="delSp modSp add del mod ord">
        <pc:chgData name="Margaret Fox" userId="892c1610-2351-4c35-b21d-3b293c8c172e" providerId="ADAL" clId="{0D078B47-C7AA-49B0-9A89-D49676D676FE}" dt="2021-12-15T17:49:44.441" v="3997" actId="2696"/>
        <pc:sldMkLst>
          <pc:docMk/>
          <pc:sldMk cId="1988823886" sldId="359"/>
        </pc:sldMkLst>
        <pc:spChg chg="mod">
          <ac:chgData name="Margaret Fox" userId="892c1610-2351-4c35-b21d-3b293c8c172e" providerId="ADAL" clId="{0D078B47-C7AA-49B0-9A89-D49676D676FE}" dt="2021-12-15T17:46:23.465" v="3979" actId="255"/>
          <ac:spMkLst>
            <pc:docMk/>
            <pc:sldMk cId="1988823886" sldId="359"/>
            <ac:spMk id="2" creationId="{AAB9F923-3D98-49EE-927E-35748313EB37}"/>
          </ac:spMkLst>
        </pc:spChg>
        <pc:picChg chg="del">
          <ac:chgData name="Margaret Fox" userId="892c1610-2351-4c35-b21d-3b293c8c172e" providerId="ADAL" clId="{0D078B47-C7AA-49B0-9A89-D49676D676FE}" dt="2021-12-15T17:45:33.900" v="3941" actId="478"/>
          <ac:picMkLst>
            <pc:docMk/>
            <pc:sldMk cId="1988823886" sldId="359"/>
            <ac:picMk id="1026" creationId="{8A4C0514-7311-40A3-B034-E2F901054C94}"/>
          </ac:picMkLst>
        </pc:picChg>
      </pc:sldChg>
      <pc:sldChg chg="modSp add del mod ord modNotesTx">
        <pc:chgData name="Margaret Fox" userId="892c1610-2351-4c35-b21d-3b293c8c172e" providerId="ADAL" clId="{0D078B47-C7AA-49B0-9A89-D49676D676FE}" dt="2021-12-15T16:19:27.685" v="1616" actId="47"/>
        <pc:sldMkLst>
          <pc:docMk/>
          <pc:sldMk cId="3117758703" sldId="359"/>
        </pc:sldMkLst>
        <pc:spChg chg="mod">
          <ac:chgData name="Margaret Fox" userId="892c1610-2351-4c35-b21d-3b293c8c172e" providerId="ADAL" clId="{0D078B47-C7AA-49B0-9A89-D49676D676FE}" dt="2021-12-08T20:45:42.098" v="412" actId="255"/>
          <ac:spMkLst>
            <pc:docMk/>
            <pc:sldMk cId="3117758703" sldId="359"/>
            <ac:spMk id="2" creationId="{AAB9F923-3D98-49EE-927E-35748313EB37}"/>
          </ac:spMkLst>
        </pc:spChg>
      </pc:sldChg>
      <pc:sldChg chg="add">
        <pc:chgData name="Margaret Fox" userId="892c1610-2351-4c35-b21d-3b293c8c172e" providerId="ADAL" clId="{0D078B47-C7AA-49B0-9A89-D49676D676FE}" dt="2021-12-15T17:49:49.002" v="3998"/>
        <pc:sldMkLst>
          <pc:docMk/>
          <pc:sldMk cId="3687638195" sldId="359"/>
        </pc:sldMkLst>
      </pc:sldChg>
      <pc:sldChg chg="add">
        <pc:chgData name="Margaret Fox" userId="892c1610-2351-4c35-b21d-3b293c8c172e" providerId="ADAL" clId="{0D078B47-C7AA-49B0-9A89-D49676D676FE}" dt="2021-12-15T17:49:49.002" v="3998"/>
        <pc:sldMkLst>
          <pc:docMk/>
          <pc:sldMk cId="23870523" sldId="360"/>
        </pc:sldMkLst>
      </pc:sldChg>
      <pc:sldChg chg="addSp modSp add del">
        <pc:chgData name="Margaret Fox" userId="892c1610-2351-4c35-b21d-3b293c8c172e" providerId="ADAL" clId="{0D078B47-C7AA-49B0-9A89-D49676D676FE}" dt="2021-12-15T16:19:53.717" v="1620" actId="47"/>
        <pc:sldMkLst>
          <pc:docMk/>
          <pc:sldMk cId="172637443" sldId="360"/>
        </pc:sldMkLst>
        <pc:spChg chg="add">
          <ac:chgData name="Margaret Fox" userId="892c1610-2351-4c35-b21d-3b293c8c172e" providerId="ADAL" clId="{0D078B47-C7AA-49B0-9A89-D49676D676FE}" dt="2021-12-08T21:05:44.795" v="565"/>
          <ac:spMkLst>
            <pc:docMk/>
            <pc:sldMk cId="172637443" sldId="360"/>
            <ac:spMk id="3" creationId="{BAEF461F-1E77-4D10-89BF-9EFE4C243F84}"/>
          </ac:spMkLst>
        </pc:spChg>
        <pc:picChg chg="add mod">
          <ac:chgData name="Margaret Fox" userId="892c1610-2351-4c35-b21d-3b293c8c172e" providerId="ADAL" clId="{0D078B47-C7AA-49B0-9A89-D49676D676FE}" dt="2021-12-08T21:07:42.465" v="604" actId="1076"/>
          <ac:picMkLst>
            <pc:docMk/>
            <pc:sldMk cId="172637443" sldId="360"/>
            <ac:picMk id="1025" creationId="{FEF04B99-2F9B-45A4-9D72-13F054A631FE}"/>
          </ac:picMkLst>
        </pc:picChg>
      </pc:sldChg>
      <pc:sldChg chg="modSp add del mod ord">
        <pc:chgData name="Margaret Fox" userId="892c1610-2351-4c35-b21d-3b293c8c172e" providerId="ADAL" clId="{0D078B47-C7AA-49B0-9A89-D49676D676FE}" dt="2021-12-15T17:49:44.441" v="3997" actId="2696"/>
        <pc:sldMkLst>
          <pc:docMk/>
          <pc:sldMk cId="470416891" sldId="360"/>
        </pc:sldMkLst>
        <pc:spChg chg="mod">
          <ac:chgData name="Margaret Fox" userId="892c1610-2351-4c35-b21d-3b293c8c172e" providerId="ADAL" clId="{0D078B47-C7AA-49B0-9A89-D49676D676FE}" dt="2021-12-15T17:47:24.767" v="3984" actId="14100"/>
          <ac:spMkLst>
            <pc:docMk/>
            <pc:sldMk cId="470416891" sldId="360"/>
            <ac:spMk id="2" creationId="{AAB9F923-3D98-49EE-927E-35748313EB37}"/>
          </ac:spMkLst>
        </pc:spChg>
      </pc:sldChg>
      <pc:sldChg chg="add">
        <pc:chgData name="Margaret Fox" userId="892c1610-2351-4c35-b21d-3b293c8c172e" providerId="ADAL" clId="{0D078B47-C7AA-49B0-9A89-D49676D676FE}" dt="2021-12-15T17:49:49.002" v="3998"/>
        <pc:sldMkLst>
          <pc:docMk/>
          <pc:sldMk cId="1244774497" sldId="361"/>
        </pc:sldMkLst>
      </pc:sldChg>
      <pc:sldChg chg="modSp add del mod">
        <pc:chgData name="Margaret Fox" userId="892c1610-2351-4c35-b21d-3b293c8c172e" providerId="ADAL" clId="{0D078B47-C7AA-49B0-9A89-D49676D676FE}" dt="2021-12-15T16:20:01.256" v="1623" actId="47"/>
        <pc:sldMkLst>
          <pc:docMk/>
          <pc:sldMk cId="2008105252" sldId="361"/>
        </pc:sldMkLst>
        <pc:spChg chg="mod">
          <ac:chgData name="Margaret Fox" userId="892c1610-2351-4c35-b21d-3b293c8c172e" providerId="ADAL" clId="{0D078B47-C7AA-49B0-9A89-D49676D676FE}" dt="2021-12-08T21:36:50.444" v="1356" actId="20577"/>
          <ac:spMkLst>
            <pc:docMk/>
            <pc:sldMk cId="2008105252" sldId="361"/>
            <ac:spMk id="2" creationId="{AAB9F923-3D98-49EE-927E-35748313EB37}"/>
          </ac:spMkLst>
        </pc:spChg>
      </pc:sldChg>
      <pc:sldChg chg="modSp add del mod ord">
        <pc:chgData name="Margaret Fox" userId="892c1610-2351-4c35-b21d-3b293c8c172e" providerId="ADAL" clId="{0D078B47-C7AA-49B0-9A89-D49676D676FE}" dt="2021-12-15T17:49:44.441" v="3997" actId="2696"/>
        <pc:sldMkLst>
          <pc:docMk/>
          <pc:sldMk cId="3573771984" sldId="361"/>
        </pc:sldMkLst>
        <pc:spChg chg="mod">
          <ac:chgData name="Margaret Fox" userId="892c1610-2351-4c35-b21d-3b293c8c172e" providerId="ADAL" clId="{0D078B47-C7AA-49B0-9A89-D49676D676FE}" dt="2021-12-15T17:48:16.190" v="3989" actId="20577"/>
          <ac:spMkLst>
            <pc:docMk/>
            <pc:sldMk cId="3573771984" sldId="361"/>
            <ac:spMk id="2" creationId="{AAB9F923-3D98-49EE-927E-35748313EB37}"/>
          </ac:spMkLst>
        </pc:spChg>
      </pc:sldChg>
      <pc:sldChg chg="new del">
        <pc:chgData name="Margaret Fox" userId="892c1610-2351-4c35-b21d-3b293c8c172e" providerId="ADAL" clId="{0D078B47-C7AA-49B0-9A89-D49676D676FE}" dt="2021-12-15T22:36:21.575" v="4021" actId="47"/>
        <pc:sldMkLst>
          <pc:docMk/>
          <pc:sldMk cId="1206633142" sldId="362"/>
        </pc:sldMkLst>
      </pc:sldChg>
    </pc:docChg>
  </pc:docChgLst>
  <pc:docChgLst>
    <pc:chgData name="Margaret Fox" userId="892c1610-2351-4c35-b21d-3b293c8c172e" providerId="ADAL" clId="{A0DC5741-89F2-4C65-BD2F-FEEC1559FDE5}"/>
    <pc:docChg chg="undo custSel addSld delSld modSld">
      <pc:chgData name="Margaret Fox" userId="892c1610-2351-4c35-b21d-3b293c8c172e" providerId="ADAL" clId="{A0DC5741-89F2-4C65-BD2F-FEEC1559FDE5}" dt="2021-10-19T18:52:27.568" v="2401" actId="22"/>
      <pc:docMkLst>
        <pc:docMk/>
      </pc:docMkLst>
      <pc:sldChg chg="modSp mod modNotesTx">
        <pc:chgData name="Margaret Fox" userId="892c1610-2351-4c35-b21d-3b293c8c172e" providerId="ADAL" clId="{A0DC5741-89F2-4C65-BD2F-FEEC1559FDE5}" dt="2021-10-19T18:33:19.475" v="2351" actId="20577"/>
        <pc:sldMkLst>
          <pc:docMk/>
          <pc:sldMk cId="1260153591" sldId="257"/>
        </pc:sldMkLst>
        <pc:spChg chg="mod">
          <ac:chgData name="Margaret Fox" userId="892c1610-2351-4c35-b21d-3b293c8c172e" providerId="ADAL" clId="{A0DC5741-89F2-4C65-BD2F-FEEC1559FDE5}" dt="2021-10-19T18:33:19.475" v="2351" actId="20577"/>
          <ac:spMkLst>
            <pc:docMk/>
            <pc:sldMk cId="1260153591" sldId="257"/>
            <ac:spMk id="2" creationId="{AAB9F923-3D98-49EE-927E-35748313EB37}"/>
          </ac:spMkLst>
        </pc:spChg>
        <pc:picChg chg="mod">
          <ac:chgData name="Margaret Fox" userId="892c1610-2351-4c35-b21d-3b293c8c172e" providerId="ADAL" clId="{A0DC5741-89F2-4C65-BD2F-FEEC1559FDE5}" dt="2021-10-19T15:10:51.490" v="26" actId="1076"/>
          <ac:picMkLst>
            <pc:docMk/>
            <pc:sldMk cId="1260153591" sldId="257"/>
            <ac:picMk id="2050" creationId="{9E476F11-15D0-42A8-BDAC-FCD6AA8E73AE}"/>
          </ac:picMkLst>
        </pc:picChg>
      </pc:sldChg>
      <pc:sldChg chg="del">
        <pc:chgData name="Margaret Fox" userId="892c1610-2351-4c35-b21d-3b293c8c172e" providerId="ADAL" clId="{A0DC5741-89F2-4C65-BD2F-FEEC1559FDE5}" dt="2021-10-19T15:36:25.746" v="2018" actId="47"/>
        <pc:sldMkLst>
          <pc:docMk/>
          <pc:sldMk cId="1885176252" sldId="258"/>
        </pc:sldMkLst>
      </pc:sldChg>
      <pc:sldChg chg="del">
        <pc:chgData name="Margaret Fox" userId="892c1610-2351-4c35-b21d-3b293c8c172e" providerId="ADAL" clId="{A0DC5741-89F2-4C65-BD2F-FEEC1559FDE5}" dt="2021-10-19T15:36:26.681" v="2019" actId="47"/>
        <pc:sldMkLst>
          <pc:docMk/>
          <pc:sldMk cId="2586962450" sldId="259"/>
        </pc:sldMkLst>
      </pc:sldChg>
      <pc:sldChg chg="del">
        <pc:chgData name="Margaret Fox" userId="892c1610-2351-4c35-b21d-3b293c8c172e" providerId="ADAL" clId="{A0DC5741-89F2-4C65-BD2F-FEEC1559FDE5}" dt="2021-10-19T15:36:36.903" v="2027" actId="47"/>
        <pc:sldMkLst>
          <pc:docMk/>
          <pc:sldMk cId="570317477" sldId="261"/>
        </pc:sldMkLst>
      </pc:sldChg>
      <pc:sldChg chg="modSp mod">
        <pc:chgData name="Margaret Fox" userId="892c1610-2351-4c35-b21d-3b293c8c172e" providerId="ADAL" clId="{A0DC5741-89F2-4C65-BD2F-FEEC1559FDE5}" dt="2021-10-19T15:12:57.756" v="267" actId="113"/>
        <pc:sldMkLst>
          <pc:docMk/>
          <pc:sldMk cId="3285693065" sldId="262"/>
        </pc:sldMkLst>
        <pc:spChg chg="mod">
          <ac:chgData name="Margaret Fox" userId="892c1610-2351-4c35-b21d-3b293c8c172e" providerId="ADAL" clId="{A0DC5741-89F2-4C65-BD2F-FEEC1559FDE5}" dt="2021-10-19T15:12:57.756" v="267" actId="113"/>
          <ac:spMkLst>
            <pc:docMk/>
            <pc:sldMk cId="3285693065" sldId="262"/>
            <ac:spMk id="2" creationId="{AAB9F923-3D98-49EE-927E-35748313EB37}"/>
          </ac:spMkLst>
        </pc:spChg>
      </pc:sldChg>
      <pc:sldChg chg="modSp mod">
        <pc:chgData name="Margaret Fox" userId="892c1610-2351-4c35-b21d-3b293c8c172e" providerId="ADAL" clId="{A0DC5741-89F2-4C65-BD2F-FEEC1559FDE5}" dt="2021-10-19T18:23:36.023" v="2224" actId="20577"/>
        <pc:sldMkLst>
          <pc:docMk/>
          <pc:sldMk cId="1809337763" sldId="277"/>
        </pc:sldMkLst>
        <pc:spChg chg="mod">
          <ac:chgData name="Margaret Fox" userId="892c1610-2351-4c35-b21d-3b293c8c172e" providerId="ADAL" clId="{A0DC5741-89F2-4C65-BD2F-FEEC1559FDE5}" dt="2021-10-19T18:23:36.023" v="2224" actId="20577"/>
          <ac:spMkLst>
            <pc:docMk/>
            <pc:sldMk cId="1809337763" sldId="277"/>
            <ac:spMk id="2" creationId="{AAB9F923-3D98-49EE-927E-35748313EB37}"/>
          </ac:spMkLst>
        </pc:spChg>
      </pc:sldChg>
      <pc:sldChg chg="modSp mod">
        <pc:chgData name="Margaret Fox" userId="892c1610-2351-4c35-b21d-3b293c8c172e" providerId="ADAL" clId="{A0DC5741-89F2-4C65-BD2F-FEEC1559FDE5}" dt="2021-10-19T14:37:40.398" v="11" actId="20577"/>
        <pc:sldMkLst>
          <pc:docMk/>
          <pc:sldMk cId="1128444069" sldId="278"/>
        </pc:sldMkLst>
        <pc:spChg chg="mod">
          <ac:chgData name="Margaret Fox" userId="892c1610-2351-4c35-b21d-3b293c8c172e" providerId="ADAL" clId="{A0DC5741-89F2-4C65-BD2F-FEEC1559FDE5}" dt="2021-10-19T14:37:40.398" v="11" actId="20577"/>
          <ac:spMkLst>
            <pc:docMk/>
            <pc:sldMk cId="1128444069" sldId="278"/>
            <ac:spMk id="2" creationId="{AAB9F923-3D98-49EE-927E-35748313EB37}"/>
          </ac:spMkLst>
        </pc:spChg>
      </pc:sldChg>
      <pc:sldChg chg="modSp mod">
        <pc:chgData name="Margaret Fox" userId="892c1610-2351-4c35-b21d-3b293c8c172e" providerId="ADAL" clId="{A0DC5741-89F2-4C65-BD2F-FEEC1559FDE5}" dt="2021-10-19T18:30:48.243" v="2350" actId="20577"/>
        <pc:sldMkLst>
          <pc:docMk/>
          <pc:sldMk cId="1771820215" sldId="287"/>
        </pc:sldMkLst>
        <pc:spChg chg="mod">
          <ac:chgData name="Margaret Fox" userId="892c1610-2351-4c35-b21d-3b293c8c172e" providerId="ADAL" clId="{A0DC5741-89F2-4C65-BD2F-FEEC1559FDE5}" dt="2021-10-19T18:30:48.243" v="2350" actId="20577"/>
          <ac:spMkLst>
            <pc:docMk/>
            <pc:sldMk cId="1771820215" sldId="287"/>
            <ac:spMk id="2" creationId="{AAB9F923-3D98-49EE-927E-35748313EB37}"/>
          </ac:spMkLst>
        </pc:spChg>
      </pc:sldChg>
      <pc:sldChg chg="del">
        <pc:chgData name="Margaret Fox" userId="892c1610-2351-4c35-b21d-3b293c8c172e" providerId="ADAL" clId="{A0DC5741-89F2-4C65-BD2F-FEEC1559FDE5}" dt="2021-10-19T15:36:35.319" v="2026" actId="47"/>
        <pc:sldMkLst>
          <pc:docMk/>
          <pc:sldMk cId="3652541975" sldId="288"/>
        </pc:sldMkLst>
      </pc:sldChg>
      <pc:sldChg chg="del">
        <pc:chgData name="Margaret Fox" userId="892c1610-2351-4c35-b21d-3b293c8c172e" providerId="ADAL" clId="{A0DC5741-89F2-4C65-BD2F-FEEC1559FDE5}" dt="2021-10-19T15:36:23.660" v="2017" actId="47"/>
        <pc:sldMkLst>
          <pc:docMk/>
          <pc:sldMk cId="3252564777" sldId="290"/>
        </pc:sldMkLst>
      </pc:sldChg>
      <pc:sldChg chg="del">
        <pc:chgData name="Margaret Fox" userId="892c1610-2351-4c35-b21d-3b293c8c172e" providerId="ADAL" clId="{A0DC5741-89F2-4C65-BD2F-FEEC1559FDE5}" dt="2021-10-19T15:36:27.493" v="2020" actId="47"/>
        <pc:sldMkLst>
          <pc:docMk/>
          <pc:sldMk cId="1622323328" sldId="293"/>
        </pc:sldMkLst>
      </pc:sldChg>
      <pc:sldChg chg="modSp del">
        <pc:chgData name="Margaret Fox" userId="892c1610-2351-4c35-b21d-3b293c8c172e" providerId="ADAL" clId="{A0DC5741-89F2-4C65-BD2F-FEEC1559FDE5}" dt="2021-10-19T15:28:20.511" v="1359" actId="47"/>
        <pc:sldMkLst>
          <pc:docMk/>
          <pc:sldMk cId="1477906069" sldId="296"/>
        </pc:sldMkLst>
        <pc:picChg chg="mod">
          <ac:chgData name="Margaret Fox" userId="892c1610-2351-4c35-b21d-3b293c8c172e" providerId="ADAL" clId="{A0DC5741-89F2-4C65-BD2F-FEEC1559FDE5}" dt="2021-10-19T15:14:28.319" v="281" actId="1076"/>
          <ac:picMkLst>
            <pc:docMk/>
            <pc:sldMk cId="1477906069" sldId="296"/>
            <ac:picMk id="2050" creationId="{9E476F11-15D0-42A8-BDAC-FCD6AA8E73AE}"/>
          </ac:picMkLst>
        </pc:picChg>
      </pc:sldChg>
      <pc:sldChg chg="del">
        <pc:chgData name="Margaret Fox" userId="892c1610-2351-4c35-b21d-3b293c8c172e" providerId="ADAL" clId="{A0DC5741-89F2-4C65-BD2F-FEEC1559FDE5}" dt="2021-10-19T15:28:22.313" v="1360" actId="47"/>
        <pc:sldMkLst>
          <pc:docMk/>
          <pc:sldMk cId="3433489096" sldId="298"/>
        </pc:sldMkLst>
      </pc:sldChg>
      <pc:sldChg chg="del">
        <pc:chgData name="Margaret Fox" userId="892c1610-2351-4c35-b21d-3b293c8c172e" providerId="ADAL" clId="{A0DC5741-89F2-4C65-BD2F-FEEC1559FDE5}" dt="2021-10-19T15:28:24.121" v="1361" actId="47"/>
        <pc:sldMkLst>
          <pc:docMk/>
          <pc:sldMk cId="1555310607" sldId="299"/>
        </pc:sldMkLst>
      </pc:sldChg>
      <pc:sldChg chg="modSp del">
        <pc:chgData name="Margaret Fox" userId="892c1610-2351-4c35-b21d-3b293c8c172e" providerId="ADAL" clId="{A0DC5741-89F2-4C65-BD2F-FEEC1559FDE5}" dt="2021-10-19T15:36:21.398" v="2016" actId="47"/>
        <pc:sldMkLst>
          <pc:docMk/>
          <pc:sldMk cId="3494816798" sldId="300"/>
        </pc:sldMkLst>
        <pc:picChg chg="mod">
          <ac:chgData name="Margaret Fox" userId="892c1610-2351-4c35-b21d-3b293c8c172e" providerId="ADAL" clId="{A0DC5741-89F2-4C65-BD2F-FEEC1559FDE5}" dt="2021-10-19T15:30:51.443" v="1398" actId="1076"/>
          <ac:picMkLst>
            <pc:docMk/>
            <pc:sldMk cId="3494816798" sldId="300"/>
            <ac:picMk id="2050" creationId="{9E476F11-15D0-42A8-BDAC-FCD6AA8E73AE}"/>
          </ac:picMkLst>
        </pc:picChg>
      </pc:sldChg>
      <pc:sldChg chg="del">
        <pc:chgData name="Margaret Fox" userId="892c1610-2351-4c35-b21d-3b293c8c172e" providerId="ADAL" clId="{A0DC5741-89F2-4C65-BD2F-FEEC1559FDE5}" dt="2021-10-19T15:36:28.685" v="2021" actId="47"/>
        <pc:sldMkLst>
          <pc:docMk/>
          <pc:sldMk cId="2779301137" sldId="301"/>
        </pc:sldMkLst>
      </pc:sldChg>
      <pc:sldChg chg="del">
        <pc:chgData name="Margaret Fox" userId="892c1610-2351-4c35-b21d-3b293c8c172e" providerId="ADAL" clId="{A0DC5741-89F2-4C65-BD2F-FEEC1559FDE5}" dt="2021-10-19T15:36:31.878" v="2024" actId="47"/>
        <pc:sldMkLst>
          <pc:docMk/>
          <pc:sldMk cId="3978628703" sldId="303"/>
        </pc:sldMkLst>
      </pc:sldChg>
      <pc:sldChg chg="del">
        <pc:chgData name="Margaret Fox" userId="892c1610-2351-4c35-b21d-3b293c8c172e" providerId="ADAL" clId="{A0DC5741-89F2-4C65-BD2F-FEEC1559FDE5}" dt="2021-10-19T15:36:33.030" v="2025" actId="47"/>
        <pc:sldMkLst>
          <pc:docMk/>
          <pc:sldMk cId="3217202515" sldId="304"/>
        </pc:sldMkLst>
      </pc:sldChg>
      <pc:sldChg chg="del">
        <pc:chgData name="Margaret Fox" userId="892c1610-2351-4c35-b21d-3b293c8c172e" providerId="ADAL" clId="{A0DC5741-89F2-4C65-BD2F-FEEC1559FDE5}" dt="2021-10-19T15:36:30.869" v="2023" actId="47"/>
        <pc:sldMkLst>
          <pc:docMk/>
          <pc:sldMk cId="3771310936" sldId="306"/>
        </pc:sldMkLst>
      </pc:sldChg>
      <pc:sldChg chg="del">
        <pc:chgData name="Margaret Fox" userId="892c1610-2351-4c35-b21d-3b293c8c172e" providerId="ADAL" clId="{A0DC5741-89F2-4C65-BD2F-FEEC1559FDE5}" dt="2021-10-19T15:36:29.785" v="2022" actId="47"/>
        <pc:sldMkLst>
          <pc:docMk/>
          <pc:sldMk cId="3754630049" sldId="307"/>
        </pc:sldMkLst>
      </pc:sldChg>
      <pc:sldChg chg="modSp add mod">
        <pc:chgData name="Margaret Fox" userId="892c1610-2351-4c35-b21d-3b293c8c172e" providerId="ADAL" clId="{A0DC5741-89F2-4C65-BD2F-FEEC1559FDE5}" dt="2021-10-19T18:18:24.111" v="2165" actId="1076"/>
        <pc:sldMkLst>
          <pc:docMk/>
          <pc:sldMk cId="2466888729" sldId="308"/>
        </pc:sldMkLst>
        <pc:spChg chg="mod">
          <ac:chgData name="Margaret Fox" userId="892c1610-2351-4c35-b21d-3b293c8c172e" providerId="ADAL" clId="{A0DC5741-89F2-4C65-BD2F-FEEC1559FDE5}" dt="2021-10-19T18:17:48.277" v="2156" actId="20577"/>
          <ac:spMkLst>
            <pc:docMk/>
            <pc:sldMk cId="2466888729" sldId="308"/>
            <ac:spMk id="2" creationId="{AAB9F923-3D98-49EE-927E-35748313EB37}"/>
          </ac:spMkLst>
        </pc:spChg>
        <pc:picChg chg="mod">
          <ac:chgData name="Margaret Fox" userId="892c1610-2351-4c35-b21d-3b293c8c172e" providerId="ADAL" clId="{A0DC5741-89F2-4C65-BD2F-FEEC1559FDE5}" dt="2021-10-19T18:18:24.111" v="2165" actId="1076"/>
          <ac:picMkLst>
            <pc:docMk/>
            <pc:sldMk cId="2466888729" sldId="308"/>
            <ac:picMk id="2050" creationId="{9E476F11-15D0-42A8-BDAC-FCD6AA8E73AE}"/>
          </ac:picMkLst>
        </pc:picChg>
      </pc:sldChg>
      <pc:sldChg chg="modSp add mod modNotesTx">
        <pc:chgData name="Margaret Fox" userId="892c1610-2351-4c35-b21d-3b293c8c172e" providerId="ADAL" clId="{A0DC5741-89F2-4C65-BD2F-FEEC1559FDE5}" dt="2021-10-19T18:17:55.555" v="2164" actId="20577"/>
        <pc:sldMkLst>
          <pc:docMk/>
          <pc:sldMk cId="3626841439" sldId="309"/>
        </pc:sldMkLst>
        <pc:spChg chg="mod">
          <ac:chgData name="Margaret Fox" userId="892c1610-2351-4c35-b21d-3b293c8c172e" providerId="ADAL" clId="{A0DC5741-89F2-4C65-BD2F-FEEC1559FDE5}" dt="2021-10-19T18:17:55.555" v="2164" actId="20577"/>
          <ac:spMkLst>
            <pc:docMk/>
            <pc:sldMk cId="3626841439" sldId="309"/>
            <ac:spMk id="2" creationId="{AAB9F923-3D98-49EE-927E-35748313EB37}"/>
          </ac:spMkLst>
        </pc:spChg>
        <pc:picChg chg="mod">
          <ac:chgData name="Margaret Fox" userId="892c1610-2351-4c35-b21d-3b293c8c172e" providerId="ADAL" clId="{A0DC5741-89F2-4C65-BD2F-FEEC1559FDE5}" dt="2021-10-19T15:19:10.245" v="677" actId="1076"/>
          <ac:picMkLst>
            <pc:docMk/>
            <pc:sldMk cId="3626841439" sldId="309"/>
            <ac:picMk id="2050" creationId="{9E476F11-15D0-42A8-BDAC-FCD6AA8E73AE}"/>
          </ac:picMkLst>
        </pc:picChg>
      </pc:sldChg>
      <pc:sldChg chg="addSp modSp add mod modNotesTx">
        <pc:chgData name="Margaret Fox" userId="892c1610-2351-4c35-b21d-3b293c8c172e" providerId="ADAL" clId="{A0DC5741-89F2-4C65-BD2F-FEEC1559FDE5}" dt="2021-10-19T18:39:00.895" v="2395" actId="20577"/>
        <pc:sldMkLst>
          <pc:docMk/>
          <pc:sldMk cId="1974659097" sldId="310"/>
        </pc:sldMkLst>
        <pc:spChg chg="mod">
          <ac:chgData name="Margaret Fox" userId="892c1610-2351-4c35-b21d-3b293c8c172e" providerId="ADAL" clId="{A0DC5741-89F2-4C65-BD2F-FEEC1559FDE5}" dt="2021-10-19T18:33:45.157" v="2356" actId="20577"/>
          <ac:spMkLst>
            <pc:docMk/>
            <pc:sldMk cId="1974659097" sldId="310"/>
            <ac:spMk id="2" creationId="{AAB9F923-3D98-49EE-927E-35748313EB37}"/>
          </ac:spMkLst>
        </pc:spChg>
        <pc:picChg chg="add mod">
          <ac:chgData name="Margaret Fox" userId="892c1610-2351-4c35-b21d-3b293c8c172e" providerId="ADAL" clId="{A0DC5741-89F2-4C65-BD2F-FEEC1559FDE5}" dt="2021-10-19T18:33:53.762" v="2359" actId="1076"/>
          <ac:picMkLst>
            <pc:docMk/>
            <pc:sldMk cId="1974659097" sldId="310"/>
            <ac:picMk id="1026" creationId="{9D3FBBC3-B372-4E3B-9F40-A337E066AC9E}"/>
          </ac:picMkLst>
        </pc:picChg>
      </pc:sldChg>
      <pc:sldChg chg="modSp add mod modNotesTx">
        <pc:chgData name="Margaret Fox" userId="892c1610-2351-4c35-b21d-3b293c8c172e" providerId="ADAL" clId="{A0DC5741-89F2-4C65-BD2F-FEEC1559FDE5}" dt="2021-10-19T18:19:12.563" v="2191" actId="20577"/>
        <pc:sldMkLst>
          <pc:docMk/>
          <pc:sldMk cId="1117480482" sldId="311"/>
        </pc:sldMkLst>
        <pc:spChg chg="mod">
          <ac:chgData name="Margaret Fox" userId="892c1610-2351-4c35-b21d-3b293c8c172e" providerId="ADAL" clId="{A0DC5741-89F2-4C65-BD2F-FEEC1559FDE5}" dt="2021-10-19T18:19:12.563" v="2191" actId="20577"/>
          <ac:spMkLst>
            <pc:docMk/>
            <pc:sldMk cId="1117480482" sldId="311"/>
            <ac:spMk id="2" creationId="{AAB9F923-3D98-49EE-927E-35748313EB37}"/>
          </ac:spMkLst>
        </pc:spChg>
        <pc:picChg chg="mod">
          <ac:chgData name="Margaret Fox" userId="892c1610-2351-4c35-b21d-3b293c8c172e" providerId="ADAL" clId="{A0DC5741-89F2-4C65-BD2F-FEEC1559FDE5}" dt="2021-10-19T15:27:56.295" v="1357" actId="1076"/>
          <ac:picMkLst>
            <pc:docMk/>
            <pc:sldMk cId="1117480482" sldId="311"/>
            <ac:picMk id="2050" creationId="{9E476F11-15D0-42A8-BDAC-FCD6AA8E73AE}"/>
          </ac:picMkLst>
        </pc:picChg>
      </pc:sldChg>
      <pc:sldChg chg="modSp add mod modNotesTx">
        <pc:chgData name="Margaret Fox" userId="892c1610-2351-4c35-b21d-3b293c8c172e" providerId="ADAL" clId="{A0DC5741-89F2-4C65-BD2F-FEEC1559FDE5}" dt="2021-10-19T15:34:19.714" v="1707" actId="20577"/>
        <pc:sldMkLst>
          <pc:docMk/>
          <pc:sldMk cId="3996046552" sldId="312"/>
        </pc:sldMkLst>
        <pc:spChg chg="mod">
          <ac:chgData name="Margaret Fox" userId="892c1610-2351-4c35-b21d-3b293c8c172e" providerId="ADAL" clId="{A0DC5741-89F2-4C65-BD2F-FEEC1559FDE5}" dt="2021-10-19T15:33:57.461" v="1639" actId="20577"/>
          <ac:spMkLst>
            <pc:docMk/>
            <pc:sldMk cId="3996046552" sldId="312"/>
            <ac:spMk id="2" creationId="{AAB9F923-3D98-49EE-927E-35748313EB37}"/>
          </ac:spMkLst>
        </pc:spChg>
      </pc:sldChg>
      <pc:sldChg chg="modSp add mod">
        <pc:chgData name="Margaret Fox" userId="892c1610-2351-4c35-b21d-3b293c8c172e" providerId="ADAL" clId="{A0DC5741-89F2-4C65-BD2F-FEEC1559FDE5}" dt="2021-10-19T15:35:45.639" v="2015" actId="20577"/>
        <pc:sldMkLst>
          <pc:docMk/>
          <pc:sldMk cId="3881256304" sldId="313"/>
        </pc:sldMkLst>
        <pc:spChg chg="mod">
          <ac:chgData name="Margaret Fox" userId="892c1610-2351-4c35-b21d-3b293c8c172e" providerId="ADAL" clId="{A0DC5741-89F2-4C65-BD2F-FEEC1559FDE5}" dt="2021-10-19T15:35:45.639" v="2015" actId="20577"/>
          <ac:spMkLst>
            <pc:docMk/>
            <pc:sldMk cId="3881256304" sldId="313"/>
            <ac:spMk id="2" creationId="{AAB9F923-3D98-49EE-927E-35748313EB37}"/>
          </ac:spMkLst>
        </pc:spChg>
      </pc:sldChg>
      <pc:sldChg chg="modSp add mod">
        <pc:chgData name="Margaret Fox" userId="892c1610-2351-4c35-b21d-3b293c8c172e" providerId="ADAL" clId="{A0DC5741-89F2-4C65-BD2F-FEEC1559FDE5}" dt="2021-10-19T18:34:47.829" v="2394" actId="1076"/>
        <pc:sldMkLst>
          <pc:docMk/>
          <pc:sldMk cId="625769159" sldId="314"/>
        </pc:sldMkLst>
        <pc:spChg chg="mod">
          <ac:chgData name="Margaret Fox" userId="892c1610-2351-4c35-b21d-3b293c8c172e" providerId="ADAL" clId="{A0DC5741-89F2-4C65-BD2F-FEEC1559FDE5}" dt="2021-10-19T18:34:47.829" v="2394" actId="1076"/>
          <ac:spMkLst>
            <pc:docMk/>
            <pc:sldMk cId="625769159" sldId="314"/>
            <ac:spMk id="2" creationId="{AAB9F923-3D98-49EE-927E-35748313EB37}"/>
          </ac:spMkLst>
        </pc:spChg>
      </pc:sldChg>
      <pc:sldChg chg="addSp delSp new mod">
        <pc:chgData name="Margaret Fox" userId="892c1610-2351-4c35-b21d-3b293c8c172e" providerId="ADAL" clId="{A0DC5741-89F2-4C65-BD2F-FEEC1559FDE5}" dt="2021-10-19T18:52:14.206" v="2399" actId="22"/>
        <pc:sldMkLst>
          <pc:docMk/>
          <pc:sldMk cId="2617018406" sldId="315"/>
        </pc:sldMkLst>
        <pc:picChg chg="add del">
          <ac:chgData name="Margaret Fox" userId="892c1610-2351-4c35-b21d-3b293c8c172e" providerId="ADAL" clId="{A0DC5741-89F2-4C65-BD2F-FEEC1559FDE5}" dt="2021-10-19T18:51:45.447" v="2398" actId="478"/>
          <ac:picMkLst>
            <pc:docMk/>
            <pc:sldMk cId="2617018406" sldId="315"/>
            <ac:picMk id="3" creationId="{225C5E12-0576-4208-9BBD-4DFFCBC7285C}"/>
          </ac:picMkLst>
        </pc:picChg>
        <pc:picChg chg="add">
          <ac:chgData name="Margaret Fox" userId="892c1610-2351-4c35-b21d-3b293c8c172e" providerId="ADAL" clId="{A0DC5741-89F2-4C65-BD2F-FEEC1559FDE5}" dt="2021-10-19T18:52:14.206" v="2399" actId="22"/>
          <ac:picMkLst>
            <pc:docMk/>
            <pc:sldMk cId="2617018406" sldId="315"/>
            <ac:picMk id="5" creationId="{3C7D9B62-56AC-4AAD-8CE2-2A65F22A2224}"/>
          </ac:picMkLst>
        </pc:picChg>
      </pc:sldChg>
      <pc:sldChg chg="addSp new mod">
        <pc:chgData name="Margaret Fox" userId="892c1610-2351-4c35-b21d-3b293c8c172e" providerId="ADAL" clId="{A0DC5741-89F2-4C65-BD2F-FEEC1559FDE5}" dt="2021-10-19T18:52:27.568" v="2401" actId="22"/>
        <pc:sldMkLst>
          <pc:docMk/>
          <pc:sldMk cId="4288585237" sldId="316"/>
        </pc:sldMkLst>
        <pc:picChg chg="add">
          <ac:chgData name="Margaret Fox" userId="892c1610-2351-4c35-b21d-3b293c8c172e" providerId="ADAL" clId="{A0DC5741-89F2-4C65-BD2F-FEEC1559FDE5}" dt="2021-10-19T18:52:27.568" v="2401" actId="22"/>
          <ac:picMkLst>
            <pc:docMk/>
            <pc:sldMk cId="4288585237" sldId="316"/>
            <ac:picMk id="3" creationId="{02CFFE40-941B-4325-9606-5FDA82B97D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0" tIns="46245" rIns="92490" bIns="46245" rtlCol="0"/>
          <a:lstStyle>
            <a:lvl1pPr algn="r">
              <a:defRPr sz="1200"/>
            </a:lvl1pPr>
          </a:lstStyle>
          <a:p>
            <a:fld id="{9498E8A4-006E-4B59-8A1D-E7D4D1D9621E}" type="datetimeFigureOut">
              <a:rPr lang="en-US" smtClean="0"/>
              <a:t>01/26/2022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0" tIns="46245" rIns="92490" bIns="462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0" tIns="46245" rIns="92490" bIns="46245" rtlCol="0" anchor="b"/>
          <a:lstStyle>
            <a:lvl1pPr algn="r">
              <a:defRPr sz="1200"/>
            </a:lvl1pPr>
          </a:lstStyle>
          <a:p>
            <a:fld id="{F458D754-58E6-4C8E-9677-2ECE10006F03}" type="slidenum">
              <a:rPr lang="en-US" smtClean="0"/>
              <a:t>‹#›</a:t>
            </a:fld>
            <a:endParaRPr lang="en-US"/>
          </a:p>
        </p:txBody>
      </p:sp>
    </p:spTree>
    <p:extLst>
      <p:ext uri="{BB962C8B-B14F-4D97-AF65-F5344CB8AC3E}">
        <p14:creationId xmlns:p14="http://schemas.microsoft.com/office/powerpoint/2010/main" val="29364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screen share, welcome class, pray</a:t>
            </a:r>
          </a:p>
        </p:txBody>
      </p:sp>
      <p:sp>
        <p:nvSpPr>
          <p:cNvPr id="4" name="Slide Number Placeholder 3"/>
          <p:cNvSpPr>
            <a:spLocks noGrp="1"/>
          </p:cNvSpPr>
          <p:nvPr>
            <p:ph type="sldNum" sz="quarter" idx="5"/>
          </p:nvPr>
        </p:nvSpPr>
        <p:spPr/>
        <p:txBody>
          <a:bodyPr/>
          <a:lstStyle/>
          <a:p>
            <a:fld id="{F458D754-58E6-4C8E-9677-2ECE10006F03}" type="slidenum">
              <a:rPr lang="en-US" smtClean="0"/>
              <a:t>1</a:t>
            </a:fld>
            <a:endParaRPr lang="en-US"/>
          </a:p>
        </p:txBody>
      </p:sp>
    </p:spTree>
    <p:extLst>
      <p:ext uri="{BB962C8B-B14F-4D97-AF65-F5344CB8AC3E}">
        <p14:creationId xmlns:p14="http://schemas.microsoft.com/office/powerpoint/2010/main" val="381375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10</a:t>
            </a:fld>
            <a:endParaRPr lang="en-US"/>
          </a:p>
        </p:txBody>
      </p:sp>
    </p:spTree>
    <p:extLst>
      <p:ext uri="{BB962C8B-B14F-4D97-AF65-F5344CB8AC3E}">
        <p14:creationId xmlns:p14="http://schemas.microsoft.com/office/powerpoint/2010/main" val="98335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11</a:t>
            </a:fld>
            <a:endParaRPr lang="en-US"/>
          </a:p>
        </p:txBody>
      </p:sp>
    </p:spTree>
    <p:extLst>
      <p:ext uri="{BB962C8B-B14F-4D97-AF65-F5344CB8AC3E}">
        <p14:creationId xmlns:p14="http://schemas.microsoft.com/office/powerpoint/2010/main" val="331058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12</a:t>
            </a:fld>
            <a:endParaRPr lang="en-US"/>
          </a:p>
        </p:txBody>
      </p:sp>
    </p:spTree>
    <p:extLst>
      <p:ext uri="{BB962C8B-B14F-4D97-AF65-F5344CB8AC3E}">
        <p14:creationId xmlns:p14="http://schemas.microsoft.com/office/powerpoint/2010/main" val="351749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13</a:t>
            </a:fld>
            <a:endParaRPr lang="en-US"/>
          </a:p>
        </p:txBody>
      </p:sp>
    </p:spTree>
    <p:extLst>
      <p:ext uri="{BB962C8B-B14F-4D97-AF65-F5344CB8AC3E}">
        <p14:creationId xmlns:p14="http://schemas.microsoft.com/office/powerpoint/2010/main" val="1283022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14</a:t>
            </a:fld>
            <a:endParaRPr lang="en-US"/>
          </a:p>
        </p:txBody>
      </p:sp>
    </p:spTree>
    <p:extLst>
      <p:ext uri="{BB962C8B-B14F-4D97-AF65-F5344CB8AC3E}">
        <p14:creationId xmlns:p14="http://schemas.microsoft.com/office/powerpoint/2010/main" val="143524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15</a:t>
            </a:fld>
            <a:endParaRPr lang="en-US"/>
          </a:p>
        </p:txBody>
      </p:sp>
    </p:spTree>
    <p:extLst>
      <p:ext uri="{BB962C8B-B14F-4D97-AF65-F5344CB8AC3E}">
        <p14:creationId xmlns:p14="http://schemas.microsoft.com/office/powerpoint/2010/main" val="226530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16</a:t>
            </a:fld>
            <a:endParaRPr lang="en-US"/>
          </a:p>
        </p:txBody>
      </p:sp>
    </p:spTree>
    <p:extLst>
      <p:ext uri="{BB962C8B-B14F-4D97-AF65-F5344CB8AC3E}">
        <p14:creationId xmlns:p14="http://schemas.microsoft.com/office/powerpoint/2010/main" val="177504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17</a:t>
            </a:fld>
            <a:endParaRPr lang="en-US"/>
          </a:p>
        </p:txBody>
      </p:sp>
    </p:spTree>
    <p:extLst>
      <p:ext uri="{BB962C8B-B14F-4D97-AF65-F5344CB8AC3E}">
        <p14:creationId xmlns:p14="http://schemas.microsoft.com/office/powerpoint/2010/main" val="126192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18</a:t>
            </a:fld>
            <a:endParaRPr lang="en-US"/>
          </a:p>
        </p:txBody>
      </p:sp>
    </p:spTree>
    <p:extLst>
      <p:ext uri="{BB962C8B-B14F-4D97-AF65-F5344CB8AC3E}">
        <p14:creationId xmlns:p14="http://schemas.microsoft.com/office/powerpoint/2010/main" val="109156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19</a:t>
            </a:fld>
            <a:endParaRPr lang="en-US"/>
          </a:p>
        </p:txBody>
      </p:sp>
    </p:spTree>
    <p:extLst>
      <p:ext uri="{BB962C8B-B14F-4D97-AF65-F5344CB8AC3E}">
        <p14:creationId xmlns:p14="http://schemas.microsoft.com/office/powerpoint/2010/main" val="112788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2</a:t>
            </a:fld>
            <a:endParaRPr lang="en-US"/>
          </a:p>
        </p:txBody>
      </p:sp>
    </p:spTree>
    <p:extLst>
      <p:ext uri="{BB962C8B-B14F-4D97-AF65-F5344CB8AC3E}">
        <p14:creationId xmlns:p14="http://schemas.microsoft.com/office/powerpoint/2010/main" val="279256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20</a:t>
            </a:fld>
            <a:endParaRPr lang="en-US"/>
          </a:p>
        </p:txBody>
      </p:sp>
    </p:spTree>
    <p:extLst>
      <p:ext uri="{BB962C8B-B14F-4D97-AF65-F5344CB8AC3E}">
        <p14:creationId xmlns:p14="http://schemas.microsoft.com/office/powerpoint/2010/main" val="160252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21</a:t>
            </a:fld>
            <a:endParaRPr lang="en-US"/>
          </a:p>
        </p:txBody>
      </p:sp>
    </p:spTree>
    <p:extLst>
      <p:ext uri="{BB962C8B-B14F-4D97-AF65-F5344CB8AC3E}">
        <p14:creationId xmlns:p14="http://schemas.microsoft.com/office/powerpoint/2010/main" val="7971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22</a:t>
            </a:fld>
            <a:endParaRPr lang="en-US"/>
          </a:p>
        </p:txBody>
      </p:sp>
    </p:spTree>
    <p:extLst>
      <p:ext uri="{BB962C8B-B14F-4D97-AF65-F5344CB8AC3E}">
        <p14:creationId xmlns:p14="http://schemas.microsoft.com/office/powerpoint/2010/main" val="369023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23</a:t>
            </a:fld>
            <a:endParaRPr lang="en-US"/>
          </a:p>
        </p:txBody>
      </p:sp>
    </p:spTree>
    <p:extLst>
      <p:ext uri="{BB962C8B-B14F-4D97-AF65-F5344CB8AC3E}">
        <p14:creationId xmlns:p14="http://schemas.microsoft.com/office/powerpoint/2010/main" val="194040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24</a:t>
            </a:fld>
            <a:endParaRPr lang="en-US"/>
          </a:p>
        </p:txBody>
      </p:sp>
    </p:spTree>
    <p:extLst>
      <p:ext uri="{BB962C8B-B14F-4D97-AF65-F5344CB8AC3E}">
        <p14:creationId xmlns:p14="http://schemas.microsoft.com/office/powerpoint/2010/main" val="3207065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25</a:t>
            </a:fld>
            <a:endParaRPr lang="en-US"/>
          </a:p>
        </p:txBody>
      </p:sp>
    </p:spTree>
    <p:extLst>
      <p:ext uri="{BB962C8B-B14F-4D97-AF65-F5344CB8AC3E}">
        <p14:creationId xmlns:p14="http://schemas.microsoft.com/office/powerpoint/2010/main" val="209978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3</a:t>
            </a:fld>
            <a:endParaRPr lang="en-US"/>
          </a:p>
        </p:txBody>
      </p:sp>
    </p:spTree>
    <p:extLst>
      <p:ext uri="{BB962C8B-B14F-4D97-AF65-F5344CB8AC3E}">
        <p14:creationId xmlns:p14="http://schemas.microsoft.com/office/powerpoint/2010/main" val="95126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4</a:t>
            </a:fld>
            <a:endParaRPr lang="en-US"/>
          </a:p>
        </p:txBody>
      </p:sp>
    </p:spTree>
    <p:extLst>
      <p:ext uri="{BB962C8B-B14F-4D97-AF65-F5344CB8AC3E}">
        <p14:creationId xmlns:p14="http://schemas.microsoft.com/office/powerpoint/2010/main" val="221311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5</a:t>
            </a:fld>
            <a:endParaRPr lang="en-US"/>
          </a:p>
        </p:txBody>
      </p:sp>
    </p:spTree>
    <p:extLst>
      <p:ext uri="{BB962C8B-B14F-4D97-AF65-F5344CB8AC3E}">
        <p14:creationId xmlns:p14="http://schemas.microsoft.com/office/powerpoint/2010/main" val="38138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6</a:t>
            </a:fld>
            <a:endParaRPr lang="en-US"/>
          </a:p>
        </p:txBody>
      </p:sp>
    </p:spTree>
    <p:extLst>
      <p:ext uri="{BB962C8B-B14F-4D97-AF65-F5344CB8AC3E}">
        <p14:creationId xmlns:p14="http://schemas.microsoft.com/office/powerpoint/2010/main" val="416224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7</a:t>
            </a:fld>
            <a:endParaRPr lang="en-US"/>
          </a:p>
        </p:txBody>
      </p:sp>
    </p:spTree>
    <p:extLst>
      <p:ext uri="{BB962C8B-B14F-4D97-AF65-F5344CB8AC3E}">
        <p14:creationId xmlns:p14="http://schemas.microsoft.com/office/powerpoint/2010/main" val="351712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8</a:t>
            </a:fld>
            <a:endParaRPr lang="en-US"/>
          </a:p>
        </p:txBody>
      </p:sp>
    </p:spTree>
    <p:extLst>
      <p:ext uri="{BB962C8B-B14F-4D97-AF65-F5344CB8AC3E}">
        <p14:creationId xmlns:p14="http://schemas.microsoft.com/office/powerpoint/2010/main" val="236284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9</a:t>
            </a:fld>
            <a:endParaRPr lang="en-US"/>
          </a:p>
        </p:txBody>
      </p:sp>
    </p:spTree>
    <p:extLst>
      <p:ext uri="{BB962C8B-B14F-4D97-AF65-F5344CB8AC3E}">
        <p14:creationId xmlns:p14="http://schemas.microsoft.com/office/powerpoint/2010/main" val="33748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6952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422168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1505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0674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885A1-F417-4BD3-A7E5-7FD1DA82AF68}" type="datetimeFigureOut">
              <a:rPr lang="en-US" smtClean="0"/>
              <a:t>01/26/2022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791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885A1-F417-4BD3-A7E5-7FD1DA82AF68}" type="datetimeFigureOut">
              <a:rPr lang="en-US" smtClean="0"/>
              <a:t>01/26/2022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38999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885A1-F417-4BD3-A7E5-7FD1DA82AF68}" type="datetimeFigureOut">
              <a:rPr lang="en-US" smtClean="0"/>
              <a:t>01/26/2022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3373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885A1-F417-4BD3-A7E5-7FD1DA82AF68}" type="datetimeFigureOut">
              <a:rPr lang="en-US" smtClean="0"/>
              <a:t>01/26/2022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70103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885A1-F417-4BD3-A7E5-7FD1DA82AF68}" type="datetimeFigureOut">
              <a:rPr lang="en-US" smtClean="0"/>
              <a:t>01/26/2022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41576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01/26/2022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94239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01/26/2022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0654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85A1-F417-4BD3-A7E5-7FD1DA82AF68}" type="datetimeFigureOut">
              <a:rPr lang="en-US" smtClean="0"/>
              <a:t>01/26/2022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89E9B-B69C-4369-BAE6-2CF91127EE5F}" type="slidenum">
              <a:rPr lang="en-US" smtClean="0"/>
              <a:t>‹#›</a:t>
            </a:fld>
            <a:endParaRPr lang="en-US"/>
          </a:p>
        </p:txBody>
      </p:sp>
    </p:spTree>
    <p:extLst>
      <p:ext uri="{BB962C8B-B14F-4D97-AF65-F5344CB8AC3E}">
        <p14:creationId xmlns:p14="http://schemas.microsoft.com/office/powerpoint/2010/main" val="13127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E3EA-3B74-4AB6-A680-7FF77E458D00}"/>
              </a:ext>
            </a:extLst>
          </p:cNvPr>
          <p:cNvSpPr>
            <a:spLocks noGrp="1"/>
          </p:cNvSpPr>
          <p:nvPr>
            <p:ph type="ctrTitle"/>
          </p:nvPr>
        </p:nvSpPr>
        <p:spPr/>
        <p:txBody>
          <a:bodyPr/>
          <a:lstStyle/>
          <a:p>
            <a:r>
              <a:rPr lang="en-US" dirty="0"/>
              <a:t>HO</a:t>
            </a:r>
          </a:p>
        </p:txBody>
      </p:sp>
      <p:sp>
        <p:nvSpPr>
          <p:cNvPr id="3" name="Subtitle 2">
            <a:extLst>
              <a:ext uri="{FF2B5EF4-FFF2-40B4-BE49-F238E27FC236}">
                <a16:creationId xmlns:a16="http://schemas.microsoft.com/office/drawing/2014/main" id="{A05136F9-5202-40BC-9F17-CC96D30D2EBD}"/>
              </a:ext>
            </a:extLst>
          </p:cNvPr>
          <p:cNvSpPr>
            <a:spLocks noGrp="1"/>
          </p:cNvSpPr>
          <p:nvPr>
            <p:ph type="subTitle" idx="1"/>
          </p:nvPr>
        </p:nvSpPr>
        <p:spPr/>
        <p:txBody>
          <a:bodyPr/>
          <a:lstStyle/>
          <a:p>
            <a:endParaRPr lang="en-US"/>
          </a:p>
        </p:txBody>
      </p:sp>
      <p:pic>
        <p:nvPicPr>
          <p:cNvPr id="1026" name="Picture 2" descr="Old Map Isolated Background 3d Illustration Stock Illustration -  Illustration of torn, design: 108956473">
            <a:extLst>
              <a:ext uri="{FF2B5EF4-FFF2-40B4-BE49-F238E27FC236}">
                <a16:creationId xmlns:a16="http://schemas.microsoft.com/office/drawing/2014/main" id="{50F0B0ED-2EFB-46F9-8C19-E53BEC8EB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5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7BBF53-CD9C-4AE8-AD41-D042C223641A}"/>
              </a:ext>
            </a:extLst>
          </p:cNvPr>
          <p:cNvSpPr txBox="1"/>
          <p:nvPr/>
        </p:nvSpPr>
        <p:spPr>
          <a:xfrm>
            <a:off x="685801" y="1273661"/>
            <a:ext cx="7934416" cy="3600986"/>
          </a:xfrm>
          <a:prstGeom prst="rect">
            <a:avLst/>
          </a:prstGeom>
          <a:noFill/>
        </p:spPr>
        <p:txBody>
          <a:bodyPr wrap="square" rtlCol="0">
            <a:spAutoFit/>
          </a:bodyPr>
          <a:lstStyle/>
          <a:p>
            <a:pPr algn="ctr"/>
            <a:r>
              <a:rPr lang="en-US" sz="4400" dirty="0"/>
              <a:t>Exploring the Old Testament: </a:t>
            </a:r>
          </a:p>
          <a:p>
            <a:pPr algn="ctr"/>
            <a:r>
              <a:rPr lang="en-US" sz="4400" dirty="0"/>
              <a:t>A Biblical Survey</a:t>
            </a:r>
            <a:endParaRPr lang="en-US" sz="5400" dirty="0"/>
          </a:p>
          <a:p>
            <a:endParaRPr lang="en-US" sz="4400" dirty="0"/>
          </a:p>
          <a:p>
            <a:pPr algn="ctr"/>
            <a:r>
              <a:rPr lang="en-US" sz="3200" dirty="0"/>
              <a:t>First Presbyterian Church of Tallahassee</a:t>
            </a:r>
          </a:p>
          <a:p>
            <a:pPr algn="ctr"/>
            <a:r>
              <a:rPr lang="en-US" sz="3200" dirty="0"/>
              <a:t>Wednesdays 5:45-6:45 p.m.</a:t>
            </a:r>
          </a:p>
          <a:p>
            <a:pPr algn="ctr"/>
            <a:r>
              <a:rPr lang="en-US" sz="3200" dirty="0"/>
              <a:t>Rev. Margaret Fox</a:t>
            </a:r>
          </a:p>
        </p:txBody>
      </p:sp>
    </p:spTree>
    <p:extLst>
      <p:ext uri="{BB962C8B-B14F-4D97-AF65-F5344CB8AC3E}">
        <p14:creationId xmlns:p14="http://schemas.microsoft.com/office/powerpoint/2010/main" val="388191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232202"/>
          </a:xfrm>
          <a:prstGeom prst="rect">
            <a:avLst/>
          </a:prstGeom>
          <a:noFill/>
        </p:spPr>
        <p:txBody>
          <a:bodyPr wrap="square" rtlCol="0">
            <a:spAutoFit/>
          </a:bodyPr>
          <a:lstStyle/>
          <a:p>
            <a:r>
              <a:rPr lang="en-US" sz="5400" dirty="0"/>
              <a:t>Monarchy stats</a:t>
            </a:r>
          </a:p>
          <a:p>
            <a:pPr marL="457200" indent="-457200">
              <a:buFont typeface="Arial" panose="020B0604020202020204" pitchFamily="34" charset="0"/>
              <a:buChar char="•"/>
            </a:pPr>
            <a:r>
              <a:rPr lang="en-US" sz="2800" dirty="0"/>
              <a:t>North: 19 kings in 200 </a:t>
            </a:r>
            <a:r>
              <a:rPr lang="en-US" sz="2800" dirty="0" err="1"/>
              <a:t>yrs</a:t>
            </a:r>
            <a:r>
              <a:rPr lang="en-US" sz="2800" dirty="0"/>
              <a:t> (10.5 </a:t>
            </a:r>
            <a:r>
              <a:rPr lang="en-US" sz="2800" dirty="0" err="1"/>
              <a:t>yrs</a:t>
            </a:r>
            <a:r>
              <a:rPr lang="en-US" sz="2800" dirty="0"/>
              <a:t>/king)</a:t>
            </a:r>
          </a:p>
          <a:p>
            <a:pPr marL="457200" indent="-457200">
              <a:buFont typeface="Arial" panose="020B0604020202020204" pitchFamily="34" charset="0"/>
              <a:buChar char="•"/>
            </a:pPr>
            <a:r>
              <a:rPr lang="en-US" sz="2800" dirty="0"/>
              <a:t>South: 20 kings in 336 </a:t>
            </a:r>
            <a:r>
              <a:rPr lang="en-US" sz="2800" dirty="0" err="1"/>
              <a:t>yrs</a:t>
            </a:r>
            <a:r>
              <a:rPr lang="en-US" sz="2800" dirty="0"/>
              <a:t> (16.8 </a:t>
            </a:r>
            <a:r>
              <a:rPr lang="en-US" sz="2800" dirty="0" err="1"/>
              <a:t>yrs</a:t>
            </a:r>
            <a:r>
              <a:rPr lang="en-US" sz="2800" dirty="0"/>
              <a:t>/king)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2 good, 6 OK, 6 fully evil</a:t>
            </a:r>
          </a:p>
          <a:p>
            <a:pPr marL="457200" indent="-457200">
              <a:buFont typeface="Arial" panose="020B0604020202020204" pitchFamily="34" charset="0"/>
              <a:buChar char="•"/>
            </a:pPr>
            <a:r>
              <a:rPr lang="en-US" sz="2800" dirty="0"/>
              <a:t>12 of 39 monarchs die in a coup</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1 (</a:t>
            </a:r>
            <a:r>
              <a:rPr lang="en-US" sz="2800" dirty="0" err="1"/>
              <a:t>Zimri</a:t>
            </a:r>
            <a:r>
              <a:rPr lang="en-US" sz="2800" dirty="0"/>
              <a:t>) dies by suicide)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1 Queen</a:t>
            </a:r>
          </a:p>
          <a:p>
            <a:endParaRPr lang="en-US" sz="2800" dirty="0"/>
          </a:p>
        </p:txBody>
      </p:sp>
    </p:spTree>
    <p:extLst>
      <p:ext uri="{BB962C8B-B14F-4D97-AF65-F5344CB8AC3E}">
        <p14:creationId xmlns:p14="http://schemas.microsoft.com/office/powerpoint/2010/main" val="339121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9F923-3D98-49EE-927E-35748313EB37}"/>
              </a:ext>
            </a:extLst>
          </p:cNvPr>
          <p:cNvSpPr txBox="1"/>
          <p:nvPr/>
        </p:nvSpPr>
        <p:spPr>
          <a:xfrm>
            <a:off x="177553" y="0"/>
            <a:ext cx="8052047" cy="1785104"/>
          </a:xfrm>
          <a:prstGeom prst="rect">
            <a:avLst/>
          </a:prstGeom>
          <a:noFill/>
        </p:spPr>
        <p:txBody>
          <a:bodyPr wrap="square" rtlCol="0">
            <a:spAutoFit/>
          </a:bodyPr>
          <a:lstStyle/>
          <a:p>
            <a:r>
              <a:rPr lang="en-US" sz="5400" dirty="0"/>
              <a:t>Monarchy map</a:t>
            </a:r>
          </a:p>
          <a:p>
            <a:pPr marL="457200" indent="-457200">
              <a:buFont typeface="Arial" panose="020B0604020202020204" pitchFamily="34" charset="0"/>
              <a:buChar char="•"/>
            </a:pPr>
            <a:endParaRPr lang="en-US" sz="2800" dirty="0"/>
          </a:p>
          <a:p>
            <a:endParaRPr lang="en-US" sz="2800" dirty="0"/>
          </a:p>
        </p:txBody>
      </p:sp>
      <p:pic>
        <p:nvPicPr>
          <p:cNvPr id="3" name="Picture 2" descr="The Kingdom of Northern Israel fell in 724 BC to Assyria and the Kingdom of Judah fell in 586 BC to Babylon. The Jewish and Israelite people were taken captive and deported. The exiled Jewish people from the Southern Kingdom of Judah were allowed to return to the land of Israel and rebuild the cities and the Temple thanks to an edict of King Cyrus the Great in 537 BC - ConformingToJesus.com">
            <a:extLst>
              <a:ext uri="{FF2B5EF4-FFF2-40B4-BE49-F238E27FC236}">
                <a16:creationId xmlns:a16="http://schemas.microsoft.com/office/drawing/2014/main" id="{C0A7C29D-DB67-468C-A774-56E7C3F5F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754063"/>
            <a:ext cx="8534400" cy="601675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9289FA1-AF93-44DE-A833-334E3B092E38}"/>
              </a:ext>
            </a:extLst>
          </p:cNvPr>
          <p:cNvSpPr/>
          <p:nvPr/>
        </p:nvSpPr>
        <p:spPr>
          <a:xfrm>
            <a:off x="4572000" y="2997200"/>
            <a:ext cx="1041400" cy="431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FF7199E-E398-4072-8B92-0F6317F997ED}"/>
              </a:ext>
            </a:extLst>
          </p:cNvPr>
          <p:cNvSpPr/>
          <p:nvPr/>
        </p:nvSpPr>
        <p:spPr>
          <a:xfrm>
            <a:off x="4762500" y="4183063"/>
            <a:ext cx="1358900" cy="431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D6074FE-43A8-4514-B2E5-42D03C7BA320}"/>
              </a:ext>
            </a:extLst>
          </p:cNvPr>
          <p:cNvSpPr/>
          <p:nvPr/>
        </p:nvSpPr>
        <p:spPr>
          <a:xfrm>
            <a:off x="202953" y="5697537"/>
            <a:ext cx="1041400" cy="431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15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801314"/>
          </a:xfrm>
          <a:prstGeom prst="rect">
            <a:avLst/>
          </a:prstGeom>
          <a:noFill/>
        </p:spPr>
        <p:txBody>
          <a:bodyPr wrap="square" rtlCol="0">
            <a:spAutoFit/>
          </a:bodyPr>
          <a:lstStyle/>
          <a:p>
            <a:r>
              <a:rPr lang="en-US" sz="5400" dirty="0"/>
              <a:t>Monarchy themes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Loss of territorial integrity</a:t>
            </a:r>
          </a:p>
          <a:p>
            <a:pPr marL="457200" indent="-457200">
              <a:buFont typeface="Arial" panose="020B0604020202020204" pitchFamily="34" charset="0"/>
              <a:buChar char="•"/>
            </a:pPr>
            <a:r>
              <a:rPr lang="en-US" sz="2800" dirty="0"/>
              <a:t>Skirmishes with neighbors (Edom, Moab, </a:t>
            </a:r>
            <a:r>
              <a:rPr lang="en-US" sz="2800" dirty="0" err="1"/>
              <a:t>etc</a:t>
            </a:r>
            <a:r>
              <a:rPr lang="en-US" sz="2800" dirty="0"/>
              <a:t>)</a:t>
            </a:r>
          </a:p>
          <a:p>
            <a:pPr marL="457200" indent="-457200">
              <a:buFont typeface="Arial" panose="020B0604020202020204" pitchFamily="34" charset="0"/>
              <a:buChar char="•"/>
            </a:pPr>
            <a:r>
              <a:rPr lang="en-US" sz="2800" dirty="0"/>
              <a:t>Geopolitical stage: alliances with Egypt, Babylon</a:t>
            </a:r>
          </a:p>
          <a:p>
            <a:pPr marL="457200" indent="-457200">
              <a:buFont typeface="Arial" panose="020B0604020202020204" pitchFamily="34" charset="0"/>
              <a:buChar char="•"/>
            </a:pPr>
            <a:r>
              <a:rPr lang="en-US" sz="2800" dirty="0"/>
              <a:t>Cooperation/conflict btw </a:t>
            </a:r>
            <a:r>
              <a:rPr lang="en-US" sz="2800" dirty="0" err="1"/>
              <a:t>Isr</a:t>
            </a:r>
            <a:r>
              <a:rPr lang="en-US" sz="2800" dirty="0"/>
              <a:t> and Judah</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Tribute, taxes, temple treasure</a:t>
            </a:r>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99970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72065"/>
            <a:ext cx="8052047" cy="5232202"/>
          </a:xfrm>
          <a:prstGeom prst="rect">
            <a:avLst/>
          </a:prstGeom>
          <a:noFill/>
        </p:spPr>
        <p:txBody>
          <a:bodyPr wrap="square" rtlCol="0">
            <a:spAutoFit/>
          </a:bodyPr>
          <a:lstStyle/>
          <a:p>
            <a:r>
              <a:rPr lang="en-US" sz="5400" dirty="0"/>
              <a:t>Religious themes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Israelites are </a:t>
            </a:r>
            <a:r>
              <a:rPr lang="en-US" sz="2800" dirty="0" err="1"/>
              <a:t>sycretists</a:t>
            </a:r>
            <a:r>
              <a:rPr lang="en-US" sz="2800" dirty="0"/>
              <a:t>, but God is not!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Improper additions:</a:t>
            </a:r>
          </a:p>
          <a:p>
            <a:pPr marL="914400" lvl="1" indent="-457200">
              <a:buFont typeface="Arial" panose="020B0604020202020204" pitchFamily="34" charset="0"/>
              <a:buChar char="•"/>
            </a:pPr>
            <a:r>
              <a:rPr lang="en-US" sz="2800" dirty="0"/>
              <a:t>High places, sacred poles, child sacrifice</a:t>
            </a:r>
          </a:p>
          <a:p>
            <a:pPr marL="457200" indent="-457200">
              <a:buFont typeface="Arial" panose="020B0604020202020204" pitchFamily="34" charset="0"/>
              <a:buChar char="•"/>
            </a:pPr>
            <a:r>
              <a:rPr lang="en-US" sz="2800" dirty="0"/>
              <a:t>Subtractions:</a:t>
            </a:r>
          </a:p>
          <a:p>
            <a:pPr marL="914400" lvl="1" indent="-457200">
              <a:buFont typeface="Arial" panose="020B0604020202020204" pitchFamily="34" charset="0"/>
              <a:buChar char="•"/>
            </a:pPr>
            <a:r>
              <a:rPr lang="en-US" sz="2800" dirty="0"/>
              <a:t>Temple treasures used as tribute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Repentance/forgiveness		divine justice/mercy</a:t>
            </a:r>
          </a:p>
          <a:p>
            <a:endParaRPr lang="en-US" sz="2800" dirty="0"/>
          </a:p>
        </p:txBody>
      </p:sp>
    </p:spTree>
    <p:extLst>
      <p:ext uri="{BB962C8B-B14F-4D97-AF65-F5344CB8AC3E}">
        <p14:creationId xmlns:p14="http://schemas.microsoft.com/office/powerpoint/2010/main" val="120037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663089"/>
          </a:xfrm>
          <a:prstGeom prst="rect">
            <a:avLst/>
          </a:prstGeom>
          <a:noFill/>
        </p:spPr>
        <p:txBody>
          <a:bodyPr wrap="square" rtlCol="0">
            <a:spAutoFit/>
          </a:bodyPr>
          <a:lstStyle/>
          <a:p>
            <a:r>
              <a:rPr lang="en-US" sz="5400" dirty="0"/>
              <a:t>Fall of Israel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Assyria appears on the scene </a:t>
            </a:r>
          </a:p>
          <a:p>
            <a:pPr marL="914400" lvl="1" indent="-457200">
              <a:buFont typeface="Arial" panose="020B0604020202020204" pitchFamily="34" charset="0"/>
              <a:buChar char="•"/>
            </a:pPr>
            <a:r>
              <a:rPr lang="en-US" sz="2800" dirty="0"/>
              <a:t>Menahem (n) pays tax</a:t>
            </a:r>
          </a:p>
          <a:p>
            <a:pPr marL="914400" lvl="1" indent="-457200">
              <a:buFont typeface="Arial" panose="020B0604020202020204" pitchFamily="34" charset="0"/>
              <a:buChar char="•"/>
            </a:pPr>
            <a:r>
              <a:rPr lang="en-US" sz="2800" dirty="0" err="1"/>
              <a:t>Pekah</a:t>
            </a:r>
            <a:r>
              <a:rPr lang="en-US" sz="2800" dirty="0"/>
              <a:t> (n) loses territory</a:t>
            </a:r>
          </a:p>
          <a:p>
            <a:pPr marL="914400" lvl="1" indent="-457200">
              <a:buFont typeface="Arial" panose="020B0604020202020204" pitchFamily="34" charset="0"/>
              <a:buChar char="•"/>
            </a:pPr>
            <a:r>
              <a:rPr lang="en-US" sz="2800" dirty="0"/>
              <a:t>Ahaz (s) appeals for relief from Edom/Isr.</a:t>
            </a:r>
          </a:p>
          <a:p>
            <a:pPr marL="914400" lvl="1" indent="-457200">
              <a:buFont typeface="Arial" panose="020B0604020202020204" pitchFamily="34" charset="0"/>
              <a:buChar char="•"/>
            </a:pPr>
            <a:r>
              <a:rPr lang="en-US" sz="2800" dirty="0"/>
              <a:t>Hoshea (n) becomes vassal</a:t>
            </a:r>
          </a:p>
          <a:p>
            <a:pPr marL="457200" indent="-457200">
              <a:buFont typeface="Arial" panose="020B0604020202020204" pitchFamily="34" charset="0"/>
              <a:buChar char="•"/>
            </a:pPr>
            <a:r>
              <a:rPr lang="en-US" sz="2800" dirty="0"/>
              <a:t>922: Assyrians besiege Samaria</a:t>
            </a:r>
          </a:p>
          <a:p>
            <a:pPr marL="914400" lvl="1" indent="-457200">
              <a:buFont typeface="Arial" panose="020B0604020202020204" pitchFamily="34" charset="0"/>
              <a:buChar char="•"/>
            </a:pPr>
            <a:r>
              <a:rPr lang="en-US" sz="2800" dirty="0"/>
              <a:t>Captures and carries off king and people</a:t>
            </a:r>
          </a:p>
          <a:p>
            <a:pPr marL="914400" lvl="1" indent="-457200">
              <a:buFont typeface="Arial" panose="020B0604020202020204" pitchFamily="34" charset="0"/>
              <a:buChar char="•"/>
            </a:pPr>
            <a:r>
              <a:rPr lang="en-US" sz="2800" dirty="0"/>
              <a:t>Brought other peoples to live in the land</a:t>
            </a:r>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33977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3939540"/>
          </a:xfrm>
          <a:prstGeom prst="rect">
            <a:avLst/>
          </a:prstGeom>
          <a:noFill/>
        </p:spPr>
        <p:txBody>
          <a:bodyPr wrap="square" rtlCol="0">
            <a:spAutoFit/>
          </a:bodyPr>
          <a:lstStyle/>
          <a:p>
            <a:r>
              <a:rPr lang="en-US" sz="5400" dirty="0"/>
              <a:t>Discussion</a:t>
            </a:r>
          </a:p>
          <a:p>
            <a:pPr marL="457200" indent="-457200">
              <a:buFont typeface="Arial" panose="020B0604020202020204" pitchFamily="34" charset="0"/>
              <a:buChar char="•"/>
            </a:pPr>
            <a:endParaRPr lang="en-US" sz="2800" dirty="0"/>
          </a:p>
          <a:p>
            <a:r>
              <a:rPr lang="en-US" sz="2800" dirty="0"/>
              <a:t>1 Kings 17:7-23</a:t>
            </a:r>
          </a:p>
          <a:p>
            <a:endParaRPr lang="en-US" sz="2800" dirty="0"/>
          </a:p>
          <a:p>
            <a:pPr lvl="1"/>
            <a:r>
              <a:rPr lang="en-US" sz="2800" dirty="0"/>
              <a:t>How does the text make sense of what has happened to Israel?</a:t>
            </a:r>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370133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3524435" y="504282"/>
            <a:ext cx="8052047" cy="923330"/>
          </a:xfrm>
          <a:prstGeom prst="rect">
            <a:avLst/>
          </a:prstGeom>
          <a:noFill/>
        </p:spPr>
        <p:txBody>
          <a:bodyPr wrap="square" rtlCol="0">
            <a:spAutoFit/>
          </a:bodyPr>
          <a:lstStyle/>
          <a:p>
            <a:r>
              <a:rPr lang="en-US" sz="5400" dirty="0"/>
              <a:t>Two Good Kings</a:t>
            </a:r>
          </a:p>
        </p:txBody>
      </p:sp>
      <p:pic>
        <p:nvPicPr>
          <p:cNvPr id="4" name="Picture 2" descr="The Ancestors - Canterbury Cathedral">
            <a:extLst>
              <a:ext uri="{FF2B5EF4-FFF2-40B4-BE49-F238E27FC236}">
                <a16:creationId xmlns:a16="http://schemas.microsoft.com/office/drawing/2014/main" id="{255A4C9F-6614-4BB3-96CB-6C4A2C8D1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392" y="1276397"/>
            <a:ext cx="2312925" cy="49366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onymous: Hezekiah">
            <a:extLst>
              <a:ext uri="{FF2B5EF4-FFF2-40B4-BE49-F238E27FC236}">
                <a16:creationId xmlns:a16="http://schemas.microsoft.com/office/drawing/2014/main" id="{F3FB6B5A-317E-45D8-99B8-CB880B7D4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550" y="1276397"/>
            <a:ext cx="2352920" cy="49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98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32035" y="1075782"/>
            <a:ext cx="8052047" cy="2215991"/>
          </a:xfrm>
          <a:prstGeom prst="rect">
            <a:avLst/>
          </a:prstGeom>
          <a:noFill/>
        </p:spPr>
        <p:txBody>
          <a:bodyPr wrap="square" rtlCol="0">
            <a:spAutoFit/>
          </a:bodyPr>
          <a:lstStyle/>
          <a:p>
            <a:r>
              <a:rPr lang="en-US" sz="5400" dirty="0"/>
              <a:t>Discussion</a:t>
            </a:r>
          </a:p>
          <a:p>
            <a:endParaRPr lang="en-US" sz="2800" dirty="0"/>
          </a:p>
          <a:p>
            <a:r>
              <a:rPr lang="en-US" sz="2800" dirty="0"/>
              <a:t>What were positives and negatives of Hezekiah’s reign?</a:t>
            </a:r>
          </a:p>
        </p:txBody>
      </p:sp>
    </p:spTree>
    <p:extLst>
      <p:ext uri="{BB962C8B-B14F-4D97-AF65-F5344CB8AC3E}">
        <p14:creationId xmlns:p14="http://schemas.microsoft.com/office/powerpoint/2010/main" val="77786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370427"/>
          </a:xfrm>
          <a:prstGeom prst="rect">
            <a:avLst/>
          </a:prstGeom>
          <a:noFill/>
        </p:spPr>
        <p:txBody>
          <a:bodyPr wrap="square" rtlCol="0">
            <a:spAutoFit/>
          </a:bodyPr>
          <a:lstStyle/>
          <a:p>
            <a:r>
              <a:rPr lang="en-US" sz="5400" dirty="0"/>
              <a:t>Hezekiah</a:t>
            </a:r>
          </a:p>
          <a:p>
            <a:pPr marL="457200" indent="-457200">
              <a:buFont typeface="Arial" panose="020B0604020202020204" pitchFamily="34" charset="0"/>
              <a:buChar char="•"/>
            </a:pPr>
            <a:r>
              <a:rPr lang="en-US" sz="2800" dirty="0"/>
              <a:t>Positive</a:t>
            </a:r>
          </a:p>
          <a:p>
            <a:pPr marL="914400" lvl="1" indent="-457200">
              <a:buFont typeface="Arial" panose="020B0604020202020204" pitchFamily="34" charset="0"/>
              <a:buChar char="•"/>
            </a:pPr>
            <a:r>
              <a:rPr lang="en-US" sz="2800" dirty="0"/>
              <a:t>Removed high places, pillars &amp; sacred poles</a:t>
            </a:r>
          </a:p>
          <a:p>
            <a:pPr marL="914400" lvl="1" indent="-457200">
              <a:buFont typeface="Arial" panose="020B0604020202020204" pitchFamily="34" charset="0"/>
              <a:buChar char="•"/>
            </a:pPr>
            <a:r>
              <a:rPr lang="en-US" sz="2800" dirty="0"/>
              <a:t>Removed Moses’ bronze serpent</a:t>
            </a:r>
          </a:p>
          <a:p>
            <a:pPr marL="914400" lvl="1" indent="-457200">
              <a:buFont typeface="Arial" panose="020B0604020202020204" pitchFamily="34" charset="0"/>
              <a:buChar char="•"/>
            </a:pPr>
            <a:r>
              <a:rPr lang="en-US" sz="2800" dirty="0"/>
              <a:t>Held fast to Lord’s commandments</a:t>
            </a:r>
          </a:p>
          <a:p>
            <a:pPr marL="914400" lvl="1" indent="-457200">
              <a:buFont typeface="Arial" panose="020B0604020202020204" pitchFamily="34" charset="0"/>
              <a:buChar char="•"/>
            </a:pPr>
            <a:r>
              <a:rPr lang="en-US" sz="2800" dirty="0"/>
              <a:t>Wouldn’t serve Assyria</a:t>
            </a:r>
          </a:p>
          <a:p>
            <a:pPr marL="914400" lvl="1" indent="-457200">
              <a:buFont typeface="Arial" panose="020B0604020202020204" pitchFamily="34" charset="0"/>
              <a:buChar char="•"/>
            </a:pPr>
            <a:r>
              <a:rPr lang="en-US" sz="2800" dirty="0"/>
              <a:t>Consults Isaiah, repents; God hears prayer</a:t>
            </a:r>
          </a:p>
          <a:p>
            <a:pPr marL="914400" lvl="1" indent="-457200">
              <a:buFont typeface="Arial" panose="020B0604020202020204" pitchFamily="34" charset="0"/>
              <a:buChar char="•"/>
            </a:pPr>
            <a:r>
              <a:rPr lang="en-US" sz="2800" dirty="0"/>
              <a:t>Pool/conduit to bring water to city</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90044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370427"/>
          </a:xfrm>
          <a:prstGeom prst="rect">
            <a:avLst/>
          </a:prstGeom>
          <a:noFill/>
        </p:spPr>
        <p:txBody>
          <a:bodyPr wrap="square" rtlCol="0">
            <a:spAutoFit/>
          </a:bodyPr>
          <a:lstStyle/>
          <a:p>
            <a:r>
              <a:rPr lang="en-US" sz="5400" dirty="0"/>
              <a:t>Hezekiah</a:t>
            </a:r>
          </a:p>
          <a:p>
            <a:pPr marL="457200" indent="-457200">
              <a:buFont typeface="Arial" panose="020B0604020202020204" pitchFamily="34" charset="0"/>
              <a:buChar char="•"/>
            </a:pPr>
            <a:r>
              <a:rPr lang="en-US" sz="2800" dirty="0"/>
              <a:t>Negative</a:t>
            </a:r>
          </a:p>
          <a:p>
            <a:pPr marL="914400" lvl="1" indent="-457200">
              <a:buFont typeface="Arial" panose="020B0604020202020204" pitchFamily="34" charset="0"/>
              <a:buChar char="•"/>
            </a:pPr>
            <a:r>
              <a:rPr lang="en-US" sz="2800" dirty="0"/>
              <a:t>Uses temple gold as tribute for Assyria (18:14-16)</a:t>
            </a:r>
          </a:p>
          <a:p>
            <a:pPr marL="914400" lvl="1" indent="-457200">
              <a:buFont typeface="Arial" panose="020B0604020202020204" pitchFamily="34" charset="0"/>
              <a:buChar char="•"/>
            </a:pPr>
            <a:r>
              <a:rPr lang="en-US" sz="2800" dirty="0"/>
              <a:t>Shows Babylonian envoys the treasures of Jerusalem</a:t>
            </a:r>
          </a:p>
          <a:p>
            <a:pPr marL="914400" lvl="1" indent="-457200">
              <a:buFont typeface="Arial" panose="020B0604020202020204" pitchFamily="34" charset="0"/>
              <a:buChar char="•"/>
            </a:pPr>
            <a:r>
              <a:rPr lang="en-US" sz="2800" dirty="0"/>
              <a:t>Not bothered by long-term legacy; relieved that Babylonians won’t come in his lifetime</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4094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1477328"/>
          </a:xfrm>
          <a:prstGeom prst="rect">
            <a:avLst/>
          </a:prstGeom>
          <a:noFill/>
        </p:spPr>
        <p:txBody>
          <a:bodyPr wrap="square" rtlCol="0">
            <a:spAutoFit/>
          </a:bodyPr>
          <a:lstStyle/>
          <a:p>
            <a:r>
              <a:rPr lang="en-US" sz="5400" dirty="0"/>
              <a:t>Prayer for illumination</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112844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232202"/>
          </a:xfrm>
          <a:prstGeom prst="rect">
            <a:avLst/>
          </a:prstGeom>
          <a:noFill/>
        </p:spPr>
        <p:txBody>
          <a:bodyPr wrap="square" rtlCol="0">
            <a:spAutoFit/>
          </a:bodyPr>
          <a:lstStyle/>
          <a:p>
            <a:r>
              <a:rPr lang="en-US" sz="5400" dirty="0"/>
              <a:t>Josiah</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Walks in the way of David</a:t>
            </a:r>
          </a:p>
          <a:p>
            <a:pPr marL="457200" indent="-457200">
              <a:buFont typeface="Arial" panose="020B0604020202020204" pitchFamily="34" charset="0"/>
              <a:buChar char="•"/>
            </a:pPr>
            <a:r>
              <a:rPr lang="en-US" sz="2800" dirty="0"/>
              <a:t>Temple restoration project—book is discovered</a:t>
            </a:r>
          </a:p>
          <a:p>
            <a:pPr marL="457200" indent="-457200">
              <a:buFont typeface="Arial" panose="020B0604020202020204" pitchFamily="34" charset="0"/>
              <a:buChar char="•"/>
            </a:pPr>
            <a:r>
              <a:rPr lang="en-US" sz="2800" dirty="0"/>
              <a:t>Deuteronomy or proto-Deuteronomy</a:t>
            </a:r>
          </a:p>
          <a:p>
            <a:pPr marL="457200" indent="-457200">
              <a:buFont typeface="Arial" panose="020B0604020202020204" pitchFamily="34" charset="0"/>
              <a:buChar char="•"/>
            </a:pPr>
            <a:r>
              <a:rPr lang="en-US" sz="2800" dirty="0"/>
              <a:t>Reading, repentance, covenant renewal</a:t>
            </a:r>
          </a:p>
          <a:p>
            <a:pPr marL="457200" indent="-457200">
              <a:buFont typeface="Arial" panose="020B0604020202020204" pitchFamily="34" charset="0"/>
              <a:buChar char="•"/>
            </a:pPr>
            <a:r>
              <a:rPr lang="en-US" sz="2800" dirty="0"/>
              <a:t>Passover observance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Yet: God determined to punish sins of Manasseh</a:t>
            </a:r>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382282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370427"/>
          </a:xfrm>
          <a:prstGeom prst="rect">
            <a:avLst/>
          </a:prstGeom>
          <a:noFill/>
        </p:spPr>
        <p:txBody>
          <a:bodyPr wrap="square" rtlCol="0">
            <a:spAutoFit/>
          </a:bodyPr>
          <a:lstStyle/>
          <a:p>
            <a:r>
              <a:rPr lang="en-US" sz="5400" dirty="0"/>
              <a:t>Fall of Judah</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Final three kings</a:t>
            </a:r>
          </a:p>
          <a:p>
            <a:pPr marL="914400" lvl="1" indent="-457200">
              <a:buFont typeface="Arial" panose="020B0604020202020204" pitchFamily="34" charset="0"/>
              <a:buChar char="•"/>
            </a:pPr>
            <a:r>
              <a:rPr lang="en-US" sz="2800" dirty="0"/>
              <a:t>Jehoiakim</a:t>
            </a:r>
          </a:p>
          <a:p>
            <a:pPr marL="914400" lvl="1" indent="-457200">
              <a:buFont typeface="Arial" panose="020B0604020202020204" pitchFamily="34" charset="0"/>
              <a:buChar char="•"/>
            </a:pPr>
            <a:r>
              <a:rPr lang="en-US" sz="2800" dirty="0"/>
              <a:t>Jehoiachin</a:t>
            </a:r>
          </a:p>
          <a:p>
            <a:pPr marL="914400" lvl="1" indent="-457200">
              <a:buFont typeface="Arial" panose="020B0604020202020204" pitchFamily="34" charset="0"/>
              <a:buChar char="•"/>
            </a:pPr>
            <a:r>
              <a:rPr lang="en-US" sz="2800" dirty="0"/>
              <a:t>Zedekiah</a:t>
            </a:r>
          </a:p>
          <a:p>
            <a:pPr lvl="1"/>
            <a:endParaRPr lang="en-US" sz="2800" dirty="0"/>
          </a:p>
          <a:p>
            <a:endParaRPr lang="en-US" sz="2800" dirty="0"/>
          </a:p>
        </p:txBody>
      </p:sp>
    </p:spTree>
    <p:extLst>
      <p:ext uri="{BB962C8B-B14F-4D97-AF65-F5344CB8AC3E}">
        <p14:creationId xmlns:p14="http://schemas.microsoft.com/office/powerpoint/2010/main" val="48577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232202"/>
          </a:xfrm>
          <a:prstGeom prst="rect">
            <a:avLst/>
          </a:prstGeom>
          <a:noFill/>
        </p:spPr>
        <p:txBody>
          <a:bodyPr wrap="square" rtlCol="0">
            <a:spAutoFit/>
          </a:bodyPr>
          <a:lstStyle/>
          <a:p>
            <a:r>
              <a:rPr lang="en-US" sz="5400" dirty="0"/>
              <a:t>Fall of Judah</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Jehoiakim</a:t>
            </a:r>
          </a:p>
          <a:p>
            <a:pPr marL="914400" lvl="1" indent="-457200">
              <a:buFont typeface="Arial" panose="020B0604020202020204" pitchFamily="34" charset="0"/>
              <a:buChar char="•"/>
            </a:pPr>
            <a:r>
              <a:rPr lang="en-US" sz="2800" dirty="0"/>
              <a:t>Installed by Pharoah</a:t>
            </a:r>
          </a:p>
          <a:p>
            <a:pPr marL="914400" lvl="1" indent="-457200">
              <a:buFont typeface="Arial" panose="020B0604020202020204" pitchFamily="34" charset="0"/>
              <a:buChar char="•"/>
            </a:pPr>
            <a:r>
              <a:rPr lang="en-US" sz="2800" dirty="0"/>
              <a:t>Gave silver &amp; gold to Pharoah, taxed land for tribute</a:t>
            </a:r>
          </a:p>
          <a:p>
            <a:pPr marL="914400" lvl="1" indent="-457200">
              <a:buFont typeface="Arial" panose="020B0604020202020204" pitchFamily="34" charset="0"/>
              <a:buChar char="•"/>
            </a:pPr>
            <a:r>
              <a:rPr lang="en-US" sz="2800" dirty="0"/>
              <a:t>Became Nebuchadnezzar’s servant</a:t>
            </a:r>
          </a:p>
          <a:p>
            <a:pPr marL="914400" lvl="1" indent="-457200">
              <a:buFont typeface="Arial" panose="020B0604020202020204" pitchFamily="34" charset="0"/>
              <a:buChar char="•"/>
            </a:pPr>
            <a:r>
              <a:rPr lang="en-US" sz="2800" dirty="0"/>
              <a:t>Rebelled against Babylon</a:t>
            </a:r>
          </a:p>
          <a:p>
            <a:pPr marL="914400" lvl="1" indent="-457200">
              <a:buFont typeface="Arial" panose="020B0604020202020204" pitchFamily="34" charset="0"/>
              <a:buChar char="•"/>
            </a:pPr>
            <a:r>
              <a:rPr lang="en-US" sz="2800" dirty="0"/>
              <a:t>Babylonians &amp; other neighbors attack Judah</a:t>
            </a:r>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318924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370427"/>
          </a:xfrm>
          <a:prstGeom prst="rect">
            <a:avLst/>
          </a:prstGeom>
          <a:noFill/>
        </p:spPr>
        <p:txBody>
          <a:bodyPr wrap="square" rtlCol="0">
            <a:spAutoFit/>
          </a:bodyPr>
          <a:lstStyle/>
          <a:p>
            <a:r>
              <a:rPr lang="en-US" sz="5400" dirty="0"/>
              <a:t>Fall of Judah</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Jehoiachin</a:t>
            </a:r>
          </a:p>
          <a:p>
            <a:pPr marL="914400" lvl="1" indent="-457200">
              <a:buFont typeface="Arial" panose="020B0604020202020204" pitchFamily="34" charset="0"/>
              <a:buChar char="•"/>
            </a:pPr>
            <a:r>
              <a:rPr lang="en-US" sz="2800" dirty="0"/>
              <a:t>Babylon besieged Jerusalem</a:t>
            </a:r>
          </a:p>
          <a:p>
            <a:pPr marL="914400" lvl="1" indent="-457200">
              <a:buFont typeface="Arial" panose="020B0604020202020204" pitchFamily="34" charset="0"/>
              <a:buChar char="•"/>
            </a:pPr>
            <a:r>
              <a:rPr lang="en-US" sz="2800" dirty="0"/>
              <a:t>Gives up self, family, officials—taken to Babylon</a:t>
            </a:r>
          </a:p>
          <a:p>
            <a:pPr marL="914400" lvl="1" indent="-457200">
              <a:buFont typeface="Arial" panose="020B0604020202020204" pitchFamily="34" charset="0"/>
              <a:buChar char="•"/>
            </a:pPr>
            <a:r>
              <a:rPr lang="en-US" sz="2800" dirty="0"/>
              <a:t>Babylon captures temple treasures</a:t>
            </a:r>
          </a:p>
          <a:p>
            <a:pPr marL="914400" lvl="1" indent="-457200">
              <a:buFont typeface="Arial" panose="020B0604020202020204" pitchFamily="34" charset="0"/>
              <a:buChar char="•"/>
            </a:pPr>
            <a:r>
              <a:rPr lang="en-US" sz="2800" dirty="0"/>
              <a:t>Kidnapped officials, warriors, artisans, men of valor</a:t>
            </a:r>
          </a:p>
          <a:p>
            <a:endParaRPr lang="en-US" sz="2800" dirty="0"/>
          </a:p>
        </p:txBody>
      </p:sp>
    </p:spTree>
    <p:extLst>
      <p:ext uri="{BB962C8B-B14F-4D97-AF65-F5344CB8AC3E}">
        <p14:creationId xmlns:p14="http://schemas.microsoft.com/office/powerpoint/2010/main" val="86615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663089"/>
          </a:xfrm>
          <a:prstGeom prst="rect">
            <a:avLst/>
          </a:prstGeom>
          <a:noFill/>
        </p:spPr>
        <p:txBody>
          <a:bodyPr wrap="square" rtlCol="0">
            <a:spAutoFit/>
          </a:bodyPr>
          <a:lstStyle/>
          <a:p>
            <a:r>
              <a:rPr lang="en-US" sz="5400" dirty="0"/>
              <a:t>Fall of Judah</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Zedekiah</a:t>
            </a:r>
          </a:p>
          <a:p>
            <a:pPr marL="914400" lvl="1" indent="-457200">
              <a:buFont typeface="Arial" panose="020B0604020202020204" pitchFamily="34" charset="0"/>
              <a:buChar char="•"/>
            </a:pPr>
            <a:r>
              <a:rPr lang="en-US" sz="2800" dirty="0"/>
              <a:t>Installed by Nebuchadnezzar</a:t>
            </a:r>
          </a:p>
          <a:p>
            <a:pPr marL="914400" lvl="1" indent="-457200">
              <a:buFont typeface="Arial" panose="020B0604020202020204" pitchFamily="34" charset="0"/>
              <a:buChar char="•"/>
            </a:pPr>
            <a:r>
              <a:rPr lang="en-US" sz="2800" dirty="0"/>
              <a:t>Rebels</a:t>
            </a:r>
          </a:p>
          <a:p>
            <a:pPr marL="914400" lvl="1" indent="-457200">
              <a:buFont typeface="Arial" panose="020B0604020202020204" pitchFamily="34" charset="0"/>
              <a:buChar char="•"/>
            </a:pPr>
            <a:r>
              <a:rPr lang="en-US" sz="2800" dirty="0"/>
              <a:t>Siege of Jerusalem—destruction, trauma</a:t>
            </a:r>
          </a:p>
          <a:p>
            <a:pPr marL="914400" lvl="1" indent="-457200">
              <a:buFont typeface="Arial" panose="020B0604020202020204" pitchFamily="34" charset="0"/>
              <a:buChar char="•"/>
            </a:pPr>
            <a:r>
              <a:rPr lang="en-US" sz="2800" dirty="0"/>
              <a:t>Sons killed; blinded; led away</a:t>
            </a:r>
          </a:p>
          <a:p>
            <a:pPr marL="914400" lvl="1" indent="-457200">
              <a:buFont typeface="Arial" panose="020B0604020202020204" pitchFamily="34" charset="0"/>
              <a:buChar char="•"/>
            </a:pPr>
            <a:r>
              <a:rPr lang="en-US" sz="2800" dirty="0"/>
              <a:t>Destruction of temple, king’s house, city</a:t>
            </a:r>
          </a:p>
          <a:p>
            <a:pPr marL="914400" lvl="1" indent="-457200">
              <a:buFont typeface="Arial" panose="020B0604020202020204" pitchFamily="34" charset="0"/>
              <a:buChar char="•"/>
            </a:pPr>
            <a:r>
              <a:rPr lang="en-US" sz="2800" dirty="0"/>
              <a:t>Remaining pop (except some poor laborers) brought </a:t>
            </a:r>
            <a:r>
              <a:rPr lang="en-US" sz="2800"/>
              <a:t>into exile</a:t>
            </a:r>
            <a:endParaRPr lang="en-US" sz="2800" dirty="0"/>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416304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33181" y="1300294"/>
            <a:ext cx="7458057" cy="5232202"/>
          </a:xfrm>
          <a:prstGeom prst="rect">
            <a:avLst/>
          </a:prstGeom>
          <a:noFill/>
        </p:spPr>
        <p:txBody>
          <a:bodyPr wrap="square" rtlCol="0">
            <a:spAutoFit/>
          </a:bodyPr>
          <a:lstStyle/>
          <a:p>
            <a:r>
              <a:rPr lang="en-US" sz="5400" dirty="0"/>
              <a:t>Moving Forward</a:t>
            </a:r>
            <a:endParaRPr lang="en-US" sz="2800" dirty="0"/>
          </a:p>
          <a:p>
            <a:pPr marL="742950" lvl="1" indent="-285750">
              <a:buFont typeface="Arial" panose="020B0604020202020204" pitchFamily="34" charset="0"/>
              <a:buChar char="•"/>
            </a:pPr>
            <a:r>
              <a:rPr lang="en-US" sz="2800" dirty="0"/>
              <a:t>Assignment for next time: Ezra &amp; Nehemiah</a:t>
            </a:r>
          </a:p>
          <a:p>
            <a:pPr lvl="2"/>
            <a:r>
              <a:rPr lang="en-US" sz="2800" dirty="0"/>
              <a:t>Return &amp; rebuilding: center and edges</a:t>
            </a:r>
          </a:p>
          <a:p>
            <a:pPr lvl="2"/>
            <a:endParaRPr lang="en-US" sz="2800" dirty="0"/>
          </a:p>
          <a:p>
            <a:pPr lvl="2"/>
            <a:endParaRPr lang="en-US" sz="2800" dirty="0"/>
          </a:p>
          <a:p>
            <a:pPr lvl="2"/>
            <a:endParaRPr lang="en-US" sz="2800" dirty="0"/>
          </a:p>
          <a:p>
            <a:pPr lvl="2"/>
            <a:endParaRPr lang="en-US" sz="2800" dirty="0"/>
          </a:p>
          <a:p>
            <a:pPr lvl="2"/>
            <a:endParaRPr lang="en-US" sz="2800" dirty="0"/>
          </a:p>
          <a:p>
            <a:pPr lvl="2"/>
            <a:endParaRPr lang="en-US" sz="2800" dirty="0"/>
          </a:p>
          <a:p>
            <a:pPr marL="742950" lvl="1" indent="-285750">
              <a:buFont typeface="Arial" panose="020B0604020202020204" pitchFamily="34" charset="0"/>
              <a:buChar char="•"/>
            </a:pPr>
            <a:r>
              <a:rPr lang="en-US" sz="2800" dirty="0"/>
              <a:t>Opening prayer for next time: _______</a:t>
            </a:r>
          </a:p>
          <a:p>
            <a:pPr marL="1200150" lvl="2" indent="-285750">
              <a:buFont typeface="Arial" panose="020B0604020202020204" pitchFamily="34" charset="0"/>
              <a:buChar char="•"/>
            </a:pPr>
            <a:endParaRPr lang="en-US" sz="2800" dirty="0"/>
          </a:p>
        </p:txBody>
      </p:sp>
      <p:sp>
        <p:nvSpPr>
          <p:cNvPr id="4" name="Oval 3">
            <a:extLst>
              <a:ext uri="{FF2B5EF4-FFF2-40B4-BE49-F238E27FC236}">
                <a16:creationId xmlns:a16="http://schemas.microsoft.com/office/drawing/2014/main" id="{91CC7658-5DC3-4E28-AE1B-DF9C19710715}"/>
              </a:ext>
            </a:extLst>
          </p:cNvPr>
          <p:cNvSpPr/>
          <p:nvPr/>
        </p:nvSpPr>
        <p:spPr>
          <a:xfrm>
            <a:off x="3299781" y="3124200"/>
            <a:ext cx="2400300" cy="23368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DC235C81-8A85-47CF-ACD5-B8ACB22BCD0A}"/>
              </a:ext>
            </a:extLst>
          </p:cNvPr>
          <p:cNvSpPr/>
          <p:nvPr/>
        </p:nvSpPr>
        <p:spPr>
          <a:xfrm>
            <a:off x="4093531" y="3882247"/>
            <a:ext cx="812800" cy="820705"/>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33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3139321"/>
          </a:xfrm>
          <a:prstGeom prst="rect">
            <a:avLst/>
          </a:prstGeom>
          <a:noFill/>
        </p:spPr>
        <p:txBody>
          <a:bodyPr wrap="square" rtlCol="0">
            <a:spAutoFit/>
          </a:bodyPr>
          <a:lstStyle/>
          <a:p>
            <a:r>
              <a:rPr lang="en-US" sz="5400" dirty="0"/>
              <a:t>Today’s Class</a:t>
            </a:r>
          </a:p>
          <a:p>
            <a:endParaRPr lang="en-US" sz="5400" dirty="0"/>
          </a:p>
          <a:p>
            <a:r>
              <a:rPr lang="en-US" sz="5400" dirty="0"/>
              <a:t>2 Kings</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277330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20104"/>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545976" y="708943"/>
            <a:ext cx="8052047" cy="5663089"/>
          </a:xfrm>
          <a:prstGeom prst="rect">
            <a:avLst/>
          </a:prstGeom>
          <a:noFill/>
        </p:spPr>
        <p:txBody>
          <a:bodyPr wrap="square" rtlCol="0">
            <a:spAutoFit/>
          </a:bodyPr>
          <a:lstStyle/>
          <a:p>
            <a:r>
              <a:rPr lang="en-US" sz="5400" dirty="0"/>
              <a:t>What’s new?</a:t>
            </a:r>
            <a:endParaRPr lang="en-US" sz="2800" dirty="0"/>
          </a:p>
          <a:p>
            <a:pPr marL="285750" indent="-285750">
              <a:buFont typeface="Arial" panose="020B0604020202020204" pitchFamily="34" charset="0"/>
              <a:buChar char="•"/>
            </a:pPr>
            <a:r>
              <a:rPr lang="en-US" sz="2800" dirty="0"/>
              <a:t>Who is God?</a:t>
            </a:r>
          </a:p>
          <a:p>
            <a:pPr marL="742950" lvl="1" indent="-285750">
              <a:buFont typeface="Arial" panose="020B0604020202020204" pitchFamily="34" charset="0"/>
              <a:buChar char="•"/>
            </a:pPr>
            <a:r>
              <a:rPr lang="en-US" sz="2800" dirty="0"/>
              <a:t>Creator, covenant maker, warrior… lawgiver, commander, enforcer, tactician &amp; general, rescuer/punisher, fertility specialist, ark-dweller, kingmaker</a:t>
            </a:r>
            <a:r>
              <a:rPr lang="en-US" sz="2800" b="1" dirty="0"/>
              <a:t> </a:t>
            </a:r>
            <a:r>
              <a:rPr lang="en-US" sz="2800" dirty="0"/>
              <a:t>&amp;</a:t>
            </a:r>
            <a:r>
              <a:rPr lang="en-US" sz="2800" b="1" dirty="0"/>
              <a:t> </a:t>
            </a:r>
            <a:r>
              <a:rPr lang="en-US" sz="2800" dirty="0"/>
              <a:t>king un-maker, dynasty founder, resident of Jerusalem, </a:t>
            </a:r>
            <a:r>
              <a:rPr lang="en-US" sz="2800" b="1" dirty="0"/>
              <a:t>forgiver &amp; enforcer</a:t>
            </a:r>
            <a:endParaRPr lang="en-US" sz="2800" dirty="0"/>
          </a:p>
          <a:p>
            <a:pPr marL="285750" indent="-285750">
              <a:buFont typeface="Arial" panose="020B0604020202020204" pitchFamily="34" charset="0"/>
              <a:buChar char="•"/>
            </a:pPr>
            <a:r>
              <a:rPr lang="en-US" sz="2800" dirty="0"/>
              <a:t>Who is Israel?</a:t>
            </a:r>
          </a:p>
          <a:p>
            <a:pPr marL="742950" lvl="1" indent="-285750">
              <a:buFont typeface="Arial" panose="020B0604020202020204" pitchFamily="34" charset="0"/>
              <a:buChar char="•"/>
            </a:pPr>
            <a:r>
              <a:rPr lang="en-US" sz="2800" dirty="0"/>
              <a:t>Family lineage, slaves, fugitives, covenant people, soldiers &amp; settlers, apostates and tribal lords, open and accepting people, proto-monarchy, monarchy, divided monarchy, </a:t>
            </a:r>
            <a:r>
              <a:rPr lang="en-US" sz="2800" b="1" dirty="0"/>
              <a:t>ppl in exile</a:t>
            </a:r>
            <a:endParaRPr lang="en-US" sz="2800" dirty="0"/>
          </a:p>
        </p:txBody>
      </p:sp>
    </p:spTree>
    <p:extLst>
      <p:ext uri="{BB962C8B-B14F-4D97-AF65-F5344CB8AC3E}">
        <p14:creationId xmlns:p14="http://schemas.microsoft.com/office/powerpoint/2010/main" val="328569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370427"/>
          </a:xfrm>
          <a:prstGeom prst="rect">
            <a:avLst/>
          </a:prstGeom>
          <a:noFill/>
        </p:spPr>
        <p:txBody>
          <a:bodyPr wrap="square" rtlCol="0">
            <a:spAutoFit/>
          </a:bodyPr>
          <a:lstStyle/>
          <a:p>
            <a:r>
              <a:rPr lang="en-US" sz="5400" dirty="0"/>
              <a:t>End and Exile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Outline:</a:t>
            </a:r>
          </a:p>
          <a:p>
            <a:pPr marL="914400" lvl="1" indent="-457200">
              <a:buFont typeface="Arial" panose="020B0604020202020204" pitchFamily="34" charset="0"/>
              <a:buChar char="•"/>
            </a:pPr>
            <a:r>
              <a:rPr lang="en-US" sz="2800" dirty="0"/>
              <a:t>Elijah and Elisha (1-9)</a:t>
            </a:r>
          </a:p>
          <a:p>
            <a:pPr marL="914400" lvl="1" indent="-457200">
              <a:buFont typeface="Arial" panose="020B0604020202020204" pitchFamily="34" charset="0"/>
              <a:buChar char="•"/>
            </a:pPr>
            <a:r>
              <a:rPr lang="en-US" sz="2800" dirty="0"/>
              <a:t>Kings of Israel and Judah (10-16)</a:t>
            </a:r>
          </a:p>
          <a:p>
            <a:pPr marL="914400" lvl="1" indent="-457200">
              <a:buFont typeface="Arial" panose="020B0604020202020204" pitchFamily="34" charset="0"/>
              <a:buChar char="•"/>
            </a:pPr>
            <a:r>
              <a:rPr lang="en-US" sz="2800" dirty="0"/>
              <a:t>Fall of Israel (17)</a:t>
            </a:r>
          </a:p>
          <a:p>
            <a:pPr marL="914400" lvl="1" indent="-457200">
              <a:buFont typeface="Arial" panose="020B0604020202020204" pitchFamily="34" charset="0"/>
              <a:buChar char="•"/>
            </a:pPr>
            <a:r>
              <a:rPr lang="en-US" sz="2800" dirty="0"/>
              <a:t>Judah: Hezekiah, Manasseh, Josiah (aka “bad king sandwich” – 18-23)</a:t>
            </a:r>
          </a:p>
          <a:p>
            <a:pPr marL="914400" lvl="1" indent="-457200">
              <a:buFont typeface="Arial" panose="020B0604020202020204" pitchFamily="34" charset="0"/>
              <a:buChar char="•"/>
            </a:pPr>
            <a:r>
              <a:rPr lang="en-US" sz="2800" dirty="0"/>
              <a:t>Fall of Judah/Jerusalem (24-25)</a:t>
            </a:r>
          </a:p>
        </p:txBody>
      </p:sp>
    </p:spTree>
    <p:extLst>
      <p:ext uri="{BB962C8B-B14F-4D97-AF65-F5344CB8AC3E}">
        <p14:creationId xmlns:p14="http://schemas.microsoft.com/office/powerpoint/2010/main" val="207793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801314"/>
          </a:xfrm>
          <a:prstGeom prst="rect">
            <a:avLst/>
          </a:prstGeom>
          <a:noFill/>
        </p:spPr>
        <p:txBody>
          <a:bodyPr wrap="square" rtlCol="0">
            <a:spAutoFit/>
          </a:bodyPr>
          <a:lstStyle/>
          <a:p>
            <a:r>
              <a:rPr lang="en-US" sz="5400" dirty="0"/>
              <a:t>Timeline </a:t>
            </a:r>
            <a:r>
              <a:rPr lang="en-US" sz="3200" dirty="0"/>
              <a:t>(estimated!)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1020-1000 Saul</a:t>
            </a:r>
          </a:p>
          <a:p>
            <a:pPr marL="457200" indent="-457200">
              <a:buFont typeface="Arial" panose="020B0604020202020204" pitchFamily="34" charset="0"/>
              <a:buChar char="•"/>
            </a:pPr>
            <a:r>
              <a:rPr lang="en-US" sz="2800" dirty="0"/>
              <a:t>1000-960 David</a:t>
            </a:r>
          </a:p>
          <a:p>
            <a:pPr marL="457200" indent="-457200">
              <a:buFont typeface="Arial" panose="020B0604020202020204" pitchFamily="34" charset="0"/>
              <a:buChar char="•"/>
            </a:pPr>
            <a:r>
              <a:rPr lang="en-US" sz="2800" dirty="0"/>
              <a:t>960-930 Solomon</a:t>
            </a:r>
          </a:p>
          <a:p>
            <a:pPr marL="457200" indent="-457200">
              <a:buFont typeface="Arial" panose="020B0604020202020204" pitchFamily="34" charset="0"/>
              <a:buChar char="•"/>
            </a:pPr>
            <a:r>
              <a:rPr lang="en-US" sz="2800" dirty="0"/>
              <a:t>930-922 Division of kingdom</a:t>
            </a:r>
          </a:p>
          <a:p>
            <a:r>
              <a:rPr lang="en-US" sz="2800" dirty="0"/>
              <a:t>			[20 kings reign in Judah; 19 in Israel]</a:t>
            </a:r>
          </a:p>
          <a:p>
            <a:pPr marL="457200" indent="-457200">
              <a:buFont typeface="Arial" panose="020B0604020202020204" pitchFamily="34" charset="0"/>
              <a:buChar char="•"/>
            </a:pPr>
            <a:r>
              <a:rPr lang="en-US" sz="2800" dirty="0"/>
              <a:t>722 Fall of Samaria (to Assyrians)</a:t>
            </a:r>
          </a:p>
          <a:p>
            <a:pPr marL="457200" indent="-457200">
              <a:buFont typeface="Arial" panose="020B0604020202020204" pitchFamily="34" charset="0"/>
              <a:buChar char="•"/>
            </a:pPr>
            <a:r>
              <a:rPr lang="en-US" sz="2800" dirty="0"/>
              <a:t>587 Fall of Judah (to Babylon)</a:t>
            </a:r>
          </a:p>
          <a:p>
            <a:endParaRPr lang="en-US" sz="2800" dirty="0"/>
          </a:p>
        </p:txBody>
      </p:sp>
    </p:spTree>
    <p:extLst>
      <p:ext uri="{BB962C8B-B14F-4D97-AF65-F5344CB8AC3E}">
        <p14:creationId xmlns:p14="http://schemas.microsoft.com/office/powerpoint/2010/main" val="55432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232202"/>
          </a:xfrm>
          <a:prstGeom prst="rect">
            <a:avLst/>
          </a:prstGeom>
          <a:noFill/>
        </p:spPr>
        <p:txBody>
          <a:bodyPr wrap="square" rtlCol="0">
            <a:spAutoFit/>
          </a:bodyPr>
          <a:lstStyle/>
          <a:p>
            <a:r>
              <a:rPr lang="en-US" sz="5400" dirty="0"/>
              <a:t>Elijah and Elisha</a:t>
            </a:r>
          </a:p>
          <a:p>
            <a:pPr marL="457200" indent="-457200">
              <a:buFont typeface="Arial" panose="020B0604020202020204" pitchFamily="34" charset="0"/>
              <a:buChar char="•"/>
            </a:pPr>
            <a:r>
              <a:rPr lang="en-US" sz="2800" dirty="0"/>
              <a:t>Interactions with kings</a:t>
            </a:r>
          </a:p>
          <a:p>
            <a:pPr marL="914400" lvl="1" indent="-457200">
              <a:buFont typeface="Arial" panose="020B0604020202020204" pitchFamily="34" charset="0"/>
              <a:buChar char="•"/>
            </a:pPr>
            <a:r>
              <a:rPr lang="en-US" sz="2800" dirty="0"/>
              <a:t>Oppose (Ahaziah); or assist (</a:t>
            </a:r>
            <a:r>
              <a:rPr lang="en-US" sz="2800" dirty="0" err="1"/>
              <a:t>Jehoram</a:t>
            </a:r>
            <a:r>
              <a:rPr lang="en-US" sz="2800" dirty="0"/>
              <a:t>)</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Style and theme:</a:t>
            </a:r>
          </a:p>
          <a:p>
            <a:pPr marL="914400" lvl="1" indent="-457200">
              <a:buFont typeface="Arial" panose="020B0604020202020204" pitchFamily="34" charset="0"/>
              <a:buChar char="•"/>
            </a:pPr>
            <a:r>
              <a:rPr lang="en-US" sz="2800" dirty="0" err="1"/>
              <a:t>Folkoric</a:t>
            </a:r>
            <a:r>
              <a:rPr lang="en-US" sz="2800" dirty="0"/>
              <a:t> - 3x repetitions</a:t>
            </a:r>
          </a:p>
          <a:p>
            <a:pPr marL="914400" lvl="1" indent="-457200">
              <a:buFont typeface="Arial" panose="020B0604020202020204" pitchFamily="34" charset="0"/>
              <a:buChar char="•"/>
            </a:pPr>
            <a:r>
              <a:rPr lang="en-US" sz="2800" dirty="0"/>
              <a:t>Miracles</a:t>
            </a:r>
          </a:p>
          <a:p>
            <a:pPr marL="914400" lvl="1" indent="-457200">
              <a:buFont typeface="Arial" panose="020B0604020202020204" pitchFamily="34" charset="0"/>
              <a:buChar char="•"/>
            </a:pPr>
            <a:r>
              <a:rPr lang="en-US" sz="2800" dirty="0"/>
              <a:t>Aid to foreigners (Shunamite woman, Naaman)</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80213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801314"/>
          </a:xfrm>
          <a:prstGeom prst="rect">
            <a:avLst/>
          </a:prstGeom>
          <a:noFill/>
        </p:spPr>
        <p:txBody>
          <a:bodyPr wrap="square" rtlCol="0">
            <a:spAutoFit/>
          </a:bodyPr>
          <a:lstStyle/>
          <a:p>
            <a:r>
              <a:rPr lang="en-US" sz="5400" dirty="0"/>
              <a:t>Elijah and Elisha</a:t>
            </a:r>
          </a:p>
          <a:p>
            <a:pPr marL="457200" indent="-457200">
              <a:buFont typeface="Arial" panose="020B0604020202020204" pitchFamily="34" charset="0"/>
              <a:buChar char="•"/>
            </a:pPr>
            <a:endParaRPr lang="en-US" sz="2800" dirty="0"/>
          </a:p>
          <a:p>
            <a:r>
              <a:rPr lang="en-US" sz="2800" dirty="0"/>
              <a:t>Prophet conversation, continued:</a:t>
            </a:r>
          </a:p>
          <a:p>
            <a:endParaRPr lang="en-US" sz="2800" dirty="0"/>
          </a:p>
          <a:p>
            <a:r>
              <a:rPr lang="en-US" sz="2800" dirty="0"/>
              <a:t>	What roles did Elijah and Elisha play?</a:t>
            </a:r>
          </a:p>
          <a:p>
            <a:endParaRPr lang="en-US" sz="2800" dirty="0"/>
          </a:p>
          <a:p>
            <a:r>
              <a:rPr lang="en-US" sz="2800" dirty="0"/>
              <a:t>	What kinds of miracles did they perform?  </a:t>
            </a:r>
          </a:p>
          <a:p>
            <a:endParaRPr lang="en-US" sz="2800" dirty="0"/>
          </a:p>
          <a:p>
            <a:r>
              <a:rPr lang="en-US" sz="2800" dirty="0"/>
              <a:t>	How do they connect to other OT/NT Bible stories?</a:t>
            </a:r>
          </a:p>
          <a:p>
            <a:endParaRPr lang="en-US" sz="2800" dirty="0"/>
          </a:p>
        </p:txBody>
      </p:sp>
    </p:spTree>
    <p:extLst>
      <p:ext uri="{BB962C8B-B14F-4D97-AF65-F5344CB8AC3E}">
        <p14:creationId xmlns:p14="http://schemas.microsoft.com/office/powerpoint/2010/main" val="95511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801314"/>
          </a:xfrm>
          <a:prstGeom prst="rect">
            <a:avLst/>
          </a:prstGeom>
          <a:noFill/>
        </p:spPr>
        <p:txBody>
          <a:bodyPr wrap="square" rtlCol="0">
            <a:spAutoFit/>
          </a:bodyPr>
          <a:lstStyle/>
          <a:p>
            <a:r>
              <a:rPr lang="en-US" sz="5400" dirty="0"/>
              <a:t>Deuteronomist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North generally evil, south slightly better</a:t>
            </a:r>
          </a:p>
          <a:p>
            <a:pPr marL="457200" indent="-457200">
              <a:buFont typeface="Arial" panose="020B0604020202020204" pitchFamily="34" charset="0"/>
              <a:buChar char="•"/>
            </a:pPr>
            <a:r>
              <a:rPr lang="en-US" sz="2800" dirty="0"/>
              <a:t>Fidelity to Lord is primary metric of a king</a:t>
            </a:r>
          </a:p>
          <a:p>
            <a:pPr marL="914400" lvl="1" indent="-457200">
              <a:buFont typeface="Arial" panose="020B0604020202020204" pitchFamily="34" charset="0"/>
              <a:buChar char="•"/>
            </a:pPr>
            <a:r>
              <a:rPr lang="en-US" sz="2800" dirty="0"/>
              <a:t>Temple worship/apostacy</a:t>
            </a:r>
          </a:p>
          <a:p>
            <a:pPr marL="914400" lvl="1" indent="-457200">
              <a:buFont typeface="Arial" panose="020B0604020202020204" pitchFamily="34" charset="0"/>
              <a:buChar char="•"/>
            </a:pPr>
            <a:r>
              <a:rPr lang="en-US" sz="2800" dirty="0"/>
              <a:t>Promotes/permits/destroys “high places”</a:t>
            </a:r>
          </a:p>
          <a:p>
            <a:pPr marL="914400" lvl="1" indent="-457200">
              <a:buFont typeface="Arial" panose="020B0604020202020204" pitchFamily="34" charset="0"/>
              <a:buChar char="•"/>
            </a:pPr>
            <a:r>
              <a:rPr lang="en-US" sz="2800" dirty="0"/>
              <a:t>David’s lineage counts for something</a:t>
            </a:r>
          </a:p>
          <a:p>
            <a:pPr marL="457200" indent="-457200">
              <a:buFont typeface="Arial" panose="020B0604020202020204" pitchFamily="34" charset="0"/>
              <a:buChar char="•"/>
            </a:pPr>
            <a:r>
              <a:rPr lang="en-US" sz="2800" dirty="0"/>
              <a:t>Covenant theme</a:t>
            </a:r>
          </a:p>
          <a:p>
            <a:pPr marL="914400" lvl="1"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757101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2958</TotalTime>
  <Words>815</Words>
  <Application>Microsoft Office PowerPoint</Application>
  <PresentationFormat>On-screen Show (4:3)</PresentationFormat>
  <Paragraphs>196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Fox</dc:creator>
  <cp:lastModifiedBy>Margaret Fox</cp:lastModifiedBy>
  <cp:revision>2</cp:revision>
  <cp:lastPrinted>2021-12-15T17:42:48Z</cp:lastPrinted>
  <dcterms:created xsi:type="dcterms:W3CDTF">2021-09-09T19:53:24Z</dcterms:created>
  <dcterms:modified xsi:type="dcterms:W3CDTF">2022-01-26T21:15:07Z</dcterms:modified>
</cp:coreProperties>
</file>