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8"/>
  </p:notesMasterIdLst>
  <p:sldIdLst>
    <p:sldId id="256" r:id="rId2"/>
    <p:sldId id="278" r:id="rId3"/>
    <p:sldId id="257" r:id="rId4"/>
    <p:sldId id="375" r:id="rId5"/>
    <p:sldId id="262" r:id="rId6"/>
    <p:sldId id="351" r:id="rId7"/>
    <p:sldId id="353" r:id="rId8"/>
    <p:sldId id="368" r:id="rId9"/>
    <p:sldId id="369" r:id="rId10"/>
    <p:sldId id="370" r:id="rId11"/>
    <p:sldId id="371" r:id="rId12"/>
    <p:sldId id="362" r:id="rId13"/>
    <p:sldId id="372" r:id="rId14"/>
    <p:sldId id="373" r:id="rId15"/>
    <p:sldId id="374" r:id="rId16"/>
    <p:sldId id="277" r:id="rId17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8715C4-53B3-4ECA-ADBD-2425079E35A8}" v="13" dt="2022-01-19T15:48:31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 autoAdjust="0"/>
    <p:restoredTop sz="69526" autoAdjust="0"/>
  </p:normalViewPr>
  <p:slideViewPr>
    <p:cSldViewPr snapToGrid="0">
      <p:cViewPr varScale="1">
        <p:scale>
          <a:sx n="75" d="100"/>
          <a:sy n="75" d="100"/>
        </p:scale>
        <p:origin x="18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1A185259-43C4-4AB1-A2E2-DA0A9B92935A}"/>
    <pc:docChg chg="undo redo custSel addSld delSld modSld sldOrd modNotesMaster">
      <pc:chgData name="Margaret Fox" userId="892c1610-2351-4c35-b21d-3b293c8c172e" providerId="ADAL" clId="{1A185259-43C4-4AB1-A2E2-DA0A9B92935A}" dt="2021-11-10T21:13:20.356" v="4249" actId="20577"/>
      <pc:docMkLst>
        <pc:docMk/>
      </pc:docMkLst>
      <pc:sldChg chg="addSp delSp modSp mod">
        <pc:chgData name="Margaret Fox" userId="892c1610-2351-4c35-b21d-3b293c8c172e" providerId="ADAL" clId="{1A185259-43C4-4AB1-A2E2-DA0A9B92935A}" dt="2021-11-10T14:35:00.464" v="98" actId="21"/>
        <pc:sldMkLst>
          <pc:docMk/>
          <pc:sldMk cId="1260153591" sldId="257"/>
        </pc:sldMkLst>
        <pc:spChg chg="mod">
          <ac:chgData name="Margaret Fox" userId="892c1610-2351-4c35-b21d-3b293c8c172e" providerId="ADAL" clId="{1A185259-43C4-4AB1-A2E2-DA0A9B92935A}" dt="2021-11-10T14:34:45.758" v="96" actId="1076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35:00.464" v="98" actId="21"/>
          <ac:picMkLst>
            <pc:docMk/>
            <pc:sldMk cId="1260153591" sldId="257"/>
            <ac:picMk id="1026" creationId="{4473A03D-63A8-4767-AA4F-194666D5D7A0}"/>
          </ac:picMkLst>
        </pc:picChg>
      </pc:sldChg>
      <pc:sldChg chg="modSp mod">
        <pc:chgData name="Margaret Fox" userId="892c1610-2351-4c35-b21d-3b293c8c172e" providerId="ADAL" clId="{1A185259-43C4-4AB1-A2E2-DA0A9B92935A}" dt="2021-11-10T14:37:41.779" v="330" actId="20577"/>
        <pc:sldMkLst>
          <pc:docMk/>
          <pc:sldMk cId="3285693065" sldId="262"/>
        </pc:sldMkLst>
        <pc:spChg chg="mod">
          <ac:chgData name="Margaret Fox" userId="892c1610-2351-4c35-b21d-3b293c8c172e" providerId="ADAL" clId="{1A185259-43C4-4AB1-A2E2-DA0A9B92935A}" dt="2021-11-10T14:37:41.779" v="33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21:13:20.356" v="4249" actId="20577"/>
        <pc:sldMkLst>
          <pc:docMk/>
          <pc:sldMk cId="1809337763" sldId="277"/>
        </pc:sldMkLst>
        <pc:spChg chg="mod">
          <ac:chgData name="Margaret Fox" userId="892c1610-2351-4c35-b21d-3b293c8c172e" providerId="ADAL" clId="{1A185259-43C4-4AB1-A2E2-DA0A9B92935A}" dt="2021-11-10T15:50:47.013" v="322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3:23.482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1A185259-43C4-4AB1-A2E2-DA0A9B92935A}" dt="2021-11-10T14:33:23.482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8:42:19.266" v="4242" actId="20577"/>
        <pc:sldMkLst>
          <pc:docMk/>
          <pc:sldMk cId="1771820215" sldId="287"/>
        </pc:sldMkLst>
        <pc:spChg chg="mod">
          <ac:chgData name="Margaret Fox" userId="892c1610-2351-4c35-b21d-3b293c8c172e" providerId="ADAL" clId="{1A185259-43C4-4AB1-A2E2-DA0A9B92935A}" dt="2021-11-10T18:42:19.266" v="424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9:50.854" v="368" actId="113"/>
        <pc:sldMkLst>
          <pc:docMk/>
          <pc:sldMk cId="2466888729" sldId="308"/>
        </pc:sldMkLst>
        <pc:spChg chg="mod">
          <ac:chgData name="Margaret Fox" userId="892c1610-2351-4c35-b21d-3b293c8c172e" providerId="ADAL" clId="{1A185259-43C4-4AB1-A2E2-DA0A9B92935A}" dt="2021-11-10T14:39:50.854" v="368" actId="113"/>
          <ac:spMkLst>
            <pc:docMk/>
            <pc:sldMk cId="2466888729" sldId="30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14:58:00.073" v="1497" actId="20577"/>
        <pc:sldMkLst>
          <pc:docMk/>
          <pc:sldMk cId="1974659097" sldId="310"/>
        </pc:sldMkLst>
        <pc:spChg chg="mod">
          <ac:chgData name="Margaret Fox" userId="892c1610-2351-4c35-b21d-3b293c8c172e" providerId="ADAL" clId="{1A185259-43C4-4AB1-A2E2-DA0A9B92935A}" dt="2021-11-10T14:56:37.475" v="1202" actId="313"/>
          <ac:spMkLst>
            <pc:docMk/>
            <pc:sldMk cId="1974659097" sldId="310"/>
            <ac:spMk id="2" creationId="{AAB9F923-3D98-49EE-927E-35748313EB37}"/>
          </ac:spMkLst>
        </pc:spChg>
      </pc:sldChg>
      <pc:sldChg chg="addSp modSp mod modNotesTx">
        <pc:chgData name="Margaret Fox" userId="892c1610-2351-4c35-b21d-3b293c8c172e" providerId="ADAL" clId="{1A185259-43C4-4AB1-A2E2-DA0A9B92935A}" dt="2021-11-10T15:25:19.294" v="2769" actId="1076"/>
        <pc:sldMkLst>
          <pc:docMk/>
          <pc:sldMk cId="1117480482" sldId="311"/>
        </pc:sldMkLst>
        <pc:spChg chg="mod">
          <ac:chgData name="Margaret Fox" userId="892c1610-2351-4c35-b21d-3b293c8c172e" providerId="ADAL" clId="{1A185259-43C4-4AB1-A2E2-DA0A9B92935A}" dt="2021-11-10T15:21:23.012" v="2628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5:25:19.294" v="2769" actId="1076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1A185259-43C4-4AB1-A2E2-DA0A9B92935A}" dt="2021-11-10T18:12:30.707" v="3226" actId="47"/>
        <pc:sldMkLst>
          <pc:docMk/>
          <pc:sldMk cId="2032702914" sldId="320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245164664" sldId="321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2173630304" sldId="322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3595692726" sldId="323"/>
        </pc:sldMkLst>
      </pc:sldChg>
      <pc:sldChg chg="addSp delSp modSp mod modNotesTx">
        <pc:chgData name="Margaret Fox" userId="892c1610-2351-4c35-b21d-3b293c8c172e" providerId="ADAL" clId="{1A185259-43C4-4AB1-A2E2-DA0A9B92935A}" dt="2021-11-10T14:51:26.940" v="793" actId="20577"/>
        <pc:sldMkLst>
          <pc:docMk/>
          <pc:sldMk cId="445794503" sldId="326"/>
        </pc:sldMkLst>
        <pc:spChg chg="mod">
          <ac:chgData name="Margaret Fox" userId="892c1610-2351-4c35-b21d-3b293c8c172e" providerId="ADAL" clId="{1A185259-43C4-4AB1-A2E2-DA0A9B92935A}" dt="2021-11-10T14:49:24.536" v="698" actId="20577"/>
          <ac:spMkLst>
            <pc:docMk/>
            <pc:sldMk cId="445794503" sldId="32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44:09.445" v="396" actId="478"/>
          <ac:picMkLst>
            <pc:docMk/>
            <pc:sldMk cId="445794503" sldId="326"/>
            <ac:picMk id="3074" creationId="{BA97C278-DFBC-4773-836B-CD5BF580DA9D}"/>
          </ac:picMkLst>
        </pc:picChg>
        <pc:picChg chg="add mod">
          <ac:chgData name="Margaret Fox" userId="892c1610-2351-4c35-b21d-3b293c8c172e" providerId="ADAL" clId="{1A185259-43C4-4AB1-A2E2-DA0A9B92935A}" dt="2021-11-10T14:44:27.552" v="402" actId="732"/>
          <ac:picMkLst>
            <pc:docMk/>
            <pc:sldMk cId="445794503" sldId="326"/>
            <ac:picMk id="3076" creationId="{3E7770D6-A3DD-449A-BB12-18BAFCC32F90}"/>
          </ac:picMkLst>
        </pc:picChg>
      </pc:sldChg>
      <pc:sldChg chg="del">
        <pc:chgData name="Margaret Fox" userId="892c1610-2351-4c35-b21d-3b293c8c172e" providerId="ADAL" clId="{1A185259-43C4-4AB1-A2E2-DA0A9B92935A}" dt="2021-11-10T14:51:55.196" v="794" actId="47"/>
        <pc:sldMkLst>
          <pc:docMk/>
          <pc:sldMk cId="637305951" sldId="327"/>
        </pc:sldMkLst>
      </pc:sldChg>
      <pc:sldChg chg="del">
        <pc:chgData name="Margaret Fox" userId="892c1610-2351-4c35-b21d-3b293c8c172e" providerId="ADAL" clId="{1A185259-43C4-4AB1-A2E2-DA0A9B92935A}" dt="2021-11-10T14:51:58.885" v="795" actId="47"/>
        <pc:sldMkLst>
          <pc:docMk/>
          <pc:sldMk cId="3123773632" sldId="328"/>
        </pc:sldMkLst>
      </pc:sldChg>
      <pc:sldChg chg="del">
        <pc:chgData name="Margaret Fox" userId="892c1610-2351-4c35-b21d-3b293c8c172e" providerId="ADAL" clId="{1A185259-43C4-4AB1-A2E2-DA0A9B92935A}" dt="2021-11-10T18:12:34.492" v="3227" actId="47"/>
        <pc:sldMkLst>
          <pc:docMk/>
          <pc:sldMk cId="2577543020" sldId="329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763709331" sldId="330"/>
        </pc:sldMkLst>
      </pc:sldChg>
      <pc:sldChg chg="addSp delSp modSp add mod">
        <pc:chgData name="Margaret Fox" userId="892c1610-2351-4c35-b21d-3b293c8c172e" providerId="ADAL" clId="{1A185259-43C4-4AB1-A2E2-DA0A9B92935A}" dt="2021-11-10T14:35:27.690" v="105"/>
        <pc:sldMkLst>
          <pc:docMk/>
          <pc:sldMk cId="2809317494" sldId="331"/>
        </pc:sldMkLst>
        <pc:spChg chg="del mod">
          <ac:chgData name="Margaret Fox" userId="892c1610-2351-4c35-b21d-3b293c8c172e" providerId="ADAL" clId="{1A185259-43C4-4AB1-A2E2-DA0A9B92935A}" dt="2021-11-10T14:35:27.690" v="105"/>
          <ac:spMkLst>
            <pc:docMk/>
            <pc:sldMk cId="2809317494" sldId="33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4:35:22.053" v="103" actId="14100"/>
          <ac:picMkLst>
            <pc:docMk/>
            <pc:sldMk cId="2809317494" sldId="331"/>
            <ac:picMk id="3" creationId="{7F0B90A3-6208-434E-A2EE-5D3A4743A080}"/>
          </ac:picMkLst>
        </pc:picChg>
      </pc:sldChg>
      <pc:sldChg chg="modSp add mod modNotesTx">
        <pc:chgData name="Margaret Fox" userId="892c1610-2351-4c35-b21d-3b293c8c172e" providerId="ADAL" clId="{1A185259-43C4-4AB1-A2E2-DA0A9B92935A}" dt="2021-11-10T21:11:07.079" v="4245" actId="20577"/>
        <pc:sldMkLst>
          <pc:docMk/>
          <pc:sldMk cId="2357995315" sldId="332"/>
        </pc:sldMkLst>
        <pc:spChg chg="mod">
          <ac:chgData name="Margaret Fox" userId="892c1610-2351-4c35-b21d-3b293c8c172e" providerId="ADAL" clId="{1A185259-43C4-4AB1-A2E2-DA0A9B92935A}" dt="2021-11-10T15:10:26.463" v="2078" actId="20577"/>
          <ac:spMkLst>
            <pc:docMk/>
            <pc:sldMk cId="2357995315" sldId="332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21:11:09.206" v="4246" actId="20577"/>
        <pc:sldMkLst>
          <pc:docMk/>
          <pc:sldMk cId="273157310" sldId="333"/>
        </pc:sldMkLst>
        <pc:spChg chg="mod">
          <ac:chgData name="Margaret Fox" userId="892c1610-2351-4c35-b21d-3b293c8c172e" providerId="ADAL" clId="{1A185259-43C4-4AB1-A2E2-DA0A9B92935A}" dt="2021-11-10T15:11:53.041" v="2283" actId="20577"/>
          <ac:spMkLst>
            <pc:docMk/>
            <pc:sldMk cId="273157310" sldId="333"/>
            <ac:spMk id="2" creationId="{AAB9F923-3D98-49EE-927E-35748313EB37}"/>
          </ac:spMkLst>
        </pc:spChg>
      </pc:sldChg>
      <pc:sldChg chg="delSp modSp add mod modNotesTx">
        <pc:chgData name="Margaret Fox" userId="892c1610-2351-4c35-b21d-3b293c8c172e" providerId="ADAL" clId="{1A185259-43C4-4AB1-A2E2-DA0A9B92935A}" dt="2021-11-10T21:13:00.581" v="4247" actId="20577"/>
        <pc:sldMkLst>
          <pc:docMk/>
          <pc:sldMk cId="1409884127" sldId="334"/>
        </pc:sldMkLst>
        <pc:spChg chg="mod">
          <ac:chgData name="Margaret Fox" userId="892c1610-2351-4c35-b21d-3b293c8c172e" providerId="ADAL" clId="{1A185259-43C4-4AB1-A2E2-DA0A9B92935A}" dt="2021-11-10T18:15:13.382" v="3518" actId="20577"/>
          <ac:spMkLst>
            <pc:docMk/>
            <pc:sldMk cId="1409884127" sldId="334"/>
            <ac:spMk id="2" creationId="{AAB9F923-3D98-49EE-927E-35748313EB37}"/>
          </ac:spMkLst>
        </pc:spChg>
        <pc:picChg chg="del">
          <ac:chgData name="Margaret Fox" userId="892c1610-2351-4c35-b21d-3b293c8c172e" providerId="ADAL" clId="{1A185259-43C4-4AB1-A2E2-DA0A9B92935A}" dt="2021-11-10T15:25:55.762" v="2789" actId="478"/>
          <ac:picMkLst>
            <pc:docMk/>
            <pc:sldMk cId="1409884127" sldId="334"/>
            <ac:picMk id="4098" creationId="{19889F1A-A051-4E52-BF20-DE7EFAF727D0}"/>
          </ac:picMkLst>
        </pc:picChg>
      </pc:sldChg>
      <pc:sldChg chg="modSp add mod ord modNotesTx">
        <pc:chgData name="Margaret Fox" userId="892c1610-2351-4c35-b21d-3b293c8c172e" providerId="ADAL" clId="{1A185259-43C4-4AB1-A2E2-DA0A9B92935A}" dt="2021-11-10T21:13:04.693" v="4248" actId="20577"/>
        <pc:sldMkLst>
          <pc:docMk/>
          <pc:sldMk cId="1701177917" sldId="335"/>
        </pc:sldMkLst>
        <pc:spChg chg="mod">
          <ac:chgData name="Margaret Fox" userId="892c1610-2351-4c35-b21d-3b293c8c172e" providerId="ADAL" clId="{1A185259-43C4-4AB1-A2E2-DA0A9B92935A}" dt="2021-11-10T15:49:53.336" v="3153" actId="1076"/>
          <ac:spMkLst>
            <pc:docMk/>
            <pc:sldMk cId="1701177917" sldId="335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A185259-43C4-4AB1-A2E2-DA0A9B92935A}" dt="2021-11-10T18:41:00.100" v="3900"/>
        <pc:sldMkLst>
          <pc:docMk/>
          <pc:sldMk cId="3379270206" sldId="336"/>
        </pc:sldMkLst>
        <pc:spChg chg="mod">
          <ac:chgData name="Margaret Fox" userId="892c1610-2351-4c35-b21d-3b293c8c172e" providerId="ADAL" clId="{1A185259-43C4-4AB1-A2E2-DA0A9B92935A}" dt="2021-11-10T18:35:39.620" v="3898" actId="20577"/>
          <ac:spMkLst>
            <pc:docMk/>
            <pc:sldMk cId="3379270206" sldId="336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18:41:48.750" v="4044" actId="20577"/>
        <pc:sldMkLst>
          <pc:docMk/>
          <pc:sldMk cId="305725023" sldId="337"/>
        </pc:sldMkLst>
        <pc:spChg chg="mod">
          <ac:chgData name="Margaret Fox" userId="892c1610-2351-4c35-b21d-3b293c8c172e" providerId="ADAL" clId="{1A185259-43C4-4AB1-A2E2-DA0A9B92935A}" dt="2021-11-10T18:41:34.672" v="3976" actId="20577"/>
          <ac:spMkLst>
            <pc:docMk/>
            <pc:sldMk cId="305725023" sldId="3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D078B47-C7AA-49B0-9A89-D49676D676FE}"/>
    <pc:docChg chg="undo custSel addSld delSld modSld sldOrd">
      <pc:chgData name="Margaret Fox" userId="892c1610-2351-4c35-b21d-3b293c8c172e" providerId="ADAL" clId="{0D078B47-C7AA-49B0-9A89-D49676D676FE}" dt="2021-12-15T22:36:31.257" v="4022" actId="20577"/>
      <pc:docMkLst>
        <pc:docMk/>
      </pc:docMkLst>
      <pc:sldChg chg="modSp mod">
        <pc:chgData name="Margaret Fox" userId="892c1610-2351-4c35-b21d-3b293c8c172e" providerId="ADAL" clId="{0D078B47-C7AA-49B0-9A89-D49676D676FE}" dt="2021-12-15T16:09:13.351" v="1457" actId="20577"/>
        <pc:sldMkLst>
          <pc:docMk/>
          <pc:sldMk cId="1260153591" sldId="257"/>
        </pc:sldMkLst>
        <pc:spChg chg="mod">
          <ac:chgData name="Margaret Fox" userId="892c1610-2351-4c35-b21d-3b293c8c172e" providerId="ADAL" clId="{0D078B47-C7AA-49B0-9A89-D49676D676FE}" dt="2021-12-15T16:09:13.351" v="1457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22:36:09.175" v="4020" actId="20577"/>
        <pc:sldMkLst>
          <pc:docMk/>
          <pc:sldMk cId="3285693065" sldId="262"/>
        </pc:sldMkLst>
        <pc:spChg chg="mod">
          <ac:chgData name="Margaret Fox" userId="892c1610-2351-4c35-b21d-3b293c8c172e" providerId="ADAL" clId="{0D078B47-C7AA-49B0-9A89-D49676D676FE}" dt="2021-12-15T22:36:09.175" v="402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7:41:54.367" v="3935" actId="20577"/>
        <pc:sldMkLst>
          <pc:docMk/>
          <pc:sldMk cId="1809337763" sldId="277"/>
        </pc:sldMkLst>
        <pc:spChg chg="mod">
          <ac:chgData name="Margaret Fox" userId="892c1610-2351-4c35-b21d-3b293c8c172e" providerId="ADAL" clId="{0D078B47-C7AA-49B0-9A89-D49676D676FE}" dt="2021-12-15T17:41:54.367" v="393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6:08:49.832" v="1372" actId="20577"/>
        <pc:sldMkLst>
          <pc:docMk/>
          <pc:sldMk cId="1128444069" sldId="278"/>
        </pc:sldMkLst>
        <pc:spChg chg="mod">
          <ac:chgData name="Margaret Fox" userId="892c1610-2351-4c35-b21d-3b293c8c172e" providerId="ADAL" clId="{0D078B47-C7AA-49B0-9A89-D49676D676FE}" dt="2021-12-15T16:08:49.832" v="137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Sp delSp modSp del mod">
        <pc:chgData name="Margaret Fox" userId="892c1610-2351-4c35-b21d-3b293c8c172e" providerId="ADAL" clId="{0D078B47-C7AA-49B0-9A89-D49676D676FE}" dt="2021-12-15T17:48:53.238" v="3994" actId="47"/>
        <pc:sldMkLst>
          <pc:docMk/>
          <pc:sldMk cId="2466888729" sldId="308"/>
        </pc:sldMkLst>
        <pc:spChg chg="mod">
          <ac:chgData name="Margaret Fox" userId="892c1610-2351-4c35-b21d-3b293c8c172e" providerId="ADAL" clId="{0D078B47-C7AA-49B0-9A89-D49676D676FE}" dt="2021-12-15T16:10:41.050" v="1605" actId="1076"/>
          <ac:spMkLst>
            <pc:docMk/>
            <pc:sldMk cId="2466888729" sldId="308"/>
            <ac:spMk id="2" creationId="{AAB9F923-3D98-49EE-927E-35748313EB37}"/>
          </ac:spMkLst>
        </pc:spChg>
        <pc:picChg chg="add del mod modCrop">
          <ac:chgData name="Margaret Fox" userId="892c1610-2351-4c35-b21d-3b293c8c172e" providerId="ADAL" clId="{0D078B47-C7AA-49B0-9A89-D49676D676FE}" dt="2021-12-15T16:14:57.277" v="1615" actId="478"/>
          <ac:picMkLst>
            <pc:docMk/>
            <pc:sldMk cId="2466888729" sldId="308"/>
            <ac:picMk id="4" creationId="{5B0C29D2-242F-4E0A-8A78-940B4F84527A}"/>
          </ac:picMkLst>
        </pc:picChg>
      </pc:sldChg>
      <pc:sldChg chg="del">
        <pc:chgData name="Margaret Fox" userId="892c1610-2351-4c35-b21d-3b293c8c172e" providerId="ADAL" clId="{0D078B47-C7AA-49B0-9A89-D49676D676FE}" dt="2021-12-08T20:47:17.784" v="545" actId="47"/>
        <pc:sldMkLst>
          <pc:docMk/>
          <pc:sldMk cId="1117480482" sldId="311"/>
        </pc:sldMkLst>
      </pc:sldChg>
      <pc:sldChg chg="modSp del mod">
        <pc:chgData name="Margaret Fox" userId="892c1610-2351-4c35-b21d-3b293c8c172e" providerId="ADAL" clId="{0D078B47-C7AA-49B0-9A89-D49676D676FE}" dt="2021-12-15T16:19:55.059" v="1621" actId="47"/>
        <pc:sldMkLst>
          <pc:docMk/>
          <pc:sldMk cId="2253875392" sldId="339"/>
        </pc:sldMkLst>
        <pc:spChg chg="mod">
          <ac:chgData name="Margaret Fox" userId="892c1610-2351-4c35-b21d-3b293c8c172e" providerId="ADAL" clId="{0D078B47-C7AA-49B0-9A89-D49676D676FE}" dt="2021-12-08T21:10:29.339" v="633" actId="1076"/>
          <ac:spMkLst>
            <pc:docMk/>
            <pc:sldMk cId="2253875392" sldId="339"/>
            <ac:spMk id="2" creationId="{AAB9F923-3D98-49EE-927E-35748313EB37}"/>
          </ac:spMkLst>
        </pc:spChg>
      </pc:sldChg>
      <pc:sldChg chg="modSp del mod modNotesTx">
        <pc:chgData name="Margaret Fox" userId="892c1610-2351-4c35-b21d-3b293c8c172e" providerId="ADAL" clId="{0D078B47-C7AA-49B0-9A89-D49676D676FE}" dt="2021-12-15T16:19:57.610" v="1622" actId="47"/>
        <pc:sldMkLst>
          <pc:docMk/>
          <pc:sldMk cId="700559569" sldId="348"/>
        </pc:sldMkLst>
        <pc:spChg chg="mod">
          <ac:chgData name="Margaret Fox" userId="892c1610-2351-4c35-b21d-3b293c8c172e" providerId="ADAL" clId="{0D078B47-C7AA-49B0-9A89-D49676D676FE}" dt="2021-12-08T21:24:13.032" v="852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0D078B47-C7AA-49B0-9A89-D49676D676FE}" dt="2021-12-15T17:48:49.620" v="3993"/>
        <pc:sldMkLst>
          <pc:docMk/>
          <pc:sldMk cId="2077932830" sldId="351"/>
        </pc:sldMkLst>
        <pc:spChg chg="mod">
          <ac:chgData name="Margaret Fox" userId="892c1610-2351-4c35-b21d-3b293c8c172e" providerId="ADAL" clId="{0D078B47-C7AA-49B0-9A89-D49676D676FE}" dt="2021-12-15T17:42:23.956" v="3939" actId="20577"/>
          <ac:spMkLst>
            <pc:docMk/>
            <pc:sldMk cId="2077932830" sldId="35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D078B47-C7AA-49B0-9A89-D49676D676FE}" dt="2021-12-15T16:22:18.205" v="1667"/>
          <ac:picMkLst>
            <pc:docMk/>
            <pc:sldMk cId="2077932830" sldId="351"/>
            <ac:picMk id="4" creationId="{66094B73-A489-42E8-A3B1-168544C76594}"/>
          </ac:picMkLst>
        </pc:picChg>
        <pc:picChg chg="add del mod">
          <ac:chgData name="Margaret Fox" userId="892c1610-2351-4c35-b21d-3b293c8c172e" providerId="ADAL" clId="{0D078B47-C7AA-49B0-9A89-D49676D676FE}" dt="2021-12-15T16:22:17.232" v="1666"/>
          <ac:picMkLst>
            <pc:docMk/>
            <pc:sldMk cId="2077932830" sldId="351"/>
            <ac:picMk id="6" creationId="{3D529A7D-1F53-43A6-80D4-A437C742EF42}"/>
          </ac:picMkLst>
        </pc:picChg>
      </pc:sldChg>
      <pc:sldChg chg="del">
        <pc:chgData name="Margaret Fox" userId="892c1610-2351-4c35-b21d-3b293c8c172e" providerId="ADAL" clId="{0D078B47-C7AA-49B0-9A89-D49676D676FE}" dt="2021-12-08T20:38:29.976" v="220" actId="47"/>
        <pc:sldMkLst>
          <pc:docMk/>
          <pc:sldMk cId="895514529" sldId="352"/>
        </pc:sldMkLst>
      </pc:sldChg>
      <pc:sldChg chg="modSp add mod">
        <pc:chgData name="Margaret Fox" userId="892c1610-2351-4c35-b21d-3b293c8c172e" providerId="ADAL" clId="{0D078B47-C7AA-49B0-9A89-D49676D676FE}" dt="2021-12-15T22:36:31.257" v="4022" actId="20577"/>
        <pc:sldMkLst>
          <pc:docMk/>
          <pc:sldMk cId="1448114857" sldId="352"/>
        </pc:sldMkLst>
        <pc:spChg chg="mod">
          <ac:chgData name="Margaret Fox" userId="892c1610-2351-4c35-b21d-3b293c8c172e" providerId="ADAL" clId="{0D078B47-C7AA-49B0-9A89-D49676D676FE}" dt="2021-12-15T22:36:31.257" v="4022" actId="20577"/>
          <ac:spMkLst>
            <pc:docMk/>
            <pc:sldMk cId="1448114857" sldId="352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0D078B47-C7AA-49B0-9A89-D49676D676FE}" dt="2021-12-15T16:32:29.867" v="2538"/>
        <pc:sldMkLst>
          <pc:docMk/>
          <pc:sldMk cId="480181745" sldId="353"/>
        </pc:sldMkLst>
      </pc:sldChg>
      <pc:sldChg chg="modSp add mod">
        <pc:chgData name="Margaret Fox" userId="892c1610-2351-4c35-b21d-3b293c8c172e" providerId="ADAL" clId="{0D078B47-C7AA-49B0-9A89-D49676D676FE}" dt="2021-12-15T17:42:19.636" v="3938" actId="20577"/>
        <pc:sldMkLst>
          <pc:docMk/>
          <pc:sldMk cId="554324149" sldId="353"/>
        </pc:sldMkLst>
        <pc:spChg chg="mod">
          <ac:chgData name="Margaret Fox" userId="892c1610-2351-4c35-b21d-3b293c8c172e" providerId="ADAL" clId="{0D078B47-C7AA-49B0-9A89-D49676D676FE}" dt="2021-12-15T17:42:19.636" v="3938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38.882" v="221" actId="47"/>
        <pc:sldMkLst>
          <pc:docMk/>
          <pc:sldMk cId="2828278509" sldId="353"/>
        </pc:sldMkLst>
      </pc:sldChg>
      <pc:sldChg chg="del">
        <pc:chgData name="Margaret Fox" userId="892c1610-2351-4c35-b21d-3b293c8c172e" providerId="ADAL" clId="{0D078B47-C7AA-49B0-9A89-D49676D676FE}" dt="2021-12-08T20:38:41.007" v="222" actId="47"/>
        <pc:sldMkLst>
          <pc:docMk/>
          <pc:sldMk cId="1052565947" sldId="354"/>
        </pc:sldMkLst>
      </pc:sldChg>
      <pc:sldChg chg="modSp add mod">
        <pc:chgData name="Margaret Fox" userId="892c1610-2351-4c35-b21d-3b293c8c172e" providerId="ADAL" clId="{0D078B47-C7AA-49B0-9A89-D49676D676FE}" dt="2021-12-15T16:43:37.668" v="2998" actId="313"/>
        <pc:sldMkLst>
          <pc:docMk/>
          <pc:sldMk cId="3044047525" sldId="354"/>
        </pc:sldMkLst>
        <pc:spChg chg="mod">
          <ac:chgData name="Margaret Fox" userId="892c1610-2351-4c35-b21d-3b293c8c172e" providerId="ADAL" clId="{0D078B47-C7AA-49B0-9A89-D49676D676FE}" dt="2021-12-15T16:43:37.668" v="2998" actId="313"/>
          <ac:spMkLst>
            <pc:docMk/>
            <pc:sldMk cId="3044047525" sldId="354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0D078B47-C7AA-49B0-9A89-D49676D676FE}" dt="2021-12-15T16:19:50.871" v="1618" actId="47"/>
        <pc:sldMkLst>
          <pc:docMk/>
          <pc:sldMk cId="918001368" sldId="355"/>
        </pc:sldMkLst>
        <pc:spChg chg="mod">
          <ac:chgData name="Margaret Fox" userId="892c1610-2351-4c35-b21d-3b293c8c172e" providerId="ADAL" clId="{0D078B47-C7AA-49B0-9A89-D49676D676FE}" dt="2021-12-08T20:46:46.910" v="541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0.867" v="3936" actId="20577"/>
        <pc:sldMkLst>
          <pc:docMk/>
          <pc:sldMk cId="1364605714" sldId="355"/>
        </pc:sldMkLst>
        <pc:spChg chg="mod">
          <ac:chgData name="Margaret Fox" userId="892c1610-2351-4c35-b21d-3b293c8c172e" providerId="ADAL" clId="{0D078B47-C7AA-49B0-9A89-D49676D676FE}" dt="2021-12-15T17:42:10.867" v="393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4.515" v="3937" actId="20577"/>
        <pc:sldMkLst>
          <pc:docMk/>
          <pc:sldMk cId="1023788377" sldId="356"/>
        </pc:sldMkLst>
        <pc:spChg chg="mod">
          <ac:chgData name="Margaret Fox" userId="892c1610-2351-4c35-b21d-3b293c8c172e" providerId="ADAL" clId="{0D078B47-C7AA-49B0-9A89-D49676D676FE}" dt="2021-12-15T17:42:14.515" v="3937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28.616" v="219" actId="47"/>
        <pc:sldMkLst>
          <pc:docMk/>
          <pc:sldMk cId="2255498705" sldId="356"/>
        </pc:sldMkLst>
      </pc:sldChg>
      <pc:sldChg chg="addSp modSp add mod">
        <pc:chgData name="Margaret Fox" userId="892c1610-2351-4c35-b21d-3b293c8c172e" providerId="ADAL" clId="{0D078B47-C7AA-49B0-9A89-D49676D676FE}" dt="2021-12-15T17:38:48.372" v="3783" actId="1076"/>
        <pc:sldMkLst>
          <pc:docMk/>
          <pc:sldMk cId="1031588951" sldId="357"/>
        </pc:sldMkLst>
        <pc:spChg chg="mod">
          <ac:chgData name="Margaret Fox" userId="892c1610-2351-4c35-b21d-3b293c8c172e" providerId="ADAL" clId="{0D078B47-C7AA-49B0-9A89-D49676D676FE}" dt="2021-12-15T17:38:48.372" v="3783" actId="1076"/>
          <ac:spMkLst>
            <pc:docMk/>
            <pc:sldMk cId="1031588951" sldId="357"/>
            <ac:spMk id="2" creationId="{AAB9F923-3D98-49EE-927E-35748313EB37}"/>
          </ac:spMkLst>
        </pc:spChg>
        <pc:picChg chg="add mod">
          <ac:chgData name="Margaret Fox" userId="892c1610-2351-4c35-b21d-3b293c8c172e" providerId="ADAL" clId="{0D078B47-C7AA-49B0-9A89-D49676D676FE}" dt="2021-12-15T16:35:25.433" v="2561" actId="1076"/>
          <ac:picMkLst>
            <pc:docMk/>
            <pc:sldMk cId="1031588951" sldId="357"/>
            <ac:picMk id="1026" creationId="{8A4C0514-7311-40A3-B034-E2F901054C94}"/>
          </ac:picMkLst>
        </pc:picChg>
      </pc:sldChg>
      <pc:sldChg chg="modSp del mod">
        <pc:chgData name="Margaret Fox" userId="892c1610-2351-4c35-b21d-3b293c8c172e" providerId="ADAL" clId="{0D078B47-C7AA-49B0-9A89-D49676D676FE}" dt="2021-12-15T16:19:52.349" v="1619" actId="47"/>
        <pc:sldMkLst>
          <pc:docMk/>
          <pc:sldMk cId="2156293052" sldId="357"/>
        </pc:sldMkLst>
        <pc:spChg chg="mod">
          <ac:chgData name="Margaret Fox" userId="892c1610-2351-4c35-b21d-3b293c8c172e" providerId="ADAL" clId="{0D078B47-C7AA-49B0-9A89-D49676D676FE}" dt="2021-12-08T20:47:38.378" v="561" actId="1076"/>
          <ac:spMkLst>
            <pc:docMk/>
            <pc:sldMk cId="2156293052" sldId="3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0:55.633" v="3848" actId="20577"/>
        <pc:sldMkLst>
          <pc:docMk/>
          <pc:sldMk cId="171526698" sldId="358"/>
        </pc:sldMkLst>
        <pc:spChg chg="mod">
          <ac:chgData name="Margaret Fox" userId="892c1610-2351-4c35-b21d-3b293c8c172e" providerId="ADAL" clId="{0D078B47-C7AA-49B0-9A89-D49676D676FE}" dt="2021-12-15T17:40:55.633" v="3848" actId="20577"/>
          <ac:spMkLst>
            <pc:docMk/>
            <pc:sldMk cId="171526698" sldId="358"/>
            <ac:spMk id="2" creationId="{AAB9F923-3D98-49EE-927E-35748313EB37}"/>
          </ac:spMkLst>
        </pc:spChg>
      </pc:sldChg>
      <pc:sldChg chg="modSp add del mod modNotesTx">
        <pc:chgData name="Margaret Fox" userId="892c1610-2351-4c35-b21d-3b293c8c172e" providerId="ADAL" clId="{0D078B47-C7AA-49B0-9A89-D49676D676FE}" dt="2021-12-15T16:19:37.973" v="1617" actId="47"/>
        <pc:sldMkLst>
          <pc:docMk/>
          <pc:sldMk cId="2477542111" sldId="358"/>
        </pc:sldMkLst>
        <pc:spChg chg="mod">
          <ac:chgData name="Margaret Fox" userId="892c1610-2351-4c35-b21d-3b293c8c172e" providerId="ADAL" clId="{0D078B47-C7AA-49B0-9A89-D49676D676FE}" dt="2021-12-08T20:45:48.410" v="414" actId="5793"/>
          <ac:spMkLst>
            <pc:docMk/>
            <pc:sldMk cId="2477542111" sldId="358"/>
            <ac:spMk id="2" creationId="{AAB9F923-3D98-49EE-927E-35748313EB37}"/>
          </ac:spMkLst>
        </pc:spChg>
      </pc:sldChg>
      <pc:sldChg chg="delSp 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1988823886" sldId="359"/>
        </pc:sldMkLst>
        <pc:spChg chg="mod">
          <ac:chgData name="Margaret Fox" userId="892c1610-2351-4c35-b21d-3b293c8c172e" providerId="ADAL" clId="{0D078B47-C7AA-49B0-9A89-D49676D676FE}" dt="2021-12-15T17:46:23.465" v="3979" actId="255"/>
          <ac:spMkLst>
            <pc:docMk/>
            <pc:sldMk cId="1988823886" sldId="359"/>
            <ac:spMk id="2" creationId="{AAB9F923-3D98-49EE-927E-35748313EB37}"/>
          </ac:spMkLst>
        </pc:spChg>
        <pc:picChg chg="del">
          <ac:chgData name="Margaret Fox" userId="892c1610-2351-4c35-b21d-3b293c8c172e" providerId="ADAL" clId="{0D078B47-C7AA-49B0-9A89-D49676D676FE}" dt="2021-12-15T17:45:33.900" v="3941" actId="478"/>
          <ac:picMkLst>
            <pc:docMk/>
            <pc:sldMk cId="1988823886" sldId="359"/>
            <ac:picMk id="1026" creationId="{8A4C0514-7311-40A3-B034-E2F901054C94}"/>
          </ac:picMkLst>
        </pc:picChg>
      </pc:sldChg>
      <pc:sldChg chg="modSp add del mod ord modNotesTx">
        <pc:chgData name="Margaret Fox" userId="892c1610-2351-4c35-b21d-3b293c8c172e" providerId="ADAL" clId="{0D078B47-C7AA-49B0-9A89-D49676D676FE}" dt="2021-12-15T16:19:27.685" v="1616" actId="47"/>
        <pc:sldMkLst>
          <pc:docMk/>
          <pc:sldMk cId="3117758703" sldId="359"/>
        </pc:sldMkLst>
        <pc:spChg chg="mod">
          <ac:chgData name="Margaret Fox" userId="892c1610-2351-4c35-b21d-3b293c8c172e" providerId="ADAL" clId="{0D078B47-C7AA-49B0-9A89-D49676D676FE}" dt="2021-12-08T20:45:42.098" v="412" actId="255"/>
          <ac:spMkLst>
            <pc:docMk/>
            <pc:sldMk cId="3117758703" sldId="359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3687638195" sldId="359"/>
        </pc:sldMkLst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23870523" sldId="360"/>
        </pc:sldMkLst>
      </pc:sldChg>
      <pc:sldChg chg="addSp modSp add del">
        <pc:chgData name="Margaret Fox" userId="892c1610-2351-4c35-b21d-3b293c8c172e" providerId="ADAL" clId="{0D078B47-C7AA-49B0-9A89-D49676D676FE}" dt="2021-12-15T16:19:53.717" v="1620" actId="47"/>
        <pc:sldMkLst>
          <pc:docMk/>
          <pc:sldMk cId="172637443" sldId="360"/>
        </pc:sldMkLst>
        <pc:spChg chg="add">
          <ac:chgData name="Margaret Fox" userId="892c1610-2351-4c35-b21d-3b293c8c172e" providerId="ADAL" clId="{0D078B47-C7AA-49B0-9A89-D49676D676FE}" dt="2021-12-08T21:05:44.795" v="565"/>
          <ac:spMkLst>
            <pc:docMk/>
            <pc:sldMk cId="172637443" sldId="360"/>
            <ac:spMk id="3" creationId="{BAEF461F-1E77-4D10-89BF-9EFE4C243F84}"/>
          </ac:spMkLst>
        </pc:spChg>
        <pc:picChg chg="add mod">
          <ac:chgData name="Margaret Fox" userId="892c1610-2351-4c35-b21d-3b293c8c172e" providerId="ADAL" clId="{0D078B47-C7AA-49B0-9A89-D49676D676FE}" dt="2021-12-08T21:07:42.465" v="604" actId="1076"/>
          <ac:picMkLst>
            <pc:docMk/>
            <pc:sldMk cId="172637443" sldId="360"/>
            <ac:picMk id="1025" creationId="{FEF04B99-2F9B-45A4-9D72-13F054A631FE}"/>
          </ac:picMkLst>
        </pc:pic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470416891" sldId="360"/>
        </pc:sldMkLst>
        <pc:spChg chg="mod">
          <ac:chgData name="Margaret Fox" userId="892c1610-2351-4c35-b21d-3b293c8c172e" providerId="ADAL" clId="{0D078B47-C7AA-49B0-9A89-D49676D676FE}" dt="2021-12-15T17:47:24.767" v="3984" actId="14100"/>
          <ac:spMkLst>
            <pc:docMk/>
            <pc:sldMk cId="470416891" sldId="360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1244774497" sldId="361"/>
        </pc:sldMkLst>
      </pc:sldChg>
      <pc:sldChg chg="modSp add del mod">
        <pc:chgData name="Margaret Fox" userId="892c1610-2351-4c35-b21d-3b293c8c172e" providerId="ADAL" clId="{0D078B47-C7AA-49B0-9A89-D49676D676FE}" dt="2021-12-15T16:20:01.256" v="1623" actId="47"/>
        <pc:sldMkLst>
          <pc:docMk/>
          <pc:sldMk cId="2008105252" sldId="361"/>
        </pc:sldMkLst>
        <pc:spChg chg="mod">
          <ac:chgData name="Margaret Fox" userId="892c1610-2351-4c35-b21d-3b293c8c172e" providerId="ADAL" clId="{0D078B47-C7AA-49B0-9A89-D49676D676FE}" dt="2021-12-08T21:36:50.444" v="1356" actId="20577"/>
          <ac:spMkLst>
            <pc:docMk/>
            <pc:sldMk cId="2008105252" sldId="361"/>
            <ac:spMk id="2" creationId="{AAB9F923-3D98-49EE-927E-35748313EB37}"/>
          </ac:spMkLst>
        </pc:sp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3573771984" sldId="361"/>
        </pc:sldMkLst>
        <pc:spChg chg="mod">
          <ac:chgData name="Margaret Fox" userId="892c1610-2351-4c35-b21d-3b293c8c172e" providerId="ADAL" clId="{0D078B47-C7AA-49B0-9A89-D49676D676FE}" dt="2021-12-15T17:48:16.190" v="3989" actId="20577"/>
          <ac:spMkLst>
            <pc:docMk/>
            <pc:sldMk cId="3573771984" sldId="361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0D078B47-C7AA-49B0-9A89-D49676D676FE}" dt="2021-12-15T22:36:21.575" v="4021" actId="47"/>
        <pc:sldMkLst>
          <pc:docMk/>
          <pc:sldMk cId="1206633142" sldId="362"/>
        </pc:sldMkLst>
      </pc:sldChg>
    </pc:docChg>
  </pc:docChgLst>
  <pc:docChgLst>
    <pc:chgData name="Margaret Fox" userId="892c1610-2351-4c35-b21d-3b293c8c172e" providerId="ADAL" clId="{F414125E-9724-40DF-AB1C-441E2BAB1F3C}"/>
    <pc:docChg chg="undo custSel addSld delSld modSld sldOrd">
      <pc:chgData name="Margaret Fox" userId="892c1610-2351-4c35-b21d-3b293c8c172e" providerId="ADAL" clId="{F414125E-9724-40DF-AB1C-441E2BAB1F3C}" dt="2021-10-06T20:55:13.674" v="4072" actId="20577"/>
      <pc:docMkLst>
        <pc:docMk/>
      </pc:docMkLst>
      <pc:sldChg chg="modSp mod">
        <pc:chgData name="Margaret Fox" userId="892c1610-2351-4c35-b21d-3b293c8c172e" providerId="ADAL" clId="{F414125E-9724-40DF-AB1C-441E2BAB1F3C}" dt="2021-10-05T21:59:23.507" v="59" actId="20577"/>
        <pc:sldMkLst>
          <pc:docMk/>
          <pc:sldMk cId="1260153591" sldId="257"/>
        </pc:sldMkLst>
        <pc:spChg chg="mod">
          <ac:chgData name="Margaret Fox" userId="892c1610-2351-4c35-b21d-3b293c8c172e" providerId="ADAL" clId="{F414125E-9724-40DF-AB1C-441E2BAB1F3C}" dt="2021-10-05T21:59:23.507" v="59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8:14.354" v="902" actId="20577"/>
        <pc:sldMkLst>
          <pc:docMk/>
          <pc:sldMk cId="1885176252" sldId="258"/>
        </pc:sldMkLst>
        <pc:spChg chg="mod">
          <ac:chgData name="Margaret Fox" userId="892c1610-2351-4c35-b21d-3b293c8c172e" providerId="ADAL" clId="{F414125E-9724-40DF-AB1C-441E2BAB1F3C}" dt="2021-10-05T22:08:14.354" v="902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F414125E-9724-40DF-AB1C-441E2BAB1F3C}" dt="2021-10-06T20:51:38.445" v="4065" actId="1440"/>
        <pc:sldMkLst>
          <pc:docMk/>
          <pc:sldMk cId="2586962450" sldId="259"/>
        </pc:sldMkLst>
        <pc:spChg chg="mod">
          <ac:chgData name="Margaret Fox" userId="892c1610-2351-4c35-b21d-3b293c8c172e" providerId="ADAL" clId="{F414125E-9724-40DF-AB1C-441E2BAB1F3C}" dt="2021-10-05T22:18:10.481" v="1226" actId="14100"/>
          <ac:spMkLst>
            <pc:docMk/>
            <pc:sldMk cId="2586962450" sldId="259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51:38.445" v="4065" actId="1440"/>
          <ac:picMkLst>
            <pc:docMk/>
            <pc:sldMk cId="2586962450" sldId="259"/>
            <ac:picMk id="3" creationId="{EE90A307-CB6B-4B7B-832A-C417E447B38B}"/>
          </ac:picMkLst>
        </pc:picChg>
        <pc:picChg chg="add del mod">
          <ac:chgData name="Margaret Fox" userId="892c1610-2351-4c35-b21d-3b293c8c172e" providerId="ADAL" clId="{F414125E-9724-40DF-AB1C-441E2BAB1F3C}" dt="2021-10-06T19:57:05.824" v="2072" actId="21"/>
          <ac:picMkLst>
            <pc:docMk/>
            <pc:sldMk cId="2586962450" sldId="259"/>
            <ac:picMk id="1026" creationId="{2F186284-05CE-42F9-96DE-956981103031}"/>
          </ac:picMkLst>
        </pc:picChg>
        <pc:picChg chg="del">
          <ac:chgData name="Margaret Fox" userId="892c1610-2351-4c35-b21d-3b293c8c172e" providerId="ADAL" clId="{F414125E-9724-40DF-AB1C-441E2BAB1F3C}" dt="2021-10-05T22:08:44.745" v="910" actId="478"/>
          <ac:picMkLst>
            <pc:docMk/>
            <pc:sldMk cId="2586962450" sldId="259"/>
            <ac:picMk id="1028" creationId="{9FD29530-D07B-4B47-91A6-4B1FB3AE519A}"/>
          </ac:picMkLst>
        </pc:picChg>
      </pc:sldChg>
      <pc:sldChg chg="modSp mod">
        <pc:chgData name="Margaret Fox" userId="892c1610-2351-4c35-b21d-3b293c8c172e" providerId="ADAL" clId="{F414125E-9724-40DF-AB1C-441E2BAB1F3C}" dt="2021-10-06T20:26:17.831" v="3068" actId="1076"/>
        <pc:sldMkLst>
          <pc:docMk/>
          <pc:sldMk cId="570317477" sldId="261"/>
        </pc:sldMkLst>
        <pc:spChg chg="mod">
          <ac:chgData name="Margaret Fox" userId="892c1610-2351-4c35-b21d-3b293c8c172e" providerId="ADAL" clId="{F414125E-9724-40DF-AB1C-441E2BAB1F3C}" dt="2021-10-06T20:26:17.831" v="3068" actId="1076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14:47:32.952" v="2068" actId="20577"/>
        <pc:sldMkLst>
          <pc:docMk/>
          <pc:sldMk cId="3285693065" sldId="262"/>
        </pc:sldMkLst>
        <pc:spChg chg="mod">
          <ac:chgData name="Margaret Fox" userId="892c1610-2351-4c35-b21d-3b293c8c172e" providerId="ADAL" clId="{F414125E-9724-40DF-AB1C-441E2BAB1F3C}" dt="2021-10-06T14:47:32.952" v="2068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1:56.805" v="491" actId="113"/>
        <pc:sldMkLst>
          <pc:docMk/>
          <pc:sldMk cId="1809337763" sldId="277"/>
        </pc:sldMkLst>
        <pc:spChg chg="mod">
          <ac:chgData name="Margaret Fox" userId="892c1610-2351-4c35-b21d-3b293c8c172e" providerId="ADAL" clId="{F414125E-9724-40DF-AB1C-441E2BAB1F3C}" dt="2021-10-05T22:01:56.805" v="491" actId="113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1:58:17.027" v="22" actId="20577"/>
        <pc:sldMkLst>
          <pc:docMk/>
          <pc:sldMk cId="1128444069" sldId="278"/>
        </pc:sldMkLst>
        <pc:spChg chg="mod">
          <ac:chgData name="Margaret Fox" userId="892c1610-2351-4c35-b21d-3b293c8c172e" providerId="ADAL" clId="{F414125E-9724-40DF-AB1C-441E2BAB1F3C}" dt="2021-10-05T21:58:17.027" v="2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F414125E-9724-40DF-AB1C-441E2BAB1F3C}" dt="2021-10-06T20:43:06.641" v="3217"/>
        <pc:sldMkLst>
          <pc:docMk/>
          <pc:sldMk cId="2118827932" sldId="279"/>
        </pc:sldMkLst>
      </pc:sldChg>
      <pc:sldChg chg="addSp delSp modSp del mod ord">
        <pc:chgData name="Margaret Fox" userId="892c1610-2351-4c35-b21d-3b293c8c172e" providerId="ADAL" clId="{F414125E-9724-40DF-AB1C-441E2BAB1F3C}" dt="2021-10-06T20:43:03.316" v="3216" actId="2696"/>
        <pc:sldMkLst>
          <pc:docMk/>
          <pc:sldMk cId="3665054697" sldId="279"/>
        </pc:sldMkLst>
        <pc:spChg chg="mod">
          <ac:chgData name="Margaret Fox" userId="892c1610-2351-4c35-b21d-3b293c8c172e" providerId="ADAL" clId="{F414125E-9724-40DF-AB1C-441E2BAB1F3C}" dt="2021-10-06T14:39:10.461" v="1956" actId="1076"/>
          <ac:spMkLst>
            <pc:docMk/>
            <pc:sldMk cId="3665054697" sldId="279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F414125E-9724-40DF-AB1C-441E2BAB1F3C}" dt="2021-10-06T20:43:00.337" v="3215" actId="21"/>
          <ac:picMkLst>
            <pc:docMk/>
            <pc:sldMk cId="3665054697" sldId="279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F414125E-9724-40DF-AB1C-441E2BAB1F3C}" dt="2021-10-05T22:05:54.374" v="725" actId="47"/>
        <pc:sldMkLst>
          <pc:docMk/>
          <pc:sldMk cId="4207114276" sldId="280"/>
        </pc:sldMkLst>
      </pc:sldChg>
      <pc:sldChg chg="del ord">
        <pc:chgData name="Margaret Fox" userId="892c1610-2351-4c35-b21d-3b293c8c172e" providerId="ADAL" clId="{F414125E-9724-40DF-AB1C-441E2BAB1F3C}" dt="2021-10-06T20:20:53.891" v="2944" actId="47"/>
        <pc:sldMkLst>
          <pc:docMk/>
          <pc:sldMk cId="1823790849" sldId="281"/>
        </pc:sldMkLst>
      </pc:sldChg>
      <pc:sldChg chg="del">
        <pc:chgData name="Margaret Fox" userId="892c1610-2351-4c35-b21d-3b293c8c172e" providerId="ADAL" clId="{F414125E-9724-40DF-AB1C-441E2BAB1F3C}" dt="2021-10-06T20:21:06.188" v="2946" actId="47"/>
        <pc:sldMkLst>
          <pc:docMk/>
          <pc:sldMk cId="33985973" sldId="282"/>
        </pc:sldMkLst>
      </pc:sldChg>
      <pc:sldChg chg="del">
        <pc:chgData name="Margaret Fox" userId="892c1610-2351-4c35-b21d-3b293c8c172e" providerId="ADAL" clId="{F414125E-9724-40DF-AB1C-441E2BAB1F3C}" dt="2021-10-06T20:21:03.976" v="2945" actId="47"/>
        <pc:sldMkLst>
          <pc:docMk/>
          <pc:sldMk cId="700641284" sldId="284"/>
        </pc:sldMkLst>
      </pc:sldChg>
      <pc:sldChg chg="del">
        <pc:chgData name="Margaret Fox" userId="892c1610-2351-4c35-b21d-3b293c8c172e" providerId="ADAL" clId="{F414125E-9724-40DF-AB1C-441E2BAB1F3C}" dt="2021-10-06T20:21:07.895" v="2947" actId="47"/>
        <pc:sldMkLst>
          <pc:docMk/>
          <pc:sldMk cId="112271282" sldId="285"/>
        </pc:sldMkLst>
      </pc:sldChg>
      <pc:sldChg chg="del">
        <pc:chgData name="Margaret Fox" userId="892c1610-2351-4c35-b21d-3b293c8c172e" providerId="ADAL" clId="{F414125E-9724-40DF-AB1C-441E2BAB1F3C}" dt="2021-10-06T20:21:10.693" v="2948" actId="47"/>
        <pc:sldMkLst>
          <pc:docMk/>
          <pc:sldMk cId="3730941921" sldId="286"/>
        </pc:sldMkLst>
      </pc:sldChg>
      <pc:sldChg chg="modSp mod">
        <pc:chgData name="Margaret Fox" userId="892c1610-2351-4c35-b21d-3b293c8c172e" providerId="ADAL" clId="{F414125E-9724-40DF-AB1C-441E2BAB1F3C}" dt="2021-10-06T20:52:36.582" v="4069" actId="20577"/>
        <pc:sldMkLst>
          <pc:docMk/>
          <pc:sldMk cId="1771820215" sldId="287"/>
        </pc:sldMkLst>
        <pc:spChg chg="mod">
          <ac:chgData name="Margaret Fox" userId="892c1610-2351-4c35-b21d-3b293c8c172e" providerId="ADAL" clId="{F414125E-9724-40DF-AB1C-441E2BAB1F3C}" dt="2021-10-06T20:52:36.582" v="4069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20:43:52.587" v="3255" actId="20577"/>
        <pc:sldMkLst>
          <pc:docMk/>
          <pc:sldMk cId="3652541975" sldId="288"/>
        </pc:sldMkLst>
        <pc:spChg chg="mod">
          <ac:chgData name="Margaret Fox" userId="892c1610-2351-4c35-b21d-3b293c8c172e" providerId="ADAL" clId="{F414125E-9724-40DF-AB1C-441E2BAB1F3C}" dt="2021-10-06T20:43:52.587" v="3255" actId="20577"/>
          <ac:spMkLst>
            <pc:docMk/>
            <pc:sldMk cId="3652541975" sldId="288"/>
            <ac:spMk id="2" creationId="{AAB9F923-3D98-49EE-927E-35748313EB37}"/>
          </ac:spMkLst>
        </pc:spChg>
        <pc:picChg chg="mod">
          <ac:chgData name="Margaret Fox" userId="892c1610-2351-4c35-b21d-3b293c8c172e" providerId="ADAL" clId="{F414125E-9724-40DF-AB1C-441E2BAB1F3C}" dt="2021-10-06T20:30:14.596" v="3115" actId="1076"/>
          <ac:picMkLst>
            <pc:docMk/>
            <pc:sldMk cId="3652541975" sldId="288"/>
            <ac:picMk id="2050" creationId="{9E476F11-15D0-42A8-BDAC-FCD6AA8E73AE}"/>
          </ac:picMkLst>
        </pc:picChg>
      </pc:sldChg>
      <pc:sldChg chg="modSp mod ord">
        <pc:chgData name="Margaret Fox" userId="892c1610-2351-4c35-b21d-3b293c8c172e" providerId="ADAL" clId="{F414125E-9724-40DF-AB1C-441E2BAB1F3C}" dt="2021-10-06T14:40:25.247" v="1965"/>
        <pc:sldMkLst>
          <pc:docMk/>
          <pc:sldMk cId="104100806" sldId="289"/>
        </pc:sldMkLst>
        <pc:spChg chg="mod">
          <ac:chgData name="Margaret Fox" userId="892c1610-2351-4c35-b21d-3b293c8c172e" providerId="ADAL" clId="{F414125E-9724-40DF-AB1C-441E2BAB1F3C}" dt="2021-10-06T14:37:52.431" v="1941" actId="20577"/>
          <ac:spMkLst>
            <pc:docMk/>
            <pc:sldMk cId="104100806" sldId="28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414125E-9724-40DF-AB1C-441E2BAB1F3C}" dt="2021-10-05T22:05:43.116" v="724" actId="20577"/>
        <pc:sldMkLst>
          <pc:docMk/>
          <pc:sldMk cId="3252564777" sldId="290"/>
        </pc:sldMkLst>
        <pc:spChg chg="mod">
          <ac:chgData name="Margaret Fox" userId="892c1610-2351-4c35-b21d-3b293c8c172e" providerId="ADAL" clId="{F414125E-9724-40DF-AB1C-441E2BAB1F3C}" dt="2021-10-05T22:05:43.116" v="724" actId="20577"/>
          <ac:spMkLst>
            <pc:docMk/>
            <pc:sldMk cId="3252564777" sldId="2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F414125E-9724-40DF-AB1C-441E2BAB1F3C}" dt="2021-10-06T20:39:51.586" v="3213" actId="47"/>
        <pc:sldMkLst>
          <pc:docMk/>
          <pc:sldMk cId="2458934336" sldId="291"/>
        </pc:sldMkLst>
      </pc:sldChg>
      <pc:sldChg chg="add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3168865906" sldId="291"/>
        </pc:sldMkLst>
        <pc:spChg chg="mod">
          <ac:chgData name="Margaret Fox" userId="892c1610-2351-4c35-b21d-3b293c8c172e" providerId="ADAL" clId="{F414125E-9724-40DF-AB1C-441E2BAB1F3C}" dt="2021-10-06T20:07:19.229" v="2511" actId="20577"/>
          <ac:spMkLst>
            <pc:docMk/>
            <pc:sldMk cId="3168865906" sldId="291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07:31.646" v="2514" actId="1076"/>
          <ac:picMkLst>
            <pc:docMk/>
            <pc:sldMk cId="3168865906" sldId="291"/>
            <ac:picMk id="4" creationId="{42515F7D-69F7-4957-8AE4-7ECCEA45AFBF}"/>
          </ac:picMkLst>
        </pc:picChg>
      </pc:sldChg>
      <pc:sldChg chg="addSp del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476759968" sldId="292"/>
        </pc:sldMkLst>
        <pc:spChg chg="mod">
          <ac:chgData name="Margaret Fox" userId="892c1610-2351-4c35-b21d-3b293c8c172e" providerId="ADAL" clId="{F414125E-9724-40DF-AB1C-441E2BAB1F3C}" dt="2021-10-06T20:20:20.296" v="2943" actId="20577"/>
          <ac:spMkLst>
            <pc:docMk/>
            <pc:sldMk cId="476759968" sldId="292"/>
            <ac:spMk id="2" creationId="{AAB9F923-3D98-49EE-927E-35748313EB37}"/>
          </ac:spMkLst>
        </pc:spChg>
        <pc:picChg chg="del">
          <ac:chgData name="Margaret Fox" userId="892c1610-2351-4c35-b21d-3b293c8c172e" providerId="ADAL" clId="{F414125E-9724-40DF-AB1C-441E2BAB1F3C}" dt="2021-10-06T20:07:49.826" v="2521" actId="478"/>
          <ac:picMkLst>
            <pc:docMk/>
            <pc:sldMk cId="476759968" sldId="292"/>
            <ac:picMk id="4" creationId="{42515F7D-69F7-4957-8AE4-7ECCEA45AFBF}"/>
          </ac:picMkLst>
        </pc:picChg>
        <pc:picChg chg="add mod">
          <ac:chgData name="Margaret Fox" userId="892c1610-2351-4c35-b21d-3b293c8c172e" providerId="ADAL" clId="{F414125E-9724-40DF-AB1C-441E2BAB1F3C}" dt="2021-10-06T20:17:00.634" v="2783" actId="1076"/>
          <ac:picMkLst>
            <pc:docMk/>
            <pc:sldMk cId="476759968" sldId="292"/>
            <ac:picMk id="2050" creationId="{4E0AF529-146B-4857-8F2A-D85E0A0802D2}"/>
          </ac:picMkLst>
        </pc:picChg>
      </pc:sldChg>
      <pc:sldChg chg="add del">
        <pc:chgData name="Margaret Fox" userId="892c1610-2351-4c35-b21d-3b293c8c172e" providerId="ADAL" clId="{F414125E-9724-40DF-AB1C-441E2BAB1F3C}" dt="2021-10-06T20:39:50.555" v="3212" actId="47"/>
        <pc:sldMkLst>
          <pc:docMk/>
          <pc:sldMk cId="3223973436" sldId="292"/>
        </pc:sldMkLst>
      </pc:sldChg>
      <pc:sldChg chg="modSp add">
        <pc:chgData name="Margaret Fox" userId="892c1610-2351-4c35-b21d-3b293c8c172e" providerId="ADAL" clId="{F414125E-9724-40DF-AB1C-441E2BAB1F3C}" dt="2021-10-06T20:52:14.365" v="4067" actId="1440"/>
        <pc:sldMkLst>
          <pc:docMk/>
          <pc:sldMk cId="1622323328" sldId="293"/>
        </pc:sldMkLst>
        <pc:picChg chg="mod">
          <ac:chgData name="Margaret Fox" userId="892c1610-2351-4c35-b21d-3b293c8c172e" providerId="ADAL" clId="{F414125E-9724-40DF-AB1C-441E2BAB1F3C}" dt="2021-10-06T20:52:14.365" v="4067" actId="1440"/>
          <ac:picMkLst>
            <pc:docMk/>
            <pc:sldMk cId="1622323328" sldId="293"/>
            <ac:picMk id="4" creationId="{42515F7D-69F7-4957-8AE4-7ECCEA45AFBF}"/>
          </ac:picMkLst>
        </pc:picChg>
      </pc:sldChg>
      <pc:sldChg chg="modSp add">
        <pc:chgData name="Margaret Fox" userId="892c1610-2351-4c35-b21d-3b293c8c172e" providerId="ADAL" clId="{F414125E-9724-40DF-AB1C-441E2BAB1F3C}" dt="2021-10-06T20:51:05.659" v="4063" actId="1076"/>
        <pc:sldMkLst>
          <pc:docMk/>
          <pc:sldMk cId="882035194" sldId="294"/>
        </pc:sldMkLst>
        <pc:picChg chg="mod">
          <ac:chgData name="Margaret Fox" userId="892c1610-2351-4c35-b21d-3b293c8c172e" providerId="ADAL" clId="{F414125E-9724-40DF-AB1C-441E2BAB1F3C}" dt="2021-10-06T20:51:05.659" v="4063" actId="1076"/>
          <ac:picMkLst>
            <pc:docMk/>
            <pc:sldMk cId="882035194" sldId="294"/>
            <ac:picMk id="2050" creationId="{4E0AF529-146B-4857-8F2A-D85E0A0802D2}"/>
          </ac:picMkLst>
        </pc:picChg>
      </pc:sldChg>
      <pc:sldChg chg="modSp add mod ord">
        <pc:chgData name="Margaret Fox" userId="892c1610-2351-4c35-b21d-3b293c8c172e" providerId="ADAL" clId="{F414125E-9724-40DF-AB1C-441E2BAB1F3C}" dt="2021-10-06T20:55:13.674" v="4072" actId="20577"/>
        <pc:sldMkLst>
          <pc:docMk/>
          <pc:sldMk cId="225176874" sldId="295"/>
        </pc:sldMkLst>
        <pc:spChg chg="mod">
          <ac:chgData name="Margaret Fox" userId="892c1610-2351-4c35-b21d-3b293c8c172e" providerId="ADAL" clId="{F414125E-9724-40DF-AB1C-441E2BAB1F3C}" dt="2021-10-06T20:55:13.674" v="4072" actId="20577"/>
          <ac:spMkLst>
            <pc:docMk/>
            <pc:sldMk cId="225176874" sldId="29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B31DBB-3845-4FD7-BA22-208FC90ECCA5}"/>
    <pc:docChg chg="undo custSel addSld delSld modSld sldOrd">
      <pc:chgData name="Margaret Fox" userId="892c1610-2351-4c35-b21d-3b293c8c172e" providerId="ADAL" clId="{A0B31DBB-3845-4FD7-BA22-208FC90ECCA5}" dt="2021-12-01T15:18:08.675" v="2790" actId="1076"/>
      <pc:docMkLst>
        <pc:docMk/>
      </pc:docMkLst>
      <pc:sldChg chg="modSp mod">
        <pc:chgData name="Margaret Fox" userId="892c1610-2351-4c35-b21d-3b293c8c172e" providerId="ADAL" clId="{A0B31DBB-3845-4FD7-BA22-208FC90ECCA5}" dt="2021-12-01T14:41:21.707" v="2317" actId="20577"/>
        <pc:sldMkLst>
          <pc:docMk/>
          <pc:sldMk cId="3881917840" sldId="256"/>
        </pc:sldMkLst>
        <pc:spChg chg="mod">
          <ac:chgData name="Margaret Fox" userId="892c1610-2351-4c35-b21d-3b293c8c172e" providerId="ADAL" clId="{A0B31DBB-3845-4FD7-BA22-208FC90ECCA5}" dt="2021-12-01T14:41:21.707" v="2317" actId="20577"/>
          <ac:spMkLst>
            <pc:docMk/>
            <pc:sldMk cId="3881917840" sldId="256"/>
            <ac:spMk id="2" creationId="{A498E3EA-3B74-4AB6-A680-7FF77E458D00}"/>
          </ac:spMkLst>
        </pc:spChg>
      </pc:sldChg>
      <pc:sldChg chg="modSp mod">
        <pc:chgData name="Margaret Fox" userId="892c1610-2351-4c35-b21d-3b293c8c172e" providerId="ADAL" clId="{A0B31DBB-3845-4FD7-BA22-208FC90ECCA5}" dt="2021-11-30T18:54:57.341" v="45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B31DBB-3845-4FD7-BA22-208FC90ECCA5}" dt="2021-11-30T18:54:57.341" v="4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6:23.667" v="133" actId="255"/>
        <pc:sldMkLst>
          <pc:docMk/>
          <pc:sldMk cId="3285693065" sldId="262"/>
        </pc:sldMkLst>
        <pc:spChg chg="mod">
          <ac:chgData name="Margaret Fox" userId="892c1610-2351-4c35-b21d-3b293c8c172e" providerId="ADAL" clId="{A0B31DBB-3845-4FD7-BA22-208FC90ECCA5}" dt="2021-11-30T18:56:23.667" v="133" actId="255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20:04:43.513" v="2188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B31DBB-3845-4FD7-BA22-208FC90ECCA5}" dt="2021-11-30T20:04:43.513" v="218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4:30.983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B31DBB-3845-4FD7-BA22-208FC90ECCA5}" dt="2021-11-30T18:54:30.983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7:39.243" v="409" actId="313"/>
        <pc:sldMkLst>
          <pc:docMk/>
          <pc:sldMk cId="2466888729" sldId="308"/>
        </pc:sldMkLst>
        <pc:spChg chg="mod">
          <ac:chgData name="Margaret Fox" userId="892c1610-2351-4c35-b21d-3b293c8c172e" providerId="ADAL" clId="{A0B31DBB-3845-4FD7-BA22-208FC90ECCA5}" dt="2021-11-30T18:57:39.243" v="409" actId="313"/>
          <ac:spMkLst>
            <pc:docMk/>
            <pc:sldMk cId="2466888729" sldId="30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7.193" v="1509" actId="47"/>
        <pc:sldMkLst>
          <pc:docMk/>
          <pc:sldMk cId="1051045009" sldId="310"/>
        </pc:sldMkLst>
      </pc:sldChg>
      <pc:sldChg chg="addSp delSp modSp mod">
        <pc:chgData name="Margaret Fox" userId="892c1610-2351-4c35-b21d-3b293c8c172e" providerId="ADAL" clId="{A0B31DBB-3845-4FD7-BA22-208FC90ECCA5}" dt="2021-11-30T19:19:11.230" v="1527" actId="14100"/>
        <pc:sldMkLst>
          <pc:docMk/>
          <pc:sldMk cId="1117480482" sldId="311"/>
        </pc:sldMkLst>
        <pc:spChg chg="mod">
          <ac:chgData name="Margaret Fox" userId="892c1610-2351-4c35-b21d-3b293c8c172e" providerId="ADAL" clId="{A0B31DBB-3845-4FD7-BA22-208FC90ECCA5}" dt="2021-11-30T19:18:19.582" v="1517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A0B31DBB-3845-4FD7-BA22-208FC90ECCA5}" dt="2021-11-30T19:19:11.230" v="1527" actId="14100"/>
          <ac:picMkLst>
            <pc:docMk/>
            <pc:sldMk cId="1117480482" sldId="311"/>
            <ac:picMk id="1026" creationId="{08578DC7-E183-49E2-8E97-B15D7713B4B3}"/>
          </ac:picMkLst>
        </pc:picChg>
        <pc:picChg chg="del">
          <ac:chgData name="Margaret Fox" userId="892c1610-2351-4c35-b21d-3b293c8c172e" providerId="ADAL" clId="{A0B31DBB-3845-4FD7-BA22-208FC90ECCA5}" dt="2021-11-30T19:18:52.685" v="1524" actId="478"/>
          <ac:picMkLst>
            <pc:docMk/>
            <pc:sldMk cId="1117480482" sldId="311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B31DBB-3845-4FD7-BA22-208FC90ECCA5}" dt="2021-11-30T18:55:14.794" v="47" actId="47"/>
        <pc:sldMkLst>
          <pc:docMk/>
          <pc:sldMk cId="2809317494" sldId="331"/>
        </pc:sldMkLst>
      </pc:sldChg>
      <pc:sldChg chg="del">
        <pc:chgData name="Margaret Fox" userId="892c1610-2351-4c35-b21d-3b293c8c172e" providerId="ADAL" clId="{A0B31DBB-3845-4FD7-BA22-208FC90ECCA5}" dt="2021-11-30T19:15:21.469" v="1454" actId="47"/>
        <pc:sldMkLst>
          <pc:docMk/>
          <pc:sldMk cId="273157310" sldId="333"/>
        </pc:sldMkLst>
      </pc:sldChg>
      <pc:sldChg chg="del">
        <pc:chgData name="Margaret Fox" userId="892c1610-2351-4c35-b21d-3b293c8c172e" providerId="ADAL" clId="{A0B31DBB-3845-4FD7-BA22-208FC90ECCA5}" dt="2021-11-30T20:04:17.312" v="2124" actId="47"/>
        <pc:sldMkLst>
          <pc:docMk/>
          <pc:sldMk cId="1701177917" sldId="335"/>
        </pc:sldMkLst>
      </pc:sldChg>
      <pc:sldChg chg="del">
        <pc:chgData name="Margaret Fox" userId="892c1610-2351-4c35-b21d-3b293c8c172e" providerId="ADAL" clId="{A0B31DBB-3845-4FD7-BA22-208FC90ECCA5}" dt="2021-11-30T18:55:13.716" v="46" actId="47"/>
        <pc:sldMkLst>
          <pc:docMk/>
          <pc:sldMk cId="152984106" sldId="338"/>
        </pc:sldMkLst>
      </pc:sldChg>
      <pc:sldChg chg="modSp mod ord">
        <pc:chgData name="Margaret Fox" userId="892c1610-2351-4c35-b21d-3b293c8c172e" providerId="ADAL" clId="{A0B31DBB-3845-4FD7-BA22-208FC90ECCA5}" dt="2021-11-30T20:05:45.597" v="2315"/>
        <pc:sldMkLst>
          <pc:docMk/>
          <pc:sldMk cId="2253875392" sldId="339"/>
        </pc:sldMkLst>
        <pc:spChg chg="mod">
          <ac:chgData name="Margaret Fox" userId="892c1610-2351-4c35-b21d-3b293c8c172e" providerId="ADAL" clId="{A0B31DBB-3845-4FD7-BA22-208FC90ECCA5}" dt="2021-11-30T19:14:49.683" v="1453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3.811" v="1507" actId="47"/>
        <pc:sldMkLst>
          <pc:docMk/>
          <pc:sldMk cId="62060523" sldId="340"/>
        </pc:sldMkLst>
      </pc:sldChg>
      <pc:sldChg chg="del">
        <pc:chgData name="Margaret Fox" userId="892c1610-2351-4c35-b21d-3b293c8c172e" providerId="ADAL" clId="{A0B31DBB-3845-4FD7-BA22-208FC90ECCA5}" dt="2021-11-30T19:15:45.407" v="1508" actId="47"/>
        <pc:sldMkLst>
          <pc:docMk/>
          <pc:sldMk cId="2059827622" sldId="341"/>
        </pc:sldMkLst>
      </pc:sldChg>
      <pc:sldChg chg="del">
        <pc:chgData name="Margaret Fox" userId="892c1610-2351-4c35-b21d-3b293c8c172e" providerId="ADAL" clId="{A0B31DBB-3845-4FD7-BA22-208FC90ECCA5}" dt="2021-11-30T19:18:34.933" v="1518" actId="47"/>
        <pc:sldMkLst>
          <pc:docMk/>
          <pc:sldMk cId="2457450281" sldId="342"/>
        </pc:sldMkLst>
      </pc:sldChg>
      <pc:sldChg chg="del">
        <pc:chgData name="Margaret Fox" userId="892c1610-2351-4c35-b21d-3b293c8c172e" providerId="ADAL" clId="{A0B31DBB-3845-4FD7-BA22-208FC90ECCA5}" dt="2021-11-30T19:18:38.473" v="1521" actId="47"/>
        <pc:sldMkLst>
          <pc:docMk/>
          <pc:sldMk cId="620142920" sldId="343"/>
        </pc:sldMkLst>
      </pc:sldChg>
      <pc:sldChg chg="del">
        <pc:chgData name="Margaret Fox" userId="892c1610-2351-4c35-b21d-3b293c8c172e" providerId="ADAL" clId="{A0B31DBB-3845-4FD7-BA22-208FC90ECCA5}" dt="2021-11-30T19:18:36.408" v="1519" actId="47"/>
        <pc:sldMkLst>
          <pc:docMk/>
          <pc:sldMk cId="3510752935" sldId="344"/>
        </pc:sldMkLst>
      </pc:sldChg>
      <pc:sldChg chg="del">
        <pc:chgData name="Margaret Fox" userId="892c1610-2351-4c35-b21d-3b293c8c172e" providerId="ADAL" clId="{A0B31DBB-3845-4FD7-BA22-208FC90ECCA5}" dt="2021-11-30T19:18:37.221" v="1520" actId="47"/>
        <pc:sldMkLst>
          <pc:docMk/>
          <pc:sldMk cId="2810947904" sldId="345"/>
        </pc:sldMkLst>
      </pc:sldChg>
      <pc:sldChg chg="del">
        <pc:chgData name="Margaret Fox" userId="892c1610-2351-4c35-b21d-3b293c8c172e" providerId="ADAL" clId="{A0B31DBB-3845-4FD7-BA22-208FC90ECCA5}" dt="2021-11-30T19:18:39.496" v="1522" actId="47"/>
        <pc:sldMkLst>
          <pc:docMk/>
          <pc:sldMk cId="977375305" sldId="346"/>
        </pc:sldMkLst>
      </pc:sldChg>
      <pc:sldChg chg="del">
        <pc:chgData name="Margaret Fox" userId="892c1610-2351-4c35-b21d-3b293c8c172e" providerId="ADAL" clId="{A0B31DBB-3845-4FD7-BA22-208FC90ECCA5}" dt="2021-11-30T19:18:41.152" v="1523" actId="47"/>
        <pc:sldMkLst>
          <pc:docMk/>
          <pc:sldMk cId="1162117100" sldId="347"/>
        </pc:sldMkLst>
      </pc:sldChg>
      <pc:sldChg chg="modSp mod modNotesTx">
        <pc:chgData name="Margaret Fox" userId="892c1610-2351-4c35-b21d-3b293c8c172e" providerId="ADAL" clId="{A0B31DBB-3845-4FD7-BA22-208FC90ECCA5}" dt="2021-11-30T20:02:35.179" v="1872" actId="5793"/>
        <pc:sldMkLst>
          <pc:docMk/>
          <pc:sldMk cId="700559569" sldId="348"/>
        </pc:sldMkLst>
        <pc:spChg chg="mod">
          <ac:chgData name="Margaret Fox" userId="892c1610-2351-4c35-b21d-3b293c8c172e" providerId="ADAL" clId="{A0B31DBB-3845-4FD7-BA22-208FC90ECCA5}" dt="2021-11-30T20:02:11.123" v="1842" actId="1076"/>
          <ac:spMkLst>
            <pc:docMk/>
            <pc:sldMk cId="700559569" sldId="34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20:04:04.277" v="2122" actId="47"/>
        <pc:sldMkLst>
          <pc:docMk/>
          <pc:sldMk cId="2086337223" sldId="349"/>
        </pc:sldMkLst>
      </pc:sldChg>
      <pc:sldChg chg="del">
        <pc:chgData name="Margaret Fox" userId="892c1610-2351-4c35-b21d-3b293c8c172e" providerId="ADAL" clId="{A0B31DBB-3845-4FD7-BA22-208FC90ECCA5}" dt="2021-11-30T20:04:14.949" v="2123" actId="47"/>
        <pc:sldMkLst>
          <pc:docMk/>
          <pc:sldMk cId="1153364666" sldId="350"/>
        </pc:sldMkLst>
      </pc:sldChg>
      <pc:sldChg chg="modSp mod">
        <pc:chgData name="Margaret Fox" userId="892c1610-2351-4c35-b21d-3b293c8c172e" providerId="ADAL" clId="{A0B31DBB-3845-4FD7-BA22-208FC90ECCA5}" dt="2021-11-30T20:03:49.628" v="2121" actId="5793"/>
        <pc:sldMkLst>
          <pc:docMk/>
          <pc:sldMk cId="2077932830" sldId="351"/>
        </pc:sldMkLst>
        <pc:spChg chg="mod">
          <ac:chgData name="Margaret Fox" userId="892c1610-2351-4c35-b21d-3b293c8c172e" providerId="ADAL" clId="{A0B31DBB-3845-4FD7-BA22-208FC90ECCA5}" dt="2021-11-30T20:03:49.628" v="2121" actId="5793"/>
          <ac:spMkLst>
            <pc:docMk/>
            <pc:sldMk cId="2077932830" sldId="3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8:58:14.383" v="440" actId="20577"/>
        <pc:sldMkLst>
          <pc:docMk/>
          <pc:sldMk cId="895514529" sldId="352"/>
        </pc:sldMkLst>
        <pc:spChg chg="mod">
          <ac:chgData name="Margaret Fox" userId="892c1610-2351-4c35-b21d-3b293c8c172e" providerId="ADAL" clId="{A0B31DBB-3845-4FD7-BA22-208FC90ECCA5}" dt="2021-11-30T18:58:14.383" v="440" actId="20577"/>
          <ac:spMkLst>
            <pc:docMk/>
            <pc:sldMk cId="895514529" sldId="35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0:22.363" v="570" actId="20577"/>
        <pc:sldMkLst>
          <pc:docMk/>
          <pc:sldMk cId="2828278509" sldId="353"/>
        </pc:sldMkLst>
        <pc:spChg chg="mod">
          <ac:chgData name="Margaret Fox" userId="892c1610-2351-4c35-b21d-3b293c8c172e" providerId="ADAL" clId="{A0B31DBB-3845-4FD7-BA22-208FC90ECCA5}" dt="2021-11-30T19:00:22.363" v="570" actId="20577"/>
          <ac:spMkLst>
            <pc:docMk/>
            <pc:sldMk cId="2828278509" sldId="35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6:28.679" v="876" actId="20577"/>
        <pc:sldMkLst>
          <pc:docMk/>
          <pc:sldMk cId="1052565947" sldId="354"/>
        </pc:sldMkLst>
        <pc:spChg chg="mod">
          <ac:chgData name="Margaret Fox" userId="892c1610-2351-4c35-b21d-3b293c8c172e" providerId="ADAL" clId="{A0B31DBB-3845-4FD7-BA22-208FC90ECCA5}" dt="2021-11-30T19:06:28.679" v="876" actId="20577"/>
          <ac:spMkLst>
            <pc:docMk/>
            <pc:sldMk cId="1052565947" sldId="354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A0B31DBB-3845-4FD7-BA22-208FC90ECCA5}" dt="2021-11-30T19:11:55.984" v="1144" actId="20577"/>
        <pc:sldMkLst>
          <pc:docMk/>
          <pc:sldMk cId="918001368" sldId="355"/>
        </pc:sldMkLst>
        <pc:spChg chg="mod">
          <ac:chgData name="Margaret Fox" userId="892c1610-2351-4c35-b21d-3b293c8c172e" providerId="ADAL" clId="{A0B31DBB-3845-4FD7-BA22-208FC90ECCA5}" dt="2021-11-30T19:08:07.239" v="1036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0B31DBB-3845-4FD7-BA22-208FC90ECCA5}" dt="2021-11-30T19:10:08.762" v="1038" actId="47"/>
        <pc:sldMkLst>
          <pc:docMk/>
          <pc:sldMk cId="120268322" sldId="356"/>
        </pc:sldMkLst>
      </pc:sldChg>
      <pc:sldChg chg="modSp add mod">
        <pc:chgData name="Margaret Fox" userId="892c1610-2351-4c35-b21d-3b293c8c172e" providerId="ADAL" clId="{A0B31DBB-3845-4FD7-BA22-208FC90ECCA5}" dt="2021-11-30T20:05:15.924" v="2313" actId="20577"/>
        <pc:sldMkLst>
          <pc:docMk/>
          <pc:sldMk cId="2255498705" sldId="356"/>
        </pc:sldMkLst>
        <pc:spChg chg="mod">
          <ac:chgData name="Margaret Fox" userId="892c1610-2351-4c35-b21d-3b293c8c172e" providerId="ADAL" clId="{A0B31DBB-3845-4FD7-BA22-208FC90ECCA5}" dt="2021-11-30T20:05:15.924" v="2313" actId="20577"/>
          <ac:spMkLst>
            <pc:docMk/>
            <pc:sldMk cId="2255498705" sldId="3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2-01T15:18:08.675" v="2790" actId="1076"/>
        <pc:sldMkLst>
          <pc:docMk/>
          <pc:sldMk cId="2156293052" sldId="357"/>
        </pc:sldMkLst>
        <pc:spChg chg="mod">
          <ac:chgData name="Margaret Fox" userId="892c1610-2351-4c35-b21d-3b293c8c172e" providerId="ADAL" clId="{A0B31DBB-3845-4FD7-BA22-208FC90ECCA5}" dt="2021-12-01T15:18:08.675" v="2790" actId="1076"/>
          <ac:spMkLst>
            <pc:docMk/>
            <pc:sldMk cId="2156293052" sldId="35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4574A786-5D2F-41B0-A44B-2C060F5A3BA6}"/>
    <pc:docChg chg="undo custSel addSld delSld modSld">
      <pc:chgData name="Margaret Fox" userId="892c1610-2351-4c35-b21d-3b293c8c172e" providerId="ADAL" clId="{4574A786-5D2F-41B0-A44B-2C060F5A3BA6}" dt="2021-11-03T21:18:09.877" v="5033" actId="20577"/>
      <pc:docMkLst>
        <pc:docMk/>
      </pc:docMkLst>
      <pc:sldChg chg="modSp mod">
        <pc:chgData name="Margaret Fox" userId="892c1610-2351-4c35-b21d-3b293c8c172e" providerId="ADAL" clId="{4574A786-5D2F-41B0-A44B-2C060F5A3BA6}" dt="2021-11-03T19:54:17.239" v="95" actId="20577"/>
        <pc:sldMkLst>
          <pc:docMk/>
          <pc:sldMk cId="1260153591" sldId="257"/>
        </pc:sldMkLst>
        <pc:spChg chg="mod">
          <ac:chgData name="Margaret Fox" userId="892c1610-2351-4c35-b21d-3b293c8c172e" providerId="ADAL" clId="{4574A786-5D2F-41B0-A44B-2C060F5A3BA6}" dt="2021-11-03T19:54:17.239" v="9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7:45.102" v="200" actId="1076"/>
        <pc:sldMkLst>
          <pc:docMk/>
          <pc:sldMk cId="3285693065" sldId="262"/>
        </pc:sldMkLst>
        <pc:spChg chg="mod">
          <ac:chgData name="Margaret Fox" userId="892c1610-2351-4c35-b21d-3b293c8c172e" providerId="ADAL" clId="{4574A786-5D2F-41B0-A44B-2C060F5A3BA6}" dt="2021-11-03T19:57:45.102" v="200" actId="1076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4574A786-5D2F-41B0-A44B-2C060F5A3BA6}" dt="2021-11-03T19:57:41.465" v="199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4574A786-5D2F-41B0-A44B-2C060F5A3BA6}" dt="2021-11-03T21:16:56.197" v="496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574A786-5D2F-41B0-A44B-2C060F5A3BA6}" dt="2021-11-03T21:16:56.197" v="4963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3:46.407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4574A786-5D2F-41B0-A44B-2C060F5A3BA6}" dt="2021-11-03T19:53:46.407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18:09.877" v="5033" actId="20577"/>
        <pc:sldMkLst>
          <pc:docMk/>
          <pc:sldMk cId="1771820215" sldId="287"/>
        </pc:sldMkLst>
        <pc:spChg chg="mod">
          <ac:chgData name="Margaret Fox" userId="892c1610-2351-4c35-b21d-3b293c8c172e" providerId="ADAL" clId="{4574A786-5D2F-41B0-A44B-2C060F5A3BA6}" dt="2021-11-03T21:18:09.877" v="5033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4574A786-5D2F-41B0-A44B-2C060F5A3BA6}" dt="2021-11-03T19:59:39.514" v="470"/>
        <pc:sldMkLst>
          <pc:docMk/>
          <pc:sldMk cId="2466888729" sldId="308"/>
        </pc:sldMkLst>
        <pc:spChg chg="mod">
          <ac:chgData name="Margaret Fox" userId="892c1610-2351-4c35-b21d-3b293c8c172e" providerId="ADAL" clId="{4574A786-5D2F-41B0-A44B-2C060F5A3BA6}" dt="2021-11-03T19:59:28.857" v="468" actId="113"/>
          <ac:spMkLst>
            <pc:docMk/>
            <pc:sldMk cId="2466888729" sldId="308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574A786-5D2F-41B0-A44B-2C060F5A3BA6}" dt="2021-11-03T19:59:39.514" v="470"/>
          <ac:picMkLst>
            <pc:docMk/>
            <pc:sldMk cId="2466888729" sldId="308"/>
            <ac:picMk id="4" creationId="{8A9CB5F8-41E7-467F-A9DD-6AABA99C2F25}"/>
          </ac:picMkLst>
        </pc:picChg>
      </pc:sldChg>
      <pc:sldChg chg="modSp mod">
        <pc:chgData name="Margaret Fox" userId="892c1610-2351-4c35-b21d-3b293c8c172e" providerId="ADAL" clId="{4574A786-5D2F-41B0-A44B-2C060F5A3BA6}" dt="2021-11-03T20:03:36.717" v="1263" actId="20577"/>
        <pc:sldMkLst>
          <pc:docMk/>
          <pc:sldMk cId="1974659097" sldId="310"/>
        </pc:sldMkLst>
        <pc:spChg chg="mod">
          <ac:chgData name="Margaret Fox" userId="892c1610-2351-4c35-b21d-3b293c8c172e" providerId="ADAL" clId="{4574A786-5D2F-41B0-A44B-2C060F5A3BA6}" dt="2021-11-03T20:03:36.717" v="126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17:49.788" v="2708" actId="20577"/>
        <pc:sldMkLst>
          <pc:docMk/>
          <pc:sldMk cId="1117480482" sldId="311"/>
        </pc:sldMkLst>
        <pc:spChg chg="mod">
          <ac:chgData name="Margaret Fox" userId="892c1610-2351-4c35-b21d-3b293c8c172e" providerId="ADAL" clId="{4574A786-5D2F-41B0-A44B-2C060F5A3BA6}" dt="2021-11-03T20:17:49.788" v="2708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1:20.060" v="4618" actId="47"/>
        <pc:sldMkLst>
          <pc:docMk/>
          <pc:sldMk cId="3996046552" sldId="312"/>
        </pc:sldMkLst>
      </pc:sldChg>
      <pc:sldChg chg="del">
        <pc:chgData name="Margaret Fox" userId="892c1610-2351-4c35-b21d-3b293c8c172e" providerId="ADAL" clId="{4574A786-5D2F-41B0-A44B-2C060F5A3BA6}" dt="2021-11-03T19:53:48.615" v="15" actId="47"/>
        <pc:sldMkLst>
          <pc:docMk/>
          <pc:sldMk cId="3008954777" sldId="319"/>
        </pc:sldMkLst>
      </pc:sldChg>
      <pc:sldChg chg="addSp modSp mod">
        <pc:chgData name="Margaret Fox" userId="892c1610-2351-4c35-b21d-3b293c8c172e" providerId="ADAL" clId="{4574A786-5D2F-41B0-A44B-2C060F5A3BA6}" dt="2021-11-03T20:44:10.004" v="4048" actId="1076"/>
        <pc:sldMkLst>
          <pc:docMk/>
          <pc:sldMk cId="2032702914" sldId="320"/>
        </pc:sldMkLst>
        <pc:spChg chg="mod">
          <ac:chgData name="Margaret Fox" userId="892c1610-2351-4c35-b21d-3b293c8c172e" providerId="ADAL" clId="{4574A786-5D2F-41B0-A44B-2C060F5A3BA6}" dt="2021-11-03T20:34:10.251" v="3175" actId="20577"/>
          <ac:spMkLst>
            <pc:docMk/>
            <pc:sldMk cId="2032702914" sldId="320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4:10.004" v="4048" actId="1076"/>
          <ac:picMkLst>
            <pc:docMk/>
            <pc:sldMk cId="2032702914" sldId="320"/>
            <ac:picMk id="1026" creationId="{28B05483-0530-4048-B8A3-3D58108908A3}"/>
          </ac:picMkLst>
        </pc:picChg>
      </pc:sldChg>
      <pc:sldChg chg="modSp mod">
        <pc:chgData name="Margaret Fox" userId="892c1610-2351-4c35-b21d-3b293c8c172e" providerId="ADAL" clId="{4574A786-5D2F-41B0-A44B-2C060F5A3BA6}" dt="2021-11-03T20:41:57.034" v="4043" actId="20577"/>
        <pc:sldMkLst>
          <pc:docMk/>
          <pc:sldMk cId="1245164664" sldId="321"/>
        </pc:sldMkLst>
        <pc:spChg chg="mod">
          <ac:chgData name="Margaret Fox" userId="892c1610-2351-4c35-b21d-3b293c8c172e" providerId="ADAL" clId="{4574A786-5D2F-41B0-A44B-2C060F5A3BA6}" dt="2021-11-03T20:41:57.034" v="4043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55:54.983" v="4186" actId="20577"/>
        <pc:sldMkLst>
          <pc:docMk/>
          <pc:sldMk cId="2173630304" sldId="322"/>
        </pc:sldMkLst>
        <pc:spChg chg="mod">
          <ac:chgData name="Margaret Fox" userId="892c1610-2351-4c35-b21d-3b293c8c172e" providerId="ADAL" clId="{4574A786-5D2F-41B0-A44B-2C060F5A3BA6}" dt="2021-11-03T20:55:54.983" v="418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05:59.447" v="4587" actId="20577"/>
        <pc:sldMkLst>
          <pc:docMk/>
          <pc:sldMk cId="3595692726" sldId="323"/>
        </pc:sldMkLst>
        <pc:spChg chg="mod">
          <ac:chgData name="Margaret Fox" userId="892c1610-2351-4c35-b21d-3b293c8c172e" providerId="ADAL" clId="{4574A786-5D2F-41B0-A44B-2C060F5A3BA6}" dt="2021-11-03T21:05:59.447" v="4587" actId="20577"/>
          <ac:spMkLst>
            <pc:docMk/>
            <pc:sldMk cId="3595692726" sldId="32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0:41.778" v="4616" actId="47"/>
        <pc:sldMkLst>
          <pc:docMk/>
          <pc:sldMk cId="177095039" sldId="324"/>
        </pc:sldMkLst>
      </pc:sldChg>
      <pc:sldChg chg="del">
        <pc:chgData name="Margaret Fox" userId="892c1610-2351-4c35-b21d-3b293c8c172e" providerId="ADAL" clId="{4574A786-5D2F-41B0-A44B-2C060F5A3BA6}" dt="2021-11-03T21:10:43.391" v="4617" actId="47"/>
        <pc:sldMkLst>
          <pc:docMk/>
          <pc:sldMk cId="2859815796" sldId="325"/>
        </pc:sldMkLst>
      </pc:sldChg>
      <pc:sldChg chg="modSp add mod">
        <pc:chgData name="Margaret Fox" userId="892c1610-2351-4c35-b21d-3b293c8c172e" providerId="ADAL" clId="{4574A786-5D2F-41B0-A44B-2C060F5A3BA6}" dt="2021-11-03T20:02:34.762" v="968" actId="113"/>
        <pc:sldMkLst>
          <pc:docMk/>
          <pc:sldMk cId="445794503" sldId="326"/>
        </pc:sldMkLst>
        <pc:spChg chg="mod">
          <ac:chgData name="Margaret Fox" userId="892c1610-2351-4c35-b21d-3b293c8c172e" providerId="ADAL" clId="{4574A786-5D2F-41B0-A44B-2C060F5A3BA6}" dt="2021-11-03T20:02:34.762" v="968" actId="113"/>
          <ac:spMkLst>
            <pc:docMk/>
            <pc:sldMk cId="445794503" sldId="32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57.756" v="2424" actId="1076"/>
        <pc:sldMkLst>
          <pc:docMk/>
          <pc:sldMk cId="637305951" sldId="327"/>
        </pc:sldMkLst>
        <pc:spChg chg="mod">
          <ac:chgData name="Margaret Fox" userId="892c1610-2351-4c35-b21d-3b293c8c172e" providerId="ADAL" clId="{4574A786-5D2F-41B0-A44B-2C060F5A3BA6}" dt="2021-11-03T20:10:57.756" v="2424" actId="1076"/>
          <ac:spMkLst>
            <pc:docMk/>
            <pc:sldMk cId="637305951" sldId="32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37.624" v="2423" actId="20577"/>
        <pc:sldMkLst>
          <pc:docMk/>
          <pc:sldMk cId="3123773632" sldId="328"/>
        </pc:sldMkLst>
        <pc:spChg chg="mod">
          <ac:chgData name="Margaret Fox" userId="892c1610-2351-4c35-b21d-3b293c8c172e" providerId="ADAL" clId="{4574A786-5D2F-41B0-A44B-2C060F5A3BA6}" dt="2021-11-03T20:10:37.624" v="2423" actId="20577"/>
          <ac:spMkLst>
            <pc:docMk/>
            <pc:sldMk cId="3123773632" sldId="328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4574A786-5D2F-41B0-A44B-2C060F5A3BA6}" dt="2021-11-03T20:45:37.772" v="4060" actId="20577"/>
        <pc:sldMkLst>
          <pc:docMk/>
          <pc:sldMk cId="2577543020" sldId="329"/>
        </pc:sldMkLst>
        <pc:spChg chg="mod">
          <ac:chgData name="Margaret Fox" userId="892c1610-2351-4c35-b21d-3b293c8c172e" providerId="ADAL" clId="{4574A786-5D2F-41B0-A44B-2C060F5A3BA6}" dt="2021-11-03T20:45:37.772" v="4060" actId="20577"/>
          <ac:spMkLst>
            <pc:docMk/>
            <pc:sldMk cId="2577543020" sldId="329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5:23.964" v="4056" actId="1076"/>
          <ac:picMkLst>
            <pc:docMk/>
            <pc:sldMk cId="2577543020" sldId="329"/>
            <ac:picMk id="3" creationId="{15D0856E-7E4C-4768-84BF-C977CB941BD4}"/>
          </ac:picMkLst>
        </pc:picChg>
      </pc:sldChg>
      <pc:sldChg chg="add del">
        <pc:chgData name="Margaret Fox" userId="892c1610-2351-4c35-b21d-3b293c8c172e" providerId="ADAL" clId="{4574A786-5D2F-41B0-A44B-2C060F5A3BA6}" dt="2021-11-03T20:44:46.829" v="4050"/>
        <pc:sldMkLst>
          <pc:docMk/>
          <pc:sldMk cId="45255569" sldId="330"/>
        </pc:sldMkLst>
      </pc:sldChg>
      <pc:sldChg chg="modSp add mod">
        <pc:chgData name="Margaret Fox" userId="892c1610-2351-4c35-b21d-3b293c8c172e" providerId="ADAL" clId="{4574A786-5D2F-41B0-A44B-2C060F5A3BA6}" dt="2021-11-03T21:16:01.813" v="4952" actId="20577"/>
        <pc:sldMkLst>
          <pc:docMk/>
          <pc:sldMk cId="1763709331" sldId="330"/>
        </pc:sldMkLst>
        <pc:spChg chg="mod">
          <ac:chgData name="Margaret Fox" userId="892c1610-2351-4c35-b21d-3b293c8c172e" providerId="ADAL" clId="{4574A786-5D2F-41B0-A44B-2C060F5A3BA6}" dt="2021-11-03T21:16:01.813" v="4952" actId="20577"/>
          <ac:spMkLst>
            <pc:docMk/>
            <pc:sldMk cId="1763709331" sldId="33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5E7320F-5EEF-4E2D-9A24-AAAAB6821C59}"/>
    <pc:docChg chg="undo custSel addSld delSld modSld sldOrd">
      <pc:chgData name="Margaret Fox" userId="892c1610-2351-4c35-b21d-3b293c8c172e" providerId="ADAL" clId="{15E7320F-5EEF-4E2D-9A24-AAAAB6821C59}" dt="2021-10-13T21:35:00.999" v="1488" actId="20577"/>
      <pc:docMkLst>
        <pc:docMk/>
      </pc:docMkLst>
      <pc:sldChg chg="addSp delSp modSp mod">
        <pc:chgData name="Margaret Fox" userId="892c1610-2351-4c35-b21d-3b293c8c172e" providerId="ADAL" clId="{15E7320F-5EEF-4E2D-9A24-AAAAB6821C59}" dt="2021-10-13T21:30:23.592" v="1370" actId="1076"/>
        <pc:sldMkLst>
          <pc:docMk/>
          <pc:sldMk cId="2586962450" sldId="259"/>
        </pc:sldMkLst>
        <pc:picChg chg="mod">
          <ac:chgData name="Margaret Fox" userId="892c1610-2351-4c35-b21d-3b293c8c172e" providerId="ADAL" clId="{15E7320F-5EEF-4E2D-9A24-AAAAB6821C59}" dt="2021-10-13T19:27:47.469" v="80" actId="14100"/>
          <ac:picMkLst>
            <pc:docMk/>
            <pc:sldMk cId="2586962450" sldId="259"/>
            <ac:picMk id="6" creationId="{3FDE9E07-51CD-4023-A00A-6C50ADAB07B5}"/>
          </ac:picMkLst>
        </pc:picChg>
        <pc:picChg chg="del">
          <ac:chgData name="Margaret Fox" userId="892c1610-2351-4c35-b21d-3b293c8c172e" providerId="ADAL" clId="{15E7320F-5EEF-4E2D-9A24-AAAAB6821C59}" dt="2021-10-13T19:27:29.235" v="74" actId="478"/>
          <ac:picMkLst>
            <pc:docMk/>
            <pc:sldMk cId="2586962450" sldId="259"/>
            <ac:picMk id="7" creationId="{F8C93160-2951-2343-97D4-3FD8B8F81378}"/>
          </ac:picMkLst>
        </pc:picChg>
        <pc:picChg chg="add mod">
          <ac:chgData name="Margaret Fox" userId="892c1610-2351-4c35-b21d-3b293c8c172e" providerId="ADAL" clId="{15E7320F-5EEF-4E2D-9A24-AAAAB6821C59}" dt="2021-10-13T21:30:06.361" v="1366" actId="1076"/>
          <ac:picMkLst>
            <pc:docMk/>
            <pc:sldMk cId="2586962450" sldId="259"/>
            <ac:picMk id="2050" creationId="{6EF0D210-6BEE-4BE1-B971-4FCB7F8AFFBE}"/>
          </ac:picMkLst>
        </pc:picChg>
        <pc:picChg chg="add del mod">
          <ac:chgData name="Margaret Fox" userId="892c1610-2351-4c35-b21d-3b293c8c172e" providerId="ADAL" clId="{15E7320F-5EEF-4E2D-9A24-AAAAB6821C59}" dt="2021-10-13T21:30:00.504" v="1363" actId="478"/>
          <ac:picMkLst>
            <pc:docMk/>
            <pc:sldMk cId="2586962450" sldId="259"/>
            <ac:picMk id="2051" creationId="{146FB0F8-E9E2-4776-8BBF-D4DEA002592F}"/>
          </ac:picMkLst>
        </pc:picChg>
        <pc:picChg chg="add mod">
          <ac:chgData name="Margaret Fox" userId="892c1610-2351-4c35-b21d-3b293c8c172e" providerId="ADAL" clId="{15E7320F-5EEF-4E2D-9A24-AAAAB6821C59}" dt="2021-10-13T21:30:23.592" v="1370" actId="1076"/>
          <ac:picMkLst>
            <pc:docMk/>
            <pc:sldMk cId="2586962450" sldId="259"/>
            <ac:picMk id="3074" creationId="{D27D830F-1F66-4A31-B916-3FF7379C7AE7}"/>
          </ac:picMkLst>
        </pc:picChg>
      </pc:sldChg>
      <pc:sldChg chg="modSp mod">
        <pc:chgData name="Margaret Fox" userId="892c1610-2351-4c35-b21d-3b293c8c172e" providerId="ADAL" clId="{15E7320F-5EEF-4E2D-9A24-AAAAB6821C59}" dt="2021-10-13T19:41:40.646" v="1130" actId="20577"/>
        <pc:sldMkLst>
          <pc:docMk/>
          <pc:sldMk cId="570317477" sldId="261"/>
        </pc:sldMkLst>
        <pc:spChg chg="mod">
          <ac:chgData name="Margaret Fox" userId="892c1610-2351-4c35-b21d-3b293c8c172e" providerId="ADAL" clId="{15E7320F-5EEF-4E2D-9A24-AAAAB6821C59}" dt="2021-10-13T19:41:40.646" v="1130" actId="20577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4:42.130" v="1222" actId="20577"/>
        <pc:sldMkLst>
          <pc:docMk/>
          <pc:sldMk cId="1809337763" sldId="277"/>
        </pc:sldMkLst>
        <pc:spChg chg="mod">
          <ac:chgData name="Margaret Fox" userId="892c1610-2351-4c35-b21d-3b293c8c172e" providerId="ADAL" clId="{15E7320F-5EEF-4E2D-9A24-AAAAB6821C59}" dt="2021-10-13T19:44:42.130" v="122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5:09.473" v="1266" actId="20577"/>
        <pc:sldMkLst>
          <pc:docMk/>
          <pc:sldMk cId="1771820215" sldId="287"/>
        </pc:sldMkLst>
        <pc:spChg chg="mod">
          <ac:chgData name="Margaret Fox" userId="892c1610-2351-4c35-b21d-3b293c8c172e" providerId="ADAL" clId="{15E7320F-5EEF-4E2D-9A24-AAAAB6821C59}" dt="2021-10-13T19:45:09.473" v="1266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39:26.572" v="980" actId="313"/>
        <pc:sldMkLst>
          <pc:docMk/>
          <pc:sldMk cId="3652541975" sldId="288"/>
        </pc:sldMkLst>
        <pc:spChg chg="mod">
          <ac:chgData name="Margaret Fox" userId="892c1610-2351-4c35-b21d-3b293c8c172e" providerId="ADAL" clId="{15E7320F-5EEF-4E2D-9A24-AAAAB6821C59}" dt="2021-10-13T19:39:26.572" v="980" actId="313"/>
          <ac:spMkLst>
            <pc:docMk/>
            <pc:sldMk cId="3652541975" sldId="28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19:56.916" v="0" actId="12"/>
        <pc:sldMkLst>
          <pc:docMk/>
          <pc:sldMk cId="1477906069" sldId="296"/>
        </pc:sldMkLst>
        <pc:spChg chg="mod">
          <ac:chgData name="Margaret Fox" userId="892c1610-2351-4c35-b21d-3b293c8c172e" providerId="ADAL" clId="{15E7320F-5EEF-4E2D-9A24-AAAAB6821C59}" dt="2021-10-13T19:19:56.916" v="0" actId="12"/>
          <ac:spMkLst>
            <pc:docMk/>
            <pc:sldMk cId="1477906069" sldId="296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20:31.477" v="1" actId="313"/>
        <pc:sldMkLst>
          <pc:docMk/>
          <pc:sldMk cId="3494816798" sldId="300"/>
        </pc:sldMkLst>
        <pc:spChg chg="mod">
          <ac:chgData name="Margaret Fox" userId="892c1610-2351-4c35-b21d-3b293c8c172e" providerId="ADAL" clId="{15E7320F-5EEF-4E2D-9A24-AAAAB6821C59}" dt="2021-10-13T19:20:31.477" v="1" actId="313"/>
          <ac:spMkLst>
            <pc:docMk/>
            <pc:sldMk cId="3494816798" sldId="300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15E7320F-5EEF-4E2D-9A24-AAAAB6821C59}" dt="2021-10-13T21:29:10.930" v="1359" actId="1440"/>
        <pc:sldMkLst>
          <pc:docMk/>
          <pc:sldMk cId="2779301137" sldId="301"/>
        </pc:sldMkLst>
        <pc:spChg chg="mod">
          <ac:chgData name="Margaret Fox" userId="892c1610-2351-4c35-b21d-3b293c8c172e" providerId="ADAL" clId="{15E7320F-5EEF-4E2D-9A24-AAAAB6821C59}" dt="2021-10-13T21:29:01.995" v="1356" actId="20577"/>
          <ac:spMkLst>
            <pc:docMk/>
            <pc:sldMk cId="2779301137" sldId="301"/>
            <ac:spMk id="2" creationId="{AAB9F923-3D98-49EE-927E-35748313EB37}"/>
          </ac:spMkLst>
        </pc:spChg>
        <pc:picChg chg="add mod">
          <ac:chgData name="Margaret Fox" userId="892c1610-2351-4c35-b21d-3b293c8c172e" providerId="ADAL" clId="{15E7320F-5EEF-4E2D-9A24-AAAAB6821C59}" dt="2021-10-13T21:29:05.834" v="1357" actId="1076"/>
          <ac:picMkLst>
            <pc:docMk/>
            <pc:sldMk cId="2779301137" sldId="301"/>
            <ac:picMk id="4" creationId="{D52DA37C-F74B-4248-B2E8-509F84E0A934}"/>
          </ac:picMkLst>
        </pc:picChg>
        <pc:picChg chg="add mod">
          <ac:chgData name="Margaret Fox" userId="892c1610-2351-4c35-b21d-3b293c8c172e" providerId="ADAL" clId="{15E7320F-5EEF-4E2D-9A24-AAAAB6821C59}" dt="2021-10-13T21:29:10.930" v="1359" actId="1440"/>
          <ac:picMkLst>
            <pc:docMk/>
            <pc:sldMk cId="2779301137" sldId="301"/>
            <ac:picMk id="5" creationId="{57C81171-B10C-45AB-9F28-0BAD43F6A639}"/>
          </ac:picMkLst>
        </pc:picChg>
      </pc:sldChg>
      <pc:sldChg chg="addSp delSp modSp add del mod">
        <pc:chgData name="Margaret Fox" userId="892c1610-2351-4c35-b21d-3b293c8c172e" providerId="ADAL" clId="{15E7320F-5EEF-4E2D-9A24-AAAAB6821C59}" dt="2021-10-13T19:26:25.997" v="73" actId="47"/>
        <pc:sldMkLst>
          <pc:docMk/>
          <pc:sldMk cId="1814972786" sldId="302"/>
        </pc:sldMkLst>
        <pc:spChg chg="del mod">
          <ac:chgData name="Margaret Fox" userId="892c1610-2351-4c35-b21d-3b293c8c172e" providerId="ADAL" clId="{15E7320F-5EEF-4E2D-9A24-AAAAB6821C59}" dt="2021-10-13T19:21:35.850" v="4" actId="478"/>
          <ac:spMkLst>
            <pc:docMk/>
            <pc:sldMk cId="1814972786" sldId="30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5E7320F-5EEF-4E2D-9A24-AAAAB6821C59}" dt="2021-10-13T19:24:42.423" v="35" actId="478"/>
          <ac:picMkLst>
            <pc:docMk/>
            <pc:sldMk cId="1814972786" sldId="302"/>
            <ac:picMk id="5" creationId="{F6010E98-AC8F-40C1-ADF4-0EB0FF53CD35}"/>
          </ac:picMkLst>
        </pc:picChg>
        <pc:picChg chg="del">
          <ac:chgData name="Margaret Fox" userId="892c1610-2351-4c35-b21d-3b293c8c172e" providerId="ADAL" clId="{15E7320F-5EEF-4E2D-9A24-AAAAB6821C59}" dt="2021-10-13T19:22:07.756" v="7" actId="478"/>
          <ac:picMkLst>
            <pc:docMk/>
            <pc:sldMk cId="1814972786" sldId="302"/>
            <ac:picMk id="6" creationId="{3FDE9E07-51CD-4023-A00A-6C50ADAB07B5}"/>
          </ac:picMkLst>
        </pc:picChg>
        <pc:picChg chg="add mod">
          <ac:chgData name="Margaret Fox" userId="892c1610-2351-4c35-b21d-3b293c8c172e" providerId="ADAL" clId="{15E7320F-5EEF-4E2D-9A24-AAAAB6821C59}" dt="2021-10-13T19:25:13.781" v="40" actId="14100"/>
          <ac:picMkLst>
            <pc:docMk/>
            <pc:sldMk cId="1814972786" sldId="302"/>
            <ac:picMk id="7" creationId="{5965072C-6B78-4BDC-947F-1EC56FE70A39}"/>
          </ac:picMkLst>
        </pc:picChg>
        <pc:picChg chg="add del mod">
          <ac:chgData name="Margaret Fox" userId="892c1610-2351-4c35-b21d-3b293c8c172e" providerId="ADAL" clId="{15E7320F-5EEF-4E2D-9A24-AAAAB6821C59}" dt="2021-10-13T19:22:45.207" v="19" actId="21"/>
          <ac:picMkLst>
            <pc:docMk/>
            <pc:sldMk cId="1814972786" sldId="302"/>
            <ac:picMk id="1026" creationId="{AA61FAD2-E680-41F1-9162-55B5B52CD760}"/>
          </ac:picMkLst>
        </pc:picChg>
      </pc:sldChg>
      <pc:sldChg chg="addSp delSp modSp add del mod ord">
        <pc:chgData name="Margaret Fox" userId="892c1610-2351-4c35-b21d-3b293c8c172e" providerId="ADAL" clId="{15E7320F-5EEF-4E2D-9A24-AAAAB6821C59}" dt="2021-10-13T21:33:07.721" v="1462" actId="47"/>
        <pc:sldMkLst>
          <pc:docMk/>
          <pc:sldMk cId="3619211697" sldId="302"/>
        </pc:sldMkLst>
        <pc:spChg chg="mod">
          <ac:chgData name="Margaret Fox" userId="892c1610-2351-4c35-b21d-3b293c8c172e" providerId="ADAL" clId="{15E7320F-5EEF-4E2D-9A24-AAAAB6821C59}" dt="2021-10-13T21:32:52.456" v="1457" actId="20577"/>
          <ac:spMkLst>
            <pc:docMk/>
            <pc:sldMk cId="3619211697" sldId="302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29:42.566" v="89" actId="478"/>
          <ac:picMkLst>
            <pc:docMk/>
            <pc:sldMk cId="3619211697" sldId="302"/>
            <ac:picMk id="4" creationId="{D52DA37C-F74B-4248-B2E8-509F84E0A934}"/>
          </ac:picMkLst>
        </pc:picChg>
        <pc:picChg chg="add del mod modCrop">
          <ac:chgData name="Margaret Fox" userId="892c1610-2351-4c35-b21d-3b293c8c172e" providerId="ADAL" clId="{15E7320F-5EEF-4E2D-9A24-AAAAB6821C59}" dt="2021-10-13T19:55:48.876" v="1284" actId="478"/>
          <ac:picMkLst>
            <pc:docMk/>
            <pc:sldMk cId="3619211697" sldId="302"/>
            <ac:picMk id="5" creationId="{0BC2238C-DFB9-47AF-B5E1-7D885F7EC786}"/>
          </ac:picMkLst>
        </pc:picChg>
      </pc:sldChg>
      <pc:sldChg chg="delSp modSp add mod">
        <pc:chgData name="Margaret Fox" userId="892c1610-2351-4c35-b21d-3b293c8c172e" providerId="ADAL" clId="{15E7320F-5EEF-4E2D-9A24-AAAAB6821C59}" dt="2021-10-13T19:32:52.055" v="445" actId="20577"/>
        <pc:sldMkLst>
          <pc:docMk/>
          <pc:sldMk cId="3978628703" sldId="303"/>
        </pc:sldMkLst>
        <pc:spChg chg="mod">
          <ac:chgData name="Margaret Fox" userId="892c1610-2351-4c35-b21d-3b293c8c172e" providerId="ADAL" clId="{15E7320F-5EEF-4E2D-9A24-AAAAB6821C59}" dt="2021-10-13T19:32:52.055" v="445" actId="20577"/>
          <ac:spMkLst>
            <pc:docMk/>
            <pc:sldMk cId="3978628703" sldId="303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32:05.338" v="359" actId="478"/>
          <ac:picMkLst>
            <pc:docMk/>
            <pc:sldMk cId="3978628703" sldId="303"/>
            <ac:picMk id="4" creationId="{D52DA37C-F74B-4248-B2E8-509F84E0A934}"/>
          </ac:picMkLst>
        </pc:picChg>
      </pc:sldChg>
      <pc:sldChg chg="modSp add mod">
        <pc:chgData name="Margaret Fox" userId="892c1610-2351-4c35-b21d-3b293c8c172e" providerId="ADAL" clId="{15E7320F-5EEF-4E2D-9A24-AAAAB6821C59}" dt="2021-10-13T21:35:00.999" v="1488" actId="20577"/>
        <pc:sldMkLst>
          <pc:docMk/>
          <pc:sldMk cId="3217202515" sldId="304"/>
        </pc:sldMkLst>
        <pc:spChg chg="mod">
          <ac:chgData name="Margaret Fox" userId="892c1610-2351-4c35-b21d-3b293c8c172e" providerId="ADAL" clId="{15E7320F-5EEF-4E2D-9A24-AAAAB6821C59}" dt="2021-10-13T21:35:00.999" v="1488" actId="20577"/>
          <ac:spMkLst>
            <pc:docMk/>
            <pc:sldMk cId="3217202515" sldId="304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3:56.590" v="1474" actId="47"/>
        <pc:sldMkLst>
          <pc:docMk/>
          <pc:sldMk cId="1536883267" sldId="305"/>
        </pc:sldMkLst>
        <pc:picChg chg="add mod">
          <ac:chgData name="Margaret Fox" userId="892c1610-2351-4c35-b21d-3b293c8c172e" providerId="ADAL" clId="{15E7320F-5EEF-4E2D-9A24-AAAAB6821C59}" dt="2021-10-13T19:57:48.403" v="1308" actId="1076"/>
          <ac:picMkLst>
            <pc:docMk/>
            <pc:sldMk cId="1536883267" sldId="305"/>
            <ac:picMk id="1026" creationId="{45341B6B-53DA-4DCB-87A2-C205B6FED805}"/>
          </ac:picMkLst>
        </pc:picChg>
      </pc:sldChg>
      <pc:sldChg chg="modSp add mod">
        <pc:chgData name="Margaret Fox" userId="892c1610-2351-4c35-b21d-3b293c8c172e" providerId="ADAL" clId="{15E7320F-5EEF-4E2D-9A24-AAAAB6821C59}" dt="2021-10-13T21:34:48.828" v="1484" actId="20577"/>
        <pc:sldMkLst>
          <pc:docMk/>
          <pc:sldMk cId="3771310936" sldId="306"/>
        </pc:sldMkLst>
        <pc:spChg chg="mod">
          <ac:chgData name="Margaret Fox" userId="892c1610-2351-4c35-b21d-3b293c8c172e" providerId="ADAL" clId="{15E7320F-5EEF-4E2D-9A24-AAAAB6821C59}" dt="2021-10-13T21:34:48.828" v="1484" actId="20577"/>
          <ac:spMkLst>
            <pc:docMk/>
            <pc:sldMk cId="3771310936" sldId="306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0:33.149" v="1371" actId="47"/>
        <pc:sldMkLst>
          <pc:docMk/>
          <pc:sldMk cId="4052146821" sldId="306"/>
        </pc:sldMkLst>
        <pc:picChg chg="add mod">
          <ac:chgData name="Margaret Fox" userId="892c1610-2351-4c35-b21d-3b293c8c172e" providerId="ADAL" clId="{15E7320F-5EEF-4E2D-9A24-AAAAB6821C59}" dt="2021-10-13T21:28:14.734" v="1314" actId="732"/>
          <ac:picMkLst>
            <pc:docMk/>
            <pc:sldMk cId="4052146821" sldId="306"/>
            <ac:picMk id="2050" creationId="{B386A0AB-D4DD-468D-B899-D6A265A88121}"/>
          </ac:picMkLst>
        </pc:picChg>
      </pc:sldChg>
      <pc:sldChg chg="addSp delSp modSp add mod">
        <pc:chgData name="Margaret Fox" userId="892c1610-2351-4c35-b21d-3b293c8c172e" providerId="ADAL" clId="{15E7320F-5EEF-4E2D-9A24-AAAAB6821C59}" dt="2021-10-13T21:34:39.389" v="1482" actId="1076"/>
        <pc:sldMkLst>
          <pc:docMk/>
          <pc:sldMk cId="3754630049" sldId="307"/>
        </pc:sldMkLst>
        <pc:spChg chg="mod">
          <ac:chgData name="Margaret Fox" userId="892c1610-2351-4c35-b21d-3b293c8c172e" providerId="ADAL" clId="{15E7320F-5EEF-4E2D-9A24-AAAAB6821C59}" dt="2021-10-13T21:33:35.847" v="1464" actId="5793"/>
          <ac:spMkLst>
            <pc:docMk/>
            <pc:sldMk cId="3754630049" sldId="307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21:33:49.878" v="1472" actId="478"/>
          <ac:picMkLst>
            <pc:docMk/>
            <pc:sldMk cId="3754630049" sldId="307"/>
            <ac:picMk id="4" creationId="{D52DA37C-F74B-4248-B2E8-509F84E0A934}"/>
          </ac:picMkLst>
        </pc:picChg>
        <pc:picChg chg="del">
          <ac:chgData name="Margaret Fox" userId="892c1610-2351-4c35-b21d-3b293c8c172e" providerId="ADAL" clId="{15E7320F-5EEF-4E2D-9A24-AAAAB6821C59}" dt="2021-10-13T21:33:36.585" v="1465" actId="478"/>
          <ac:picMkLst>
            <pc:docMk/>
            <pc:sldMk cId="3754630049" sldId="307"/>
            <ac:picMk id="5" creationId="{57C81171-B10C-45AB-9F28-0BAD43F6A639}"/>
          </ac:picMkLst>
        </pc:picChg>
        <pc:picChg chg="add mod">
          <ac:chgData name="Margaret Fox" userId="892c1610-2351-4c35-b21d-3b293c8c172e" providerId="ADAL" clId="{15E7320F-5EEF-4E2D-9A24-AAAAB6821C59}" dt="2021-10-13T21:33:51.918" v="1473" actId="1076"/>
          <ac:picMkLst>
            <pc:docMk/>
            <pc:sldMk cId="3754630049" sldId="307"/>
            <ac:picMk id="7" creationId="{DCF1BD7C-7AC4-4120-8A5B-737CE397594E}"/>
          </ac:picMkLst>
        </pc:picChg>
        <pc:picChg chg="add mod">
          <ac:chgData name="Margaret Fox" userId="892c1610-2351-4c35-b21d-3b293c8c172e" providerId="ADAL" clId="{15E7320F-5EEF-4E2D-9A24-AAAAB6821C59}" dt="2021-10-13T21:34:39.389" v="1482" actId="1076"/>
          <ac:picMkLst>
            <pc:docMk/>
            <pc:sldMk cId="3754630049" sldId="307"/>
            <ac:picMk id="4098" creationId="{3A9FFE58-D907-4747-8ABC-704C11E0E6EB}"/>
          </ac:picMkLst>
        </pc:picChg>
      </pc:sldChg>
    </pc:docChg>
  </pc:docChgLst>
  <pc:docChgLst>
    <pc:chgData name="Margaret Fox" userId="892c1610-2351-4c35-b21d-3b293c8c172e" providerId="ADAL" clId="{0CE3A784-C784-DC47-AACF-B2101F1943E4}"/>
    <pc:docChg chg="undo custSel addSld delSld modSld">
      <pc:chgData name="Margaret Fox" userId="892c1610-2351-4c35-b21d-3b293c8c172e" providerId="ADAL" clId="{0CE3A784-C784-DC47-AACF-B2101F1943E4}" dt="2021-10-13T00:31:44.505" v="3574" actId="2696"/>
      <pc:docMkLst>
        <pc:docMk/>
      </pc:docMkLst>
      <pc:sldChg chg="modSp mod">
        <pc:chgData name="Margaret Fox" userId="892c1610-2351-4c35-b21d-3b293c8c172e" providerId="ADAL" clId="{0CE3A784-C784-DC47-AACF-B2101F1943E4}" dt="2021-10-12T23:51:55.356" v="15" actId="20577"/>
        <pc:sldMkLst>
          <pc:docMk/>
          <pc:sldMk cId="1260153591" sldId="257"/>
        </pc:sldMkLst>
        <pc:spChg chg="mod">
          <ac:chgData name="Margaret Fox" userId="892c1610-2351-4c35-b21d-3b293c8c172e" providerId="ADAL" clId="{0CE3A784-C784-DC47-AACF-B2101F1943E4}" dt="2021-10-12T23:51:55.356" v="1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3T00:18:40.385" v="2803" actId="20577"/>
        <pc:sldMkLst>
          <pc:docMk/>
          <pc:sldMk cId="1885176252" sldId="258"/>
        </pc:sldMkLst>
        <pc:spChg chg="mod">
          <ac:chgData name="Margaret Fox" userId="892c1610-2351-4c35-b21d-3b293c8c172e" providerId="ADAL" clId="{0CE3A784-C784-DC47-AACF-B2101F1943E4}" dt="2021-10-13T00:18:40.385" v="2803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0CE3A784-C784-DC47-AACF-B2101F1943E4}" dt="2021-10-13T00:26:08.796" v="3103" actId="1076"/>
        <pc:sldMkLst>
          <pc:docMk/>
          <pc:sldMk cId="2586962450" sldId="259"/>
        </pc:sldMkLst>
        <pc:spChg chg="mod">
          <ac:chgData name="Margaret Fox" userId="892c1610-2351-4c35-b21d-3b293c8c172e" providerId="ADAL" clId="{0CE3A784-C784-DC47-AACF-B2101F1943E4}" dt="2021-10-13T00:24:12.424" v="3091" actId="21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0CE3A784-C784-DC47-AACF-B2101F1943E4}" dt="2021-10-13T00:25:50.094" v="3100" actId="255"/>
          <ac:spMkLst>
            <pc:docMk/>
            <pc:sldMk cId="2586962450" sldId="259"/>
            <ac:spMk id="4" creationId="{1D48D5B2-2B65-D04B-B4B1-7803BA7F8E4C}"/>
          </ac:spMkLst>
        </pc:spChg>
        <pc:picChg chg="del">
          <ac:chgData name="Margaret Fox" userId="892c1610-2351-4c35-b21d-3b293c8c172e" providerId="ADAL" clId="{0CE3A784-C784-DC47-AACF-B2101F1943E4}" dt="2021-10-13T00:21:38.012" v="2835" actId="478"/>
          <ac:picMkLst>
            <pc:docMk/>
            <pc:sldMk cId="2586962450" sldId="259"/>
            <ac:picMk id="3" creationId="{EE90A307-CB6B-4B7B-832A-C417E447B38B}"/>
          </ac:picMkLst>
        </pc:picChg>
        <pc:picChg chg="add mod">
          <ac:chgData name="Margaret Fox" userId="892c1610-2351-4c35-b21d-3b293c8c172e" providerId="ADAL" clId="{0CE3A784-C784-DC47-AACF-B2101F1943E4}" dt="2021-10-13T00:26:08.796" v="3103" actId="1076"/>
          <ac:picMkLst>
            <pc:docMk/>
            <pc:sldMk cId="2586962450" sldId="259"/>
            <ac:picMk id="7" creationId="{F8C93160-2951-2343-97D4-3FD8B8F81378}"/>
          </ac:picMkLst>
        </pc:picChg>
      </pc:sldChg>
      <pc:sldChg chg="modSp mod">
        <pc:chgData name="Margaret Fox" userId="892c1610-2351-4c35-b21d-3b293c8c172e" providerId="ADAL" clId="{0CE3A784-C784-DC47-AACF-B2101F1943E4}" dt="2021-10-12T23:56:20.659" v="215" actId="20577"/>
        <pc:sldMkLst>
          <pc:docMk/>
          <pc:sldMk cId="3285693065" sldId="262"/>
        </pc:sldMkLst>
        <pc:spChg chg="mod">
          <ac:chgData name="Margaret Fox" userId="892c1610-2351-4c35-b21d-3b293c8c172e" providerId="ADAL" clId="{0CE3A784-C784-DC47-AACF-B2101F1943E4}" dt="2021-10-12T23:56:20.659" v="215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2T23:51:26.796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0CE3A784-C784-DC47-AACF-B2101F1943E4}" dt="2021-10-12T23:51:26.796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CE3A784-C784-DC47-AACF-B2101F1943E4}" dt="2021-10-13T00:31:38.761" v="3573" actId="2696"/>
        <pc:sldMkLst>
          <pc:docMk/>
          <pc:sldMk cId="2118827932" sldId="279"/>
        </pc:sldMkLst>
      </pc:sldChg>
      <pc:sldChg chg="del">
        <pc:chgData name="Margaret Fox" userId="892c1610-2351-4c35-b21d-3b293c8c172e" providerId="ADAL" clId="{0CE3A784-C784-DC47-AACF-B2101F1943E4}" dt="2021-10-12T23:51:33.483" v="8" actId="2696"/>
        <pc:sldMkLst>
          <pc:docMk/>
          <pc:sldMk cId="104100806" sldId="289"/>
        </pc:sldMkLst>
      </pc:sldChg>
      <pc:sldChg chg="addSp delSp modSp mod">
        <pc:chgData name="Margaret Fox" userId="892c1610-2351-4c35-b21d-3b293c8c172e" providerId="ADAL" clId="{0CE3A784-C784-DC47-AACF-B2101F1943E4}" dt="2021-10-13T00:24:03.881" v="3090" actId="21"/>
        <pc:sldMkLst>
          <pc:docMk/>
          <pc:sldMk cId="3252564777" sldId="290"/>
        </pc:sldMkLst>
        <pc:spChg chg="mod">
          <ac:chgData name="Margaret Fox" userId="892c1610-2351-4c35-b21d-3b293c8c172e" providerId="ADAL" clId="{0CE3A784-C784-DC47-AACF-B2101F1943E4}" dt="2021-10-13T00:15:27.091" v="2587" actId="255"/>
          <ac:spMkLst>
            <pc:docMk/>
            <pc:sldMk cId="3252564777" sldId="290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24:03.881" v="3090" actId="21"/>
          <ac:picMkLst>
            <pc:docMk/>
            <pc:sldMk cId="3252564777" sldId="290"/>
            <ac:picMk id="1026" creationId="{C5726821-B730-C54D-B56E-EAD0A372D1C4}"/>
          </ac:picMkLst>
        </pc:picChg>
      </pc:sldChg>
      <pc:sldChg chg="addSp delSp modSp mod">
        <pc:chgData name="Margaret Fox" userId="892c1610-2351-4c35-b21d-3b293c8c172e" providerId="ADAL" clId="{0CE3A784-C784-DC47-AACF-B2101F1943E4}" dt="2021-10-13T00:28:32.021" v="3269"/>
        <pc:sldMkLst>
          <pc:docMk/>
          <pc:sldMk cId="1622323328" sldId="293"/>
        </pc:sldMkLst>
        <pc:spChg chg="mod">
          <ac:chgData name="Margaret Fox" userId="892c1610-2351-4c35-b21d-3b293c8c172e" providerId="ADAL" clId="{0CE3A784-C784-DC47-AACF-B2101F1943E4}" dt="2021-10-13T00:28:24.470" v="3267" actId="1076"/>
          <ac:spMkLst>
            <pc:docMk/>
            <pc:sldMk cId="1622323328" sldId="293"/>
            <ac:spMk id="2" creationId="{AAB9F923-3D98-49EE-927E-35748313EB37}"/>
          </ac:spMkLst>
        </pc:spChg>
        <pc:picChg chg="del">
          <ac:chgData name="Margaret Fox" userId="892c1610-2351-4c35-b21d-3b293c8c172e" providerId="ADAL" clId="{0CE3A784-C784-DC47-AACF-B2101F1943E4}" dt="2021-10-13T00:27:16.035" v="3120" actId="478"/>
          <ac:picMkLst>
            <pc:docMk/>
            <pc:sldMk cId="1622323328" sldId="293"/>
            <ac:picMk id="4" creationId="{42515F7D-69F7-4957-8AE4-7ECCEA45AFBF}"/>
          </ac:picMkLst>
        </pc:picChg>
        <pc:picChg chg="add del mod">
          <ac:chgData name="Margaret Fox" userId="892c1610-2351-4c35-b21d-3b293c8c172e" providerId="ADAL" clId="{0CE3A784-C784-DC47-AACF-B2101F1943E4}" dt="2021-10-13T00:28:32.021" v="3269"/>
          <ac:picMkLst>
            <pc:docMk/>
            <pc:sldMk cId="1622323328" sldId="293"/>
            <ac:picMk id="5" creationId="{F5BD4F75-D971-5642-8276-4FD17E8BDB6B}"/>
          </ac:picMkLst>
        </pc:picChg>
      </pc:sldChg>
      <pc:sldChg chg="del">
        <pc:chgData name="Margaret Fox" userId="892c1610-2351-4c35-b21d-3b293c8c172e" providerId="ADAL" clId="{0CE3A784-C784-DC47-AACF-B2101F1943E4}" dt="2021-10-13T00:31:44.505" v="3574" actId="2696"/>
        <pc:sldMkLst>
          <pc:docMk/>
          <pc:sldMk cId="882035194" sldId="294"/>
        </pc:sldMkLst>
      </pc:sldChg>
      <pc:sldChg chg="del">
        <pc:chgData name="Margaret Fox" userId="892c1610-2351-4c35-b21d-3b293c8c172e" providerId="ADAL" clId="{0CE3A784-C784-DC47-AACF-B2101F1943E4}" dt="2021-10-13T00:31:34.625" v="3572" actId="2696"/>
        <pc:sldMkLst>
          <pc:docMk/>
          <pc:sldMk cId="225176874" sldId="295"/>
        </pc:sldMkLst>
      </pc:sldChg>
      <pc:sldChg chg="addSp delSp modSp add mod">
        <pc:chgData name="Margaret Fox" userId="892c1610-2351-4c35-b21d-3b293c8c172e" providerId="ADAL" clId="{0CE3A784-C784-DC47-AACF-B2101F1943E4}" dt="2021-10-13T00:01:54.559" v="869"/>
        <pc:sldMkLst>
          <pc:docMk/>
          <pc:sldMk cId="1477906069" sldId="296"/>
        </pc:sldMkLst>
        <pc:spChg chg="mod">
          <ac:chgData name="Margaret Fox" userId="892c1610-2351-4c35-b21d-3b293c8c172e" providerId="ADAL" clId="{0CE3A784-C784-DC47-AACF-B2101F1943E4}" dt="2021-10-13T00:01:45.573" v="867" actId="1076"/>
          <ac:spMkLst>
            <pc:docMk/>
            <pc:sldMk cId="1477906069" sldId="29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00:12.543" v="651"/>
          <ac:picMkLst>
            <pc:docMk/>
            <pc:sldMk cId="1477906069" sldId="296"/>
            <ac:picMk id="4" creationId="{633D599B-4ACE-2142-BAAB-CF31247D5B09}"/>
          </ac:picMkLst>
        </pc:picChg>
        <pc:picChg chg="add del mod">
          <ac:chgData name="Margaret Fox" userId="892c1610-2351-4c35-b21d-3b293c8c172e" providerId="ADAL" clId="{0CE3A784-C784-DC47-AACF-B2101F1943E4}" dt="2021-10-13T00:01:54.559" v="869"/>
          <ac:picMkLst>
            <pc:docMk/>
            <pc:sldMk cId="1477906069" sldId="296"/>
            <ac:picMk id="5" creationId="{F5206EB9-D7F4-E540-8172-76F51D441A2B}"/>
          </ac:picMkLst>
        </pc:picChg>
      </pc:sldChg>
      <pc:sldChg chg="modSp add del mod">
        <pc:chgData name="Margaret Fox" userId="892c1610-2351-4c35-b21d-3b293c8c172e" providerId="ADAL" clId="{0CE3A784-C784-DC47-AACF-B2101F1943E4}" dt="2021-10-13T00:02:03.458" v="872" actId="2696"/>
        <pc:sldMkLst>
          <pc:docMk/>
          <pc:sldMk cId="3403601704" sldId="297"/>
        </pc:sldMkLst>
        <pc:spChg chg="mod">
          <ac:chgData name="Margaret Fox" userId="892c1610-2351-4c35-b21d-3b293c8c172e" providerId="ADAL" clId="{0CE3A784-C784-DC47-AACF-B2101F1943E4}" dt="2021-10-13T00:02:00.974" v="871" actId="21"/>
          <ac:spMkLst>
            <pc:docMk/>
            <pc:sldMk cId="3403601704" sldId="2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18.872" v="1868" actId="20577"/>
        <pc:sldMkLst>
          <pc:docMk/>
          <pc:sldMk cId="3433489096" sldId="298"/>
        </pc:sldMkLst>
        <pc:spChg chg="mod">
          <ac:chgData name="Margaret Fox" userId="892c1610-2351-4c35-b21d-3b293c8c172e" providerId="ADAL" clId="{0CE3A784-C784-DC47-AACF-B2101F1943E4}" dt="2021-10-13T00:08:18.872" v="1868" actId="20577"/>
          <ac:spMkLst>
            <pc:docMk/>
            <pc:sldMk cId="3433489096" sldId="29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22.971" v="1873" actId="20577"/>
        <pc:sldMkLst>
          <pc:docMk/>
          <pc:sldMk cId="1555310607" sldId="299"/>
        </pc:sldMkLst>
        <pc:spChg chg="mod">
          <ac:chgData name="Margaret Fox" userId="892c1610-2351-4c35-b21d-3b293c8c172e" providerId="ADAL" clId="{0CE3A784-C784-DC47-AACF-B2101F1943E4}" dt="2021-10-13T00:08:22.971" v="1873" actId="20577"/>
          <ac:spMkLst>
            <pc:docMk/>
            <pc:sldMk cId="1555310607" sldId="29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13:57.452" v="2553" actId="20577"/>
        <pc:sldMkLst>
          <pc:docMk/>
          <pc:sldMk cId="3494816798" sldId="300"/>
        </pc:sldMkLst>
        <pc:spChg chg="mod">
          <ac:chgData name="Margaret Fox" userId="892c1610-2351-4c35-b21d-3b293c8c172e" providerId="ADAL" clId="{0CE3A784-C784-DC47-AACF-B2101F1943E4}" dt="2021-10-13T00:13:57.452" v="2553" actId="20577"/>
          <ac:spMkLst>
            <pc:docMk/>
            <pc:sldMk cId="3494816798" sldId="300"/>
            <ac:spMk id="2" creationId="{AAB9F923-3D98-49EE-927E-35748313EB37}"/>
          </ac:spMkLst>
        </pc:spChg>
        <pc:picChg chg="mod">
          <ac:chgData name="Margaret Fox" userId="892c1610-2351-4c35-b21d-3b293c8c172e" providerId="ADAL" clId="{0CE3A784-C784-DC47-AACF-B2101F1943E4}" dt="2021-10-13T00:13:49.181" v="2552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0CE3A784-C784-DC47-AACF-B2101F1943E4}" dt="2021-10-13T00:30:58.374" v="3571" actId="20577"/>
        <pc:sldMkLst>
          <pc:docMk/>
          <pc:sldMk cId="2779301137" sldId="301"/>
        </pc:sldMkLst>
        <pc:spChg chg="mod">
          <ac:chgData name="Margaret Fox" userId="892c1610-2351-4c35-b21d-3b293c8c172e" providerId="ADAL" clId="{0CE3A784-C784-DC47-AACF-B2101F1943E4}" dt="2021-10-13T00:30:58.374" v="3571" actId="20577"/>
          <ac:spMkLst>
            <pc:docMk/>
            <pc:sldMk cId="2779301137" sldId="30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6A38BC81-1F9A-2342-BB6F-A0F0F50A12E1}"/>
    <pc:docChg chg="undo custSel addSld delSld modSld modShowInfo">
      <pc:chgData name="Margaret Fox" userId="892c1610-2351-4c35-b21d-3b293c8c172e" providerId="ADAL" clId="{6A38BC81-1F9A-2342-BB6F-A0F0F50A12E1}" dt="2021-10-20T21:38:01.608" v="296" actId="2744"/>
      <pc:docMkLst>
        <pc:docMk/>
      </pc:docMkLst>
      <pc:sldChg chg="modSp mod">
        <pc:chgData name="Margaret Fox" userId="892c1610-2351-4c35-b21d-3b293c8c172e" providerId="ADAL" clId="{6A38BC81-1F9A-2342-BB6F-A0F0F50A12E1}" dt="2021-10-20T21:37:12.054" v="295" actId="20577"/>
        <pc:sldMkLst>
          <pc:docMk/>
          <pc:sldMk cId="1771820215" sldId="287"/>
        </pc:sldMkLst>
        <pc:spChg chg="mod">
          <ac:chgData name="Margaret Fox" userId="892c1610-2351-4c35-b21d-3b293c8c172e" providerId="ADAL" clId="{6A38BC81-1F9A-2342-BB6F-A0F0F50A12E1}" dt="2021-10-20T21:37:12.054" v="295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A38BC81-1F9A-2342-BB6F-A0F0F50A12E1}" dt="2021-10-20T21:25:29.262" v="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6A38BC81-1F9A-2342-BB6F-A0F0F50A12E1}" dt="2021-10-20T21:25:29.262" v="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A38BC81-1F9A-2342-BB6F-A0F0F50A12E1}" dt="2021-10-20T21:25:34.664" v="98" actId="2696"/>
        <pc:sldMkLst>
          <pc:docMk/>
          <pc:sldMk cId="3881256304" sldId="313"/>
        </pc:sldMkLst>
      </pc:sldChg>
      <pc:sldChg chg="modSp add mod">
        <pc:chgData name="Margaret Fox" userId="892c1610-2351-4c35-b21d-3b293c8c172e" providerId="ADAL" clId="{6A38BC81-1F9A-2342-BB6F-A0F0F50A12E1}" dt="2021-10-20T21:24:25.274" v="23" actId="20577"/>
        <pc:sldMkLst>
          <pc:docMk/>
          <pc:sldMk cId="1696810628" sldId="317"/>
        </pc:sldMkLst>
        <pc:spChg chg="mod">
          <ac:chgData name="Margaret Fox" userId="892c1610-2351-4c35-b21d-3b293c8c172e" providerId="ADAL" clId="{6A38BC81-1F9A-2342-BB6F-A0F0F50A12E1}" dt="2021-10-20T21:24:25.274" v="23" actId="20577"/>
          <ac:spMkLst>
            <pc:docMk/>
            <pc:sldMk cId="1696810628" sldId="3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6A38BC81-1F9A-2342-BB6F-A0F0F50A12E1}" dt="2021-10-20T21:27:59.684" v="133" actId="313"/>
        <pc:sldMkLst>
          <pc:docMk/>
          <pc:sldMk cId="2180226212" sldId="318"/>
        </pc:sldMkLst>
        <pc:spChg chg="mod">
          <ac:chgData name="Margaret Fox" userId="892c1610-2351-4c35-b21d-3b293c8c172e" providerId="ADAL" clId="{6A38BC81-1F9A-2342-BB6F-A0F0F50A12E1}" dt="2021-10-20T21:27:59.684" v="133" actId="313"/>
          <ac:spMkLst>
            <pc:docMk/>
            <pc:sldMk cId="2180226212" sldId="31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6418665F-B4D4-0D4B-B1DF-D5ECB14E69B7}"/>
    <pc:docChg chg="undo custSel addSld delSld modSld sldOrd">
      <pc:chgData name="Margaret Fox" userId="892c1610-2351-4c35-b21d-3b293c8c172e" providerId="ADAL" clId="{6418665F-B4D4-0D4B-B1DF-D5ECB14E69B7}" dt="2021-10-27T12:04:17.830" v="1717" actId="20577"/>
      <pc:docMkLst>
        <pc:docMk/>
      </pc:docMkLst>
      <pc:sldChg chg="modSp mod">
        <pc:chgData name="Margaret Fox" userId="892c1610-2351-4c35-b21d-3b293c8c172e" providerId="ADAL" clId="{6418665F-B4D4-0D4B-B1DF-D5ECB14E69B7}" dt="2021-10-27T11:39:38.566" v="164" actId="14100"/>
        <pc:sldMkLst>
          <pc:docMk/>
          <pc:sldMk cId="1260153591" sldId="257"/>
        </pc:sldMkLst>
        <pc:spChg chg="mod">
          <ac:chgData name="Margaret Fox" userId="892c1610-2351-4c35-b21d-3b293c8c172e" providerId="ADAL" clId="{6418665F-B4D4-0D4B-B1DF-D5ECB14E69B7}" dt="2021-10-27T11:39:38.566" v="164" actId="14100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418665F-B4D4-0D4B-B1DF-D5ECB14E69B7}" dt="2021-10-27T11:45:07.266" v="338" actId="20577"/>
        <pc:sldMkLst>
          <pc:docMk/>
          <pc:sldMk cId="3285693065" sldId="262"/>
        </pc:sldMkLst>
        <pc:spChg chg="mod">
          <ac:chgData name="Margaret Fox" userId="892c1610-2351-4c35-b21d-3b293c8c172e" providerId="ADAL" clId="{6418665F-B4D4-0D4B-B1DF-D5ECB14E69B7}" dt="2021-10-27T11:45:07.266" v="338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6418665F-B4D4-0D4B-B1DF-D5ECB14E69B7}" dt="2021-10-27T11:43:59.314" v="271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6418665F-B4D4-0D4B-B1DF-D5ECB14E69B7}" dt="2021-10-27T11:37:45.998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6418665F-B4D4-0D4B-B1DF-D5ECB14E69B7}" dt="2021-10-27T11:37:45.998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6418665F-B4D4-0D4B-B1DF-D5ECB14E69B7}" dt="2021-10-27T11:49:41.382" v="565" actId="20577"/>
        <pc:sldMkLst>
          <pc:docMk/>
          <pc:sldMk cId="2466888729" sldId="308"/>
        </pc:sldMkLst>
        <pc:spChg chg="mod">
          <ac:chgData name="Margaret Fox" userId="892c1610-2351-4c35-b21d-3b293c8c172e" providerId="ADAL" clId="{6418665F-B4D4-0D4B-B1DF-D5ECB14E69B7}" dt="2021-10-27T11:49:41.382" v="565" actId="20577"/>
          <ac:spMkLst>
            <pc:docMk/>
            <pc:sldMk cId="2466888729" sldId="30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6418665F-B4D4-0D4B-B1DF-D5ECB14E69B7}" dt="2021-10-27T11:53:26.936" v="843" actId="2696"/>
        <pc:sldMkLst>
          <pc:docMk/>
          <pc:sldMk cId="3626841439" sldId="309"/>
        </pc:sldMkLst>
      </pc:sldChg>
      <pc:sldChg chg="delSp modSp mod ord">
        <pc:chgData name="Margaret Fox" userId="892c1610-2351-4c35-b21d-3b293c8c172e" providerId="ADAL" clId="{6418665F-B4D4-0D4B-B1DF-D5ECB14E69B7}" dt="2021-10-27T11:54:58.177" v="908" actId="313"/>
        <pc:sldMkLst>
          <pc:docMk/>
          <pc:sldMk cId="1974659097" sldId="310"/>
        </pc:sldMkLst>
        <pc:spChg chg="mod">
          <ac:chgData name="Margaret Fox" userId="892c1610-2351-4c35-b21d-3b293c8c172e" providerId="ADAL" clId="{6418665F-B4D4-0D4B-B1DF-D5ECB14E69B7}" dt="2021-10-27T11:54:58.177" v="908" actId="313"/>
          <ac:spMkLst>
            <pc:docMk/>
            <pc:sldMk cId="1974659097" sldId="310"/>
            <ac:spMk id="2" creationId="{AAB9F923-3D98-49EE-927E-35748313EB37}"/>
          </ac:spMkLst>
        </pc:spChg>
        <pc:picChg chg="del">
          <ac:chgData name="Margaret Fox" userId="892c1610-2351-4c35-b21d-3b293c8c172e" providerId="ADAL" clId="{6418665F-B4D4-0D4B-B1DF-D5ECB14E69B7}" dt="2021-10-27T11:50:07.231" v="567" actId="478"/>
          <ac:picMkLst>
            <pc:docMk/>
            <pc:sldMk cId="1974659097" sldId="310"/>
            <ac:picMk id="1026" creationId="{9D3FBBC3-B372-4E3B-9F40-A337E066AC9E}"/>
          </ac:picMkLst>
        </pc:picChg>
      </pc:sldChg>
      <pc:sldChg chg="addSp delSp modSp mod modNotesTx">
        <pc:chgData name="Margaret Fox" userId="892c1610-2351-4c35-b21d-3b293c8c172e" providerId="ADAL" clId="{6418665F-B4D4-0D4B-B1DF-D5ECB14E69B7}" dt="2021-10-27T12:00:03.713" v="1370"/>
        <pc:sldMkLst>
          <pc:docMk/>
          <pc:sldMk cId="1117480482" sldId="311"/>
        </pc:sldMkLst>
        <pc:spChg chg="mod">
          <ac:chgData name="Margaret Fox" userId="892c1610-2351-4c35-b21d-3b293c8c172e" providerId="ADAL" clId="{6418665F-B4D4-0D4B-B1DF-D5ECB14E69B7}" dt="2021-10-27T11:59:51.335" v="1368" actId="20577"/>
          <ac:spMkLst>
            <pc:docMk/>
            <pc:sldMk cId="1117480482" sldId="31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6418665F-B4D4-0D4B-B1DF-D5ECB14E69B7}" dt="2021-10-27T12:00:03.713" v="1370"/>
          <ac:picMkLst>
            <pc:docMk/>
            <pc:sldMk cId="1117480482" sldId="311"/>
            <ac:picMk id="4" creationId="{524012B5-5C4E-FB45-9107-F4F945D0A815}"/>
          </ac:picMkLst>
        </pc:picChg>
      </pc:sldChg>
      <pc:sldChg chg="modSp del mod">
        <pc:chgData name="Margaret Fox" userId="892c1610-2351-4c35-b21d-3b293c8c172e" providerId="ADAL" clId="{6418665F-B4D4-0D4B-B1DF-D5ECB14E69B7}" dt="2021-10-27T11:37:52.889" v="21" actId="2696"/>
        <pc:sldMkLst>
          <pc:docMk/>
          <pc:sldMk cId="625769159" sldId="314"/>
        </pc:sldMkLst>
        <pc:spChg chg="mod">
          <ac:chgData name="Margaret Fox" userId="892c1610-2351-4c35-b21d-3b293c8c172e" providerId="ADAL" clId="{6418665F-B4D4-0D4B-B1DF-D5ECB14E69B7}" dt="2021-10-27T11:37:49.866" v="20" actId="20577"/>
          <ac:spMkLst>
            <pc:docMk/>
            <pc:sldMk cId="625769159" sldId="314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418665F-B4D4-0D4B-B1DF-D5ECB14E69B7}" dt="2021-10-27T11:38:16.870" v="50" actId="2696"/>
        <pc:sldMkLst>
          <pc:docMk/>
          <pc:sldMk cId="1696810628" sldId="317"/>
        </pc:sldMkLst>
      </pc:sldChg>
      <pc:sldChg chg="del">
        <pc:chgData name="Margaret Fox" userId="892c1610-2351-4c35-b21d-3b293c8c172e" providerId="ADAL" clId="{6418665F-B4D4-0D4B-B1DF-D5ECB14E69B7}" dt="2021-10-27T11:38:32.407" v="51" actId="2696"/>
        <pc:sldMkLst>
          <pc:docMk/>
          <pc:sldMk cId="2180226212" sldId="318"/>
        </pc:sldMkLst>
      </pc:sldChg>
      <pc:sldChg chg="modSp add mod">
        <pc:chgData name="Margaret Fox" userId="892c1610-2351-4c35-b21d-3b293c8c172e" providerId="ADAL" clId="{6418665F-B4D4-0D4B-B1DF-D5ECB14E69B7}" dt="2021-10-27T11:38:05.392" v="49" actId="20577"/>
        <pc:sldMkLst>
          <pc:docMk/>
          <pc:sldMk cId="3008954777" sldId="319"/>
        </pc:sldMkLst>
        <pc:spChg chg="mod">
          <ac:chgData name="Margaret Fox" userId="892c1610-2351-4c35-b21d-3b293c8c172e" providerId="ADAL" clId="{6418665F-B4D4-0D4B-B1DF-D5ECB14E69B7}" dt="2021-10-27T11:38:05.392" v="49" actId="20577"/>
          <ac:spMkLst>
            <pc:docMk/>
            <pc:sldMk cId="3008954777" sldId="319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6418665F-B4D4-0D4B-B1DF-D5ECB14E69B7}" dt="2021-10-27T12:04:17.830" v="1717" actId="20577"/>
        <pc:sldMkLst>
          <pc:docMk/>
          <pc:sldMk cId="2032702914" sldId="320"/>
        </pc:sldMkLst>
        <pc:spChg chg="mod">
          <ac:chgData name="Margaret Fox" userId="892c1610-2351-4c35-b21d-3b293c8c172e" providerId="ADAL" clId="{6418665F-B4D4-0D4B-B1DF-D5ECB14E69B7}" dt="2021-10-27T12:04:17.830" v="1717" actId="20577"/>
          <ac:spMkLst>
            <pc:docMk/>
            <pc:sldMk cId="2032702914" sldId="32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DF87497-CE22-455F-99D9-6FF8C6661875}"/>
    <pc:docChg chg="undo custSel addSld delSld modSld sldOrd">
      <pc:chgData name="Margaret Fox" userId="892c1610-2351-4c35-b21d-3b293c8c172e" providerId="ADAL" clId="{EDF87497-CE22-455F-99D9-6FF8C6661875}" dt="2021-11-17T21:21:25.948" v="4058" actId="20577"/>
      <pc:docMkLst>
        <pc:docMk/>
      </pc:docMkLst>
      <pc:sldChg chg="modSp mod">
        <pc:chgData name="Margaret Fox" userId="892c1610-2351-4c35-b21d-3b293c8c172e" providerId="ADAL" clId="{EDF87497-CE22-455F-99D9-6FF8C6661875}" dt="2021-11-17T21:08:39.803" v="2850" actId="5793"/>
        <pc:sldMkLst>
          <pc:docMk/>
          <pc:sldMk cId="1260153591" sldId="257"/>
        </pc:sldMkLst>
        <pc:spChg chg="mod">
          <ac:chgData name="Margaret Fox" userId="892c1610-2351-4c35-b21d-3b293c8c172e" providerId="ADAL" clId="{EDF87497-CE22-455F-99D9-6FF8C6661875}" dt="2021-11-17T21:08:39.803" v="2850" actId="5793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19:56:36.580" v="8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EDF87497-CE22-455F-99D9-6FF8C6661875}" dt="2021-11-17T20:03:15.172" v="382" actId="113"/>
        <pc:sldMkLst>
          <pc:docMk/>
          <pc:sldMk cId="3285693065" sldId="262"/>
        </pc:sldMkLst>
        <pc:spChg chg="mod">
          <ac:chgData name="Margaret Fox" userId="892c1610-2351-4c35-b21d-3b293c8c172e" providerId="ADAL" clId="{EDF87497-CE22-455F-99D9-6FF8C6661875}" dt="2021-11-17T20:03:15.172" v="382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DF87497-CE22-455F-99D9-6FF8C6661875}" dt="2021-11-17T21:21:25.948" v="405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DF87497-CE22-455F-99D9-6FF8C6661875}" dt="2021-11-17T21:21:25.948" v="4058" actId="20577"/>
          <ac:spMkLst>
            <pc:docMk/>
            <pc:sldMk cId="1809337763" sldId="27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5:32.718" v="2604" actId="1076"/>
          <ac:picMkLst>
            <pc:docMk/>
            <pc:sldMk cId="1809337763" sldId="277"/>
            <ac:picMk id="2050" creationId="{9E476F11-15D0-42A8-BDAC-FCD6AA8E73AE}"/>
          </ac:picMkLst>
        </pc:picChg>
      </pc:sldChg>
      <pc:sldChg chg="add del">
        <pc:chgData name="Margaret Fox" userId="892c1610-2351-4c35-b21d-3b293c8c172e" providerId="ADAL" clId="{EDF87497-CE22-455F-99D9-6FF8C6661875}" dt="2021-11-17T19:56:23.393" v="1" actId="47"/>
        <pc:sldMkLst>
          <pc:docMk/>
          <pc:sldMk cId="1128444069" sldId="278"/>
        </pc:sldMkLst>
      </pc:sldChg>
      <pc:sldChg chg="del">
        <pc:chgData name="Margaret Fox" userId="892c1610-2351-4c35-b21d-3b293c8c172e" providerId="ADAL" clId="{EDF87497-CE22-455F-99D9-6FF8C6661875}" dt="2021-11-17T21:05:04.260" v="2583" actId="47"/>
        <pc:sldMkLst>
          <pc:docMk/>
          <pc:sldMk cId="1771820215" sldId="287"/>
        </pc:sldMkLst>
      </pc:sldChg>
      <pc:sldChg chg="addSp delSp modSp mod">
        <pc:chgData name="Margaret Fox" userId="892c1610-2351-4c35-b21d-3b293c8c172e" providerId="ADAL" clId="{EDF87497-CE22-455F-99D9-6FF8C6661875}" dt="2021-11-17T20:09:12.088" v="814" actId="22"/>
        <pc:sldMkLst>
          <pc:docMk/>
          <pc:sldMk cId="2466888729" sldId="308"/>
        </pc:sldMkLst>
        <pc:spChg chg="mod">
          <ac:chgData name="Margaret Fox" userId="892c1610-2351-4c35-b21d-3b293c8c172e" providerId="ADAL" clId="{EDF87497-CE22-455F-99D9-6FF8C6661875}" dt="2021-11-17T20:04:25.699" v="411" actId="20577"/>
          <ac:spMkLst>
            <pc:docMk/>
            <pc:sldMk cId="2466888729" sldId="308"/>
            <ac:spMk id="2" creationId="{AAB9F923-3D98-49EE-927E-35748313EB37}"/>
          </ac:spMkLst>
        </pc:spChg>
        <pc:spChg chg="add del">
          <ac:chgData name="Margaret Fox" userId="892c1610-2351-4c35-b21d-3b293c8c172e" providerId="ADAL" clId="{EDF87497-CE22-455F-99D9-6FF8C6661875}" dt="2021-11-17T20:09:12.088" v="814" actId="22"/>
          <ac:spMkLst>
            <pc:docMk/>
            <pc:sldMk cId="2466888729" sldId="308"/>
            <ac:spMk id="5" creationId="{F8F1097F-77C7-4858-BC39-FEDF6FDF86D6}"/>
          </ac:spMkLst>
        </pc:spChg>
      </pc:sldChg>
      <pc:sldChg chg="modSp add mod">
        <pc:chgData name="Margaret Fox" userId="892c1610-2351-4c35-b21d-3b293c8c172e" providerId="ADAL" clId="{EDF87497-CE22-455F-99D9-6FF8C6661875}" dt="2021-11-17T21:04:46.669" v="2581" actId="5793"/>
        <pc:sldMkLst>
          <pc:docMk/>
          <pc:sldMk cId="1051045009" sldId="310"/>
        </pc:sldMkLst>
        <pc:spChg chg="mod">
          <ac:chgData name="Margaret Fox" userId="892c1610-2351-4c35-b21d-3b293c8c172e" providerId="ADAL" clId="{EDF87497-CE22-455F-99D9-6FF8C6661875}" dt="2021-11-17T21:04:46.669" v="2581" actId="5793"/>
          <ac:spMkLst>
            <pc:docMk/>
            <pc:sldMk cId="1051045009" sldId="310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EDF87497-CE22-455F-99D9-6FF8C6661875}" dt="2021-11-17T21:03:53.960" v="2446" actId="2696"/>
        <pc:sldMkLst>
          <pc:docMk/>
          <pc:sldMk cId="1974659097" sldId="310"/>
        </pc:sldMkLst>
        <pc:spChg chg="mod">
          <ac:chgData name="Margaret Fox" userId="892c1610-2351-4c35-b21d-3b293c8c172e" providerId="ADAL" clId="{EDF87497-CE22-455F-99D9-6FF8C6661875}" dt="2021-11-17T20:22:27.528" v="135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delSp modSp mod modNotesTx">
        <pc:chgData name="Margaret Fox" userId="892c1610-2351-4c35-b21d-3b293c8c172e" providerId="ADAL" clId="{EDF87497-CE22-455F-99D9-6FF8C6661875}" dt="2021-11-17T20:16:53.046" v="1329" actId="20577"/>
        <pc:sldMkLst>
          <pc:docMk/>
          <pc:sldMk cId="1117480482" sldId="311"/>
        </pc:sldMkLst>
        <pc:spChg chg="mod">
          <ac:chgData name="Margaret Fox" userId="892c1610-2351-4c35-b21d-3b293c8c172e" providerId="ADAL" clId="{EDF87497-CE22-455F-99D9-6FF8C6661875}" dt="2021-11-17T20:16:53.046" v="1329" actId="20577"/>
          <ac:spMkLst>
            <pc:docMk/>
            <pc:sldMk cId="1117480482" sldId="311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14:26.644" v="1072" actId="478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EDF87497-CE22-455F-99D9-6FF8C6661875}" dt="2021-11-17T20:04:37.547" v="412" actId="47"/>
        <pc:sldMkLst>
          <pc:docMk/>
          <pc:sldMk cId="445794503" sldId="326"/>
        </pc:sldMkLst>
      </pc:sldChg>
      <pc:sldChg chg="addSp delSp modSp mod">
        <pc:chgData name="Margaret Fox" userId="892c1610-2351-4c35-b21d-3b293c8c172e" providerId="ADAL" clId="{EDF87497-CE22-455F-99D9-6FF8C6661875}" dt="2021-11-17T19:59:44.817" v="288"/>
        <pc:sldMkLst>
          <pc:docMk/>
          <pc:sldMk cId="2809317494" sldId="331"/>
        </pc:sldMkLst>
        <pc:spChg chg="add mod">
          <ac:chgData name="Margaret Fox" userId="892c1610-2351-4c35-b21d-3b293c8c172e" providerId="ADAL" clId="{EDF87497-CE22-455F-99D9-6FF8C6661875}" dt="2021-11-17T19:59:39.229" v="286" actId="255"/>
          <ac:spMkLst>
            <pc:docMk/>
            <pc:sldMk cId="2809317494" sldId="331"/>
            <ac:spMk id="2" creationId="{C0470EA8-6C68-4F20-A62C-03C8DDE134BD}"/>
          </ac:spMkLst>
        </pc:spChg>
        <pc:picChg chg="del">
          <ac:chgData name="Margaret Fox" userId="892c1610-2351-4c35-b21d-3b293c8c172e" providerId="ADAL" clId="{EDF87497-CE22-455F-99D9-6FF8C6661875}" dt="2021-11-17T19:57:25.080" v="40" actId="478"/>
          <ac:picMkLst>
            <pc:docMk/>
            <pc:sldMk cId="2809317494" sldId="331"/>
            <ac:picMk id="3" creationId="{7F0B90A3-6208-434E-A2EE-5D3A4743A080}"/>
          </ac:picMkLst>
        </pc:picChg>
        <pc:picChg chg="add del mod">
          <ac:chgData name="Margaret Fox" userId="892c1610-2351-4c35-b21d-3b293c8c172e" providerId="ADAL" clId="{EDF87497-CE22-455F-99D9-6FF8C6661875}" dt="2021-11-17T19:59:44.817" v="288"/>
          <ac:picMkLst>
            <pc:docMk/>
            <pc:sldMk cId="2809317494" sldId="331"/>
            <ac:picMk id="5" creationId="{9CA1B252-9728-4B44-9336-A10A1395BDA9}"/>
          </ac:picMkLst>
        </pc:picChg>
      </pc:sldChg>
      <pc:sldChg chg="del">
        <pc:chgData name="Margaret Fox" userId="892c1610-2351-4c35-b21d-3b293c8c172e" providerId="ADAL" clId="{EDF87497-CE22-455F-99D9-6FF8C6661875}" dt="2021-11-17T20:13:44.094" v="1068" actId="47"/>
        <pc:sldMkLst>
          <pc:docMk/>
          <pc:sldMk cId="2357995315" sldId="332"/>
        </pc:sldMkLst>
      </pc:sldChg>
      <pc:sldChg chg="ord">
        <pc:chgData name="Margaret Fox" userId="892c1610-2351-4c35-b21d-3b293c8c172e" providerId="ADAL" clId="{EDF87497-CE22-455F-99D9-6FF8C6661875}" dt="2021-11-17T20:14:42.494" v="1074"/>
        <pc:sldMkLst>
          <pc:docMk/>
          <pc:sldMk cId="273157310" sldId="333"/>
        </pc:sldMkLst>
      </pc:sldChg>
      <pc:sldChg chg="del">
        <pc:chgData name="Margaret Fox" userId="892c1610-2351-4c35-b21d-3b293c8c172e" providerId="ADAL" clId="{EDF87497-CE22-455F-99D9-6FF8C6661875}" dt="2021-11-17T21:05:02.742" v="2582" actId="47"/>
        <pc:sldMkLst>
          <pc:docMk/>
          <pc:sldMk cId="1409884127" sldId="334"/>
        </pc:sldMkLst>
      </pc:sldChg>
      <pc:sldChg chg="modSp mod">
        <pc:chgData name="Margaret Fox" userId="892c1610-2351-4c35-b21d-3b293c8c172e" providerId="ADAL" clId="{EDF87497-CE22-455F-99D9-6FF8C6661875}" dt="2021-11-17T21:17:13.021" v="3723" actId="20577"/>
        <pc:sldMkLst>
          <pc:docMk/>
          <pc:sldMk cId="1701177917" sldId="335"/>
        </pc:sldMkLst>
        <pc:spChg chg="mod">
          <ac:chgData name="Margaret Fox" userId="892c1610-2351-4c35-b21d-3b293c8c172e" providerId="ADAL" clId="{EDF87497-CE22-455F-99D9-6FF8C6661875}" dt="2021-11-17T21:17:13.021" v="3723" actId="20577"/>
          <ac:spMkLst>
            <pc:docMk/>
            <pc:sldMk cId="1701177917" sldId="33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DF87497-CE22-455F-99D9-6FF8C6661875}" dt="2021-11-17T20:13:53.469" v="1069" actId="47"/>
        <pc:sldMkLst>
          <pc:docMk/>
          <pc:sldMk cId="3379270206" sldId="336"/>
        </pc:sldMkLst>
      </pc:sldChg>
      <pc:sldChg chg="del">
        <pc:chgData name="Margaret Fox" userId="892c1610-2351-4c35-b21d-3b293c8c172e" providerId="ADAL" clId="{EDF87497-CE22-455F-99D9-6FF8C6661875}" dt="2021-11-17T20:13:55.376" v="1070" actId="47"/>
        <pc:sldMkLst>
          <pc:docMk/>
          <pc:sldMk cId="305725023" sldId="337"/>
        </pc:sldMkLst>
      </pc:sldChg>
      <pc:sldChg chg="modSp add mod">
        <pc:chgData name="Margaret Fox" userId="892c1610-2351-4c35-b21d-3b293c8c172e" providerId="ADAL" clId="{EDF87497-CE22-455F-99D9-6FF8C6661875}" dt="2021-11-17T20:01:57.617" v="310" actId="20577"/>
        <pc:sldMkLst>
          <pc:docMk/>
          <pc:sldMk cId="152984106" sldId="338"/>
        </pc:sldMkLst>
        <pc:spChg chg="mod">
          <ac:chgData name="Margaret Fox" userId="892c1610-2351-4c35-b21d-3b293c8c172e" providerId="ADAL" clId="{EDF87497-CE22-455F-99D9-6FF8C6661875}" dt="2021-11-17T20:01:57.617" v="310" actId="20577"/>
          <ac:spMkLst>
            <pc:docMk/>
            <pc:sldMk cId="152984106" sldId="338"/>
            <ac:spMk id="2" creationId="{C0470EA8-6C68-4F20-A62C-03C8DDE134BD}"/>
          </ac:spMkLst>
        </pc:spChg>
      </pc:sldChg>
      <pc:sldChg chg="modSp add mod">
        <pc:chgData name="Margaret Fox" userId="892c1610-2351-4c35-b21d-3b293c8c172e" providerId="ADAL" clId="{EDF87497-CE22-455F-99D9-6FF8C6661875}" dt="2021-11-17T20:13:37.638" v="1067" actId="20577"/>
        <pc:sldMkLst>
          <pc:docMk/>
          <pc:sldMk cId="2253875392" sldId="339"/>
        </pc:sldMkLst>
        <pc:spChg chg="mod">
          <ac:chgData name="Margaret Fox" userId="892c1610-2351-4c35-b21d-3b293c8c172e" providerId="ADAL" clId="{EDF87497-CE22-455F-99D9-6FF8C6661875}" dt="2021-11-17T20:13:37.638" v="1067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1:17.856" v="1781" actId="20577"/>
        <pc:sldMkLst>
          <pc:docMk/>
          <pc:sldMk cId="62060523" sldId="340"/>
        </pc:sldMkLst>
        <pc:spChg chg="mod">
          <ac:chgData name="Margaret Fox" userId="892c1610-2351-4c35-b21d-3b293c8c172e" providerId="ADAL" clId="{EDF87497-CE22-455F-99D9-6FF8C6661875}" dt="2021-11-17T20:31:17.856" v="1781" actId="20577"/>
          <ac:spMkLst>
            <pc:docMk/>
            <pc:sldMk cId="62060523" sldId="3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3:46.378" v="2187" actId="20577"/>
        <pc:sldMkLst>
          <pc:docMk/>
          <pc:sldMk cId="2059827622" sldId="341"/>
        </pc:sldMkLst>
        <pc:spChg chg="mod">
          <ac:chgData name="Margaret Fox" userId="892c1610-2351-4c35-b21d-3b293c8c172e" providerId="ADAL" clId="{EDF87497-CE22-455F-99D9-6FF8C6661875}" dt="2021-11-17T20:33:46.378" v="2187" actId="20577"/>
          <ac:spMkLst>
            <pc:docMk/>
            <pc:sldMk cId="2059827622" sldId="341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EDF87497-CE22-455F-99D9-6FF8C6661875}" dt="2021-11-17T21:03:35.182" v="2445" actId="1076"/>
        <pc:sldMkLst>
          <pc:docMk/>
          <pc:sldMk cId="2457450281" sldId="342"/>
        </pc:sldMkLst>
        <pc:spChg chg="add del mod">
          <ac:chgData name="Margaret Fox" userId="892c1610-2351-4c35-b21d-3b293c8c172e" providerId="ADAL" clId="{EDF87497-CE22-455F-99D9-6FF8C6661875}" dt="2021-11-17T21:02:41.887" v="2429" actId="20577"/>
          <ac:spMkLst>
            <pc:docMk/>
            <pc:sldMk cId="2457450281" sldId="34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EDF87497-CE22-455F-99D9-6FF8C6661875}" dt="2021-11-17T20:57:24.698" v="2249" actId="478"/>
          <ac:picMkLst>
            <pc:docMk/>
            <pc:sldMk cId="2457450281" sldId="342"/>
            <ac:picMk id="1026" creationId="{BFC09C5C-7D1F-43B8-9BC0-722DA933D2C8}"/>
          </ac:picMkLst>
        </pc:picChg>
        <pc:picChg chg="add del mod">
          <ac:chgData name="Margaret Fox" userId="892c1610-2351-4c35-b21d-3b293c8c172e" providerId="ADAL" clId="{EDF87497-CE22-455F-99D9-6FF8C6661875}" dt="2021-11-17T20:37:14.856" v="2220" actId="478"/>
          <ac:picMkLst>
            <pc:docMk/>
            <pc:sldMk cId="2457450281" sldId="342"/>
            <ac:picMk id="1028" creationId="{6568A0A6-3D29-470D-80F9-2170C1676951}"/>
          </ac:picMkLst>
        </pc:picChg>
        <pc:picChg chg="add mod">
          <ac:chgData name="Margaret Fox" userId="892c1610-2351-4c35-b21d-3b293c8c172e" providerId="ADAL" clId="{EDF87497-CE22-455F-99D9-6FF8C6661875}" dt="2021-11-17T21:03:35.182" v="2445" actId="1076"/>
          <ac:picMkLst>
            <pc:docMk/>
            <pc:sldMk cId="2457450281" sldId="342"/>
            <ac:picMk id="1030" creationId="{46F63C0B-DF47-4206-9BD7-C74A9C6AC6CB}"/>
          </ac:picMkLst>
        </pc:picChg>
        <pc:picChg chg="add del mod">
          <ac:chgData name="Margaret Fox" userId="892c1610-2351-4c35-b21d-3b293c8c172e" providerId="ADAL" clId="{EDF87497-CE22-455F-99D9-6FF8C6661875}" dt="2021-11-17T20:57:25.257" v="2250" actId="478"/>
          <ac:picMkLst>
            <pc:docMk/>
            <pc:sldMk cId="2457450281" sldId="342"/>
            <ac:picMk id="1032" creationId="{5FE594BC-4AB7-4AAC-B88C-02F9A26DDE4D}"/>
          </ac:picMkLst>
        </pc:picChg>
        <pc:picChg chg="add del">
          <ac:chgData name="Margaret Fox" userId="892c1610-2351-4c35-b21d-3b293c8c172e" providerId="ADAL" clId="{EDF87497-CE22-455F-99D9-6FF8C6661875}" dt="2021-11-17T20:39:32.621" v="2234"/>
          <ac:picMkLst>
            <pc:docMk/>
            <pc:sldMk cId="2457450281" sldId="342"/>
            <ac:picMk id="1034" creationId="{FA627D33-5FD4-4778-8370-40C23A1A74F1}"/>
          </ac:picMkLst>
        </pc:picChg>
        <pc:picChg chg="mod">
          <ac:chgData name="Margaret Fox" userId="892c1610-2351-4c35-b21d-3b293c8c172e" providerId="ADAL" clId="{EDF87497-CE22-455F-99D9-6FF8C6661875}" dt="2021-11-17T20:36:14.314" v="2218" actId="1076"/>
          <ac:picMkLst>
            <pc:docMk/>
            <pc:sldMk cId="2457450281" sldId="342"/>
            <ac:picMk id="2050" creationId="{9E476F11-15D0-42A8-BDAC-FCD6AA8E73AE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3.550" v="2439" actId="1076"/>
        <pc:sldMkLst>
          <pc:docMk/>
          <pc:sldMk cId="620142920" sldId="343"/>
        </pc:sldMkLst>
        <pc:spChg chg="mod">
          <ac:chgData name="Margaret Fox" userId="892c1610-2351-4c35-b21d-3b293c8c172e" providerId="ADAL" clId="{EDF87497-CE22-455F-99D9-6FF8C6661875}" dt="2021-11-17T21:02:50.735" v="2432" actId="20577"/>
          <ac:spMkLst>
            <pc:docMk/>
            <pc:sldMk cId="620142920" sldId="343"/>
            <ac:spMk id="2" creationId="{AAB9F923-3D98-49EE-927E-35748313EB37}"/>
          </ac:spMkLst>
        </pc:spChg>
        <pc:picChg chg="add mod">
          <ac:chgData name="Margaret Fox" userId="892c1610-2351-4c35-b21d-3b293c8c172e" providerId="ADAL" clId="{EDF87497-CE22-455F-99D9-6FF8C6661875}" dt="2021-11-17T21:03:13.550" v="2439" actId="1076"/>
          <ac:picMkLst>
            <pc:docMk/>
            <pc:sldMk cId="620142920" sldId="343"/>
            <ac:picMk id="3" creationId="{6E3279FB-0AF9-44F7-B9B0-168EC2C73A4E}"/>
          </ac:picMkLst>
        </pc:picChg>
        <pc:picChg chg="del">
          <ac:chgData name="Margaret Fox" userId="892c1610-2351-4c35-b21d-3b293c8c172e" providerId="ADAL" clId="{EDF87497-CE22-455F-99D9-6FF8C6661875}" dt="2021-11-17T20:40:28.361" v="2237" actId="478"/>
          <ac:picMkLst>
            <pc:docMk/>
            <pc:sldMk cId="620142920" sldId="343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40:27.657" v="2236" actId="478"/>
          <ac:picMkLst>
            <pc:docMk/>
            <pc:sldMk cId="620142920" sldId="343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40:29.033" v="2238" actId="478"/>
          <ac:picMkLst>
            <pc:docMk/>
            <pc:sldMk cId="620142920" sldId="343"/>
            <ac:picMk id="1032" creationId="{5FE594BC-4AB7-4AAC-B88C-02F9A26DDE4D}"/>
          </ac:picMkLst>
        </pc:picChg>
        <pc:picChg chg="add del mod">
          <ac:chgData name="Margaret Fox" userId="892c1610-2351-4c35-b21d-3b293c8c172e" providerId="ADAL" clId="{EDF87497-CE22-455F-99D9-6FF8C6661875}" dt="2021-11-17T20:58:53.033" v="2347" actId="478"/>
          <ac:picMkLst>
            <pc:docMk/>
            <pc:sldMk cId="620142920" sldId="343"/>
            <ac:picMk id="2052" creationId="{5F38DF9C-2EBE-42C1-AE20-F764989EFCC5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8.470" v="2444" actId="1076"/>
        <pc:sldMkLst>
          <pc:docMk/>
          <pc:sldMk cId="3510752935" sldId="344"/>
        </pc:sldMkLst>
        <pc:spChg chg="mod">
          <ac:chgData name="Margaret Fox" userId="892c1610-2351-4c35-b21d-3b293c8c172e" providerId="ADAL" clId="{EDF87497-CE22-455F-99D9-6FF8C6661875}" dt="2021-11-17T21:02:44.803" v="2430" actId="20577"/>
          <ac:spMkLst>
            <pc:docMk/>
            <pc:sldMk cId="3510752935" sldId="344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3:28.470" v="2444" actId="1076"/>
          <ac:picMkLst>
            <pc:docMk/>
            <pc:sldMk cId="3510752935" sldId="344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06.250" v="2310" actId="478"/>
          <ac:picMkLst>
            <pc:docMk/>
            <pc:sldMk cId="3510752935" sldId="344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58:06.953" v="2311" actId="478"/>
          <ac:picMkLst>
            <pc:docMk/>
            <pc:sldMk cId="3510752935" sldId="344"/>
            <ac:picMk id="1032" creationId="{5FE594BC-4AB7-4AAC-B88C-02F9A26DDE4D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4.157" v="2443" actId="1076"/>
        <pc:sldMkLst>
          <pc:docMk/>
          <pc:sldMk cId="2810947904" sldId="345"/>
        </pc:sldMkLst>
        <pc:spChg chg="mod">
          <ac:chgData name="Margaret Fox" userId="892c1610-2351-4c35-b21d-3b293c8c172e" providerId="ADAL" clId="{EDF87497-CE22-455F-99D9-6FF8C6661875}" dt="2021-11-17T21:02:47.630" v="2431" actId="20577"/>
          <ac:spMkLst>
            <pc:docMk/>
            <pc:sldMk cId="2810947904" sldId="345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8:28.153" v="2318" actId="478"/>
          <ac:picMkLst>
            <pc:docMk/>
            <pc:sldMk cId="2810947904" sldId="345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27.545" v="2317" actId="478"/>
          <ac:picMkLst>
            <pc:docMk/>
            <pc:sldMk cId="2810947904" sldId="345"/>
            <ac:picMk id="1030" creationId="{46F63C0B-DF47-4206-9BD7-C74A9C6AC6CB}"/>
          </ac:picMkLst>
        </pc:picChg>
        <pc:picChg chg="mod">
          <ac:chgData name="Margaret Fox" userId="892c1610-2351-4c35-b21d-3b293c8c172e" providerId="ADAL" clId="{EDF87497-CE22-455F-99D9-6FF8C6661875}" dt="2021-11-17T21:03:24.157" v="2443" actId="1076"/>
          <ac:picMkLst>
            <pc:docMk/>
            <pc:sldMk cId="2810947904" sldId="345"/>
            <ac:picMk id="1032" creationId="{5FE594BC-4AB7-4AAC-B88C-02F9A26DDE4D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0.606" v="2438" actId="1076"/>
        <pc:sldMkLst>
          <pc:docMk/>
          <pc:sldMk cId="977375305" sldId="346"/>
        </pc:sldMkLst>
        <pc:spChg chg="mod">
          <ac:chgData name="Margaret Fox" userId="892c1610-2351-4c35-b21d-3b293c8c172e" providerId="ADAL" clId="{EDF87497-CE22-455F-99D9-6FF8C6661875}" dt="2021-11-17T21:02:54.256" v="2433" actId="20577"/>
          <ac:spMkLst>
            <pc:docMk/>
            <pc:sldMk cId="977375305" sldId="346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9:20.889" v="2398" actId="478"/>
          <ac:picMkLst>
            <pc:docMk/>
            <pc:sldMk cId="977375305" sldId="346"/>
            <ac:picMk id="3" creationId="{6E3279FB-0AF9-44F7-B9B0-168EC2C73A4E}"/>
          </ac:picMkLst>
        </pc:picChg>
        <pc:picChg chg="add mod">
          <ac:chgData name="Margaret Fox" userId="892c1610-2351-4c35-b21d-3b293c8c172e" providerId="ADAL" clId="{EDF87497-CE22-455F-99D9-6FF8C6661875}" dt="2021-11-17T21:03:10.606" v="2438" actId="1076"/>
          <ac:picMkLst>
            <pc:docMk/>
            <pc:sldMk cId="977375305" sldId="346"/>
            <ac:picMk id="6" creationId="{D7BE2C61-306C-4DA8-B294-DA9232F60531}"/>
          </ac:picMkLst>
        </pc:picChg>
        <pc:picChg chg="mod">
          <ac:chgData name="Margaret Fox" userId="892c1610-2351-4c35-b21d-3b293c8c172e" providerId="ADAL" clId="{EDF87497-CE22-455F-99D9-6FF8C6661875}" dt="2021-11-17T21:03:07.965" v="2437" actId="1076"/>
          <ac:picMkLst>
            <pc:docMk/>
            <pc:sldMk cId="977375305" sldId="346"/>
            <ac:picMk id="2052" creationId="{5F38DF9C-2EBE-42C1-AE20-F764989EFCC5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05.054" v="2436" actId="1076"/>
        <pc:sldMkLst>
          <pc:docMk/>
          <pc:sldMk cId="1162117100" sldId="347"/>
        </pc:sldMkLst>
        <pc:spChg chg="mod">
          <ac:chgData name="Margaret Fox" userId="892c1610-2351-4c35-b21d-3b293c8c172e" providerId="ADAL" clId="{EDF87497-CE22-455F-99D9-6FF8C6661875}" dt="2021-11-17T21:02:58.446" v="2434" actId="20577"/>
          <ac:spMkLst>
            <pc:docMk/>
            <pc:sldMk cId="1162117100" sldId="347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1:02:04.793" v="2421" actId="478"/>
          <ac:picMkLst>
            <pc:docMk/>
            <pc:sldMk cId="1162117100" sldId="347"/>
            <ac:picMk id="6" creationId="{D7BE2C61-306C-4DA8-B294-DA9232F60531}"/>
          </ac:picMkLst>
        </pc:picChg>
        <pc:picChg chg="del">
          <ac:chgData name="Margaret Fox" userId="892c1610-2351-4c35-b21d-3b293c8c172e" providerId="ADAL" clId="{EDF87497-CE22-455F-99D9-6FF8C6661875}" dt="2021-11-17T21:02:04.218" v="2420" actId="478"/>
          <ac:picMkLst>
            <pc:docMk/>
            <pc:sldMk cId="1162117100" sldId="347"/>
            <ac:picMk id="2052" creationId="{5F38DF9C-2EBE-42C1-AE20-F764989EFCC5}"/>
          </ac:picMkLst>
        </pc:picChg>
        <pc:picChg chg="add mod">
          <ac:chgData name="Margaret Fox" userId="892c1610-2351-4c35-b21d-3b293c8c172e" providerId="ADAL" clId="{EDF87497-CE22-455F-99D9-6FF8C6661875}" dt="2021-11-17T21:03:05.054" v="2436" actId="1076"/>
          <ac:picMkLst>
            <pc:docMk/>
            <pc:sldMk cId="1162117100" sldId="347"/>
            <ac:picMk id="3074" creationId="{2A6130FC-5B61-4D80-8BEF-DB7CFB34F2E2}"/>
          </ac:picMkLst>
        </pc:picChg>
        <pc:picChg chg="add mod">
          <ac:chgData name="Margaret Fox" userId="892c1610-2351-4c35-b21d-3b293c8c172e" providerId="ADAL" clId="{EDF87497-CE22-455F-99D9-6FF8C6661875}" dt="2021-11-17T21:03:03.366" v="2435" actId="1076"/>
          <ac:picMkLst>
            <pc:docMk/>
            <pc:sldMk cId="1162117100" sldId="347"/>
            <ac:picMk id="3076" creationId="{49D20D41-B072-47F0-B1C8-AAAC98373AD6}"/>
          </ac:picMkLst>
        </pc:picChg>
      </pc:sldChg>
      <pc:sldChg chg="modSp add mod">
        <pc:chgData name="Margaret Fox" userId="892c1610-2351-4c35-b21d-3b293c8c172e" providerId="ADAL" clId="{EDF87497-CE22-455F-99D9-6FF8C6661875}" dt="2021-11-17T21:17:56.989" v="3784" actId="20577"/>
        <pc:sldMkLst>
          <pc:docMk/>
          <pc:sldMk cId="700559569" sldId="348"/>
        </pc:sldMkLst>
        <pc:spChg chg="mod">
          <ac:chgData name="Margaret Fox" userId="892c1610-2351-4c35-b21d-3b293c8c172e" providerId="ADAL" clId="{EDF87497-CE22-455F-99D9-6FF8C6661875}" dt="2021-11-17T21:17:56.989" v="3784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20:12.782" v="3994" actId="20577"/>
        <pc:sldMkLst>
          <pc:docMk/>
          <pc:sldMk cId="2086337223" sldId="349"/>
        </pc:sldMkLst>
        <pc:spChg chg="mod">
          <ac:chgData name="Margaret Fox" userId="892c1610-2351-4c35-b21d-3b293c8c172e" providerId="ADAL" clId="{EDF87497-CE22-455F-99D9-6FF8C6661875}" dt="2021-11-17T21:20:12.782" v="3994" actId="20577"/>
          <ac:spMkLst>
            <pc:docMk/>
            <pc:sldMk cId="2086337223" sldId="34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16:42.688" v="3634"/>
        <pc:sldMkLst>
          <pc:docMk/>
          <pc:sldMk cId="1153364666" sldId="350"/>
        </pc:sldMkLst>
        <pc:spChg chg="mod">
          <ac:chgData name="Margaret Fox" userId="892c1610-2351-4c35-b21d-3b293c8c172e" providerId="ADAL" clId="{EDF87497-CE22-455F-99D9-6FF8C6661875}" dt="2021-11-17T21:16:32.111" v="3630" actId="1076"/>
          <ac:spMkLst>
            <pc:docMk/>
            <pc:sldMk cId="1153364666" sldId="35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EDF87497-CE22-455F-99D9-6FF8C6661875}" dt="2021-11-17T21:18:21.154" v="3786"/>
        <pc:sldMkLst>
          <pc:docMk/>
          <pc:sldMk cId="1040682455" sldId="351"/>
        </pc:sldMkLst>
      </pc:sldChg>
      <pc:sldChg chg="modSp add mod">
        <pc:chgData name="Margaret Fox" userId="892c1610-2351-4c35-b21d-3b293c8c172e" providerId="ADAL" clId="{EDF87497-CE22-455F-99D9-6FF8C6661875}" dt="2021-11-17T21:18:51.164" v="3939" actId="20577"/>
        <pc:sldMkLst>
          <pc:docMk/>
          <pc:sldMk cId="2077932830" sldId="351"/>
        </pc:sldMkLst>
        <pc:spChg chg="mod">
          <ac:chgData name="Margaret Fox" userId="892c1610-2351-4c35-b21d-3b293c8c172e" providerId="ADAL" clId="{EDF87497-CE22-455F-99D9-6FF8C6661875}" dt="2021-11-17T21:18:51.164" v="3939" actId="20577"/>
          <ac:spMkLst>
            <pc:docMk/>
            <pc:sldMk cId="2077932830" sldId="35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8A8715C4-53B3-4ECA-ADBD-2425079E35A8}"/>
    <pc:docChg chg="custSel addSld delSld modSld">
      <pc:chgData name="Margaret Fox" userId="892c1610-2351-4c35-b21d-3b293c8c172e" providerId="ADAL" clId="{8A8715C4-53B3-4ECA-ADBD-2425079E35A8}" dt="2022-01-19T15:48:31.689" v="2655" actId="1076"/>
      <pc:docMkLst>
        <pc:docMk/>
      </pc:docMkLst>
      <pc:sldChg chg="modSp mod">
        <pc:chgData name="Margaret Fox" userId="892c1610-2351-4c35-b21d-3b293c8c172e" providerId="ADAL" clId="{8A8715C4-53B3-4ECA-ADBD-2425079E35A8}" dt="2022-01-19T14:59:29.047" v="12" actId="20577"/>
        <pc:sldMkLst>
          <pc:docMk/>
          <pc:sldMk cId="1260153591" sldId="257"/>
        </pc:sldMkLst>
        <pc:spChg chg="mod">
          <ac:chgData name="Margaret Fox" userId="892c1610-2351-4c35-b21d-3b293c8c172e" providerId="ADAL" clId="{8A8715C4-53B3-4ECA-ADBD-2425079E35A8}" dt="2022-01-19T14:59:29.047" v="12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47:58.959" v="2646" actId="20577"/>
        <pc:sldMkLst>
          <pc:docMk/>
          <pc:sldMk cId="3285693065" sldId="262"/>
        </pc:sldMkLst>
        <pc:spChg chg="mod">
          <ac:chgData name="Margaret Fox" userId="892c1610-2351-4c35-b21d-3b293c8c172e" providerId="ADAL" clId="{8A8715C4-53B3-4ECA-ADBD-2425079E35A8}" dt="2022-01-19T15:47:58.959" v="2646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4:59:19.688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8A8715C4-53B3-4ECA-ADBD-2425079E35A8}" dt="2022-01-19T14:59:19.688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05:25.161" v="268" actId="20577"/>
        <pc:sldMkLst>
          <pc:docMk/>
          <pc:sldMk cId="2077932830" sldId="351"/>
        </pc:sldMkLst>
        <pc:spChg chg="mod">
          <ac:chgData name="Margaret Fox" userId="892c1610-2351-4c35-b21d-3b293c8c172e" providerId="ADAL" clId="{8A8715C4-53B3-4ECA-ADBD-2425079E35A8}" dt="2022-01-19T15:05:25.161" v="268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25:43.973" v="993" actId="20577"/>
        <pc:sldMkLst>
          <pc:docMk/>
          <pc:sldMk cId="554324149" sldId="353"/>
        </pc:sldMkLst>
        <pc:spChg chg="mod">
          <ac:chgData name="Margaret Fox" userId="892c1610-2351-4c35-b21d-3b293c8c172e" providerId="ADAL" clId="{8A8715C4-53B3-4ECA-ADBD-2425079E35A8}" dt="2022-01-19T15:25:43.973" v="993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7.398" v="2639" actId="47"/>
        <pc:sldMkLst>
          <pc:docMk/>
          <pc:sldMk cId="3044047525" sldId="354"/>
        </pc:sldMkLst>
      </pc:sldChg>
      <pc:sldChg chg="del">
        <pc:chgData name="Margaret Fox" userId="892c1610-2351-4c35-b21d-3b293c8c172e" providerId="ADAL" clId="{8A8715C4-53B3-4ECA-ADBD-2425079E35A8}" dt="2022-01-19T15:45:22.554" v="2641" actId="47"/>
        <pc:sldMkLst>
          <pc:docMk/>
          <pc:sldMk cId="1364605714" sldId="355"/>
        </pc:sldMkLst>
      </pc:sldChg>
      <pc:sldChg chg="del">
        <pc:chgData name="Margaret Fox" userId="892c1610-2351-4c35-b21d-3b293c8c172e" providerId="ADAL" clId="{8A8715C4-53B3-4ECA-ADBD-2425079E35A8}" dt="2022-01-19T15:45:23.992" v="2642" actId="47"/>
        <pc:sldMkLst>
          <pc:docMk/>
          <pc:sldMk cId="1023788377" sldId="356"/>
        </pc:sldMkLst>
      </pc:sldChg>
      <pc:sldChg chg="modSp mod">
        <pc:chgData name="Margaret Fox" userId="892c1610-2351-4c35-b21d-3b293c8c172e" providerId="ADAL" clId="{8A8715C4-53B3-4ECA-ADBD-2425079E35A8}" dt="2022-01-19T15:35:32.918" v="1896" actId="20577"/>
        <pc:sldMkLst>
          <pc:docMk/>
          <pc:sldMk cId="3719398790" sldId="362"/>
        </pc:sldMkLst>
        <pc:spChg chg="mod">
          <ac:chgData name="Margaret Fox" userId="892c1610-2351-4c35-b21d-3b293c8c172e" providerId="ADAL" clId="{8A8715C4-53B3-4ECA-ADBD-2425079E35A8}" dt="2022-01-19T15:35:32.918" v="1896" actId="20577"/>
          <ac:spMkLst>
            <pc:docMk/>
            <pc:sldMk cId="3719398790" sldId="36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5.632" v="2638" actId="47"/>
        <pc:sldMkLst>
          <pc:docMk/>
          <pc:sldMk cId="4143872747" sldId="363"/>
        </pc:sldMkLst>
      </pc:sldChg>
      <pc:sldChg chg="del">
        <pc:chgData name="Margaret Fox" userId="892c1610-2351-4c35-b21d-3b293c8c172e" providerId="ADAL" clId="{8A8715C4-53B3-4ECA-ADBD-2425079E35A8}" dt="2022-01-19T15:45:20.210" v="2640" actId="47"/>
        <pc:sldMkLst>
          <pc:docMk/>
          <pc:sldMk cId="2647800926" sldId="364"/>
        </pc:sldMkLst>
      </pc:sldChg>
      <pc:sldChg chg="del">
        <pc:chgData name="Margaret Fox" userId="892c1610-2351-4c35-b21d-3b293c8c172e" providerId="ADAL" clId="{8A8715C4-53B3-4ECA-ADBD-2425079E35A8}" dt="2022-01-19T15:45:25.601" v="2643" actId="47"/>
        <pc:sldMkLst>
          <pc:docMk/>
          <pc:sldMk cId="714788982" sldId="365"/>
        </pc:sldMkLst>
      </pc:sldChg>
      <pc:sldChg chg="del">
        <pc:chgData name="Margaret Fox" userId="892c1610-2351-4c35-b21d-3b293c8c172e" providerId="ADAL" clId="{8A8715C4-53B3-4ECA-ADBD-2425079E35A8}" dt="2022-01-19T15:45:28.742" v="2644" actId="47"/>
        <pc:sldMkLst>
          <pc:docMk/>
          <pc:sldMk cId="690981044" sldId="366"/>
        </pc:sldMkLst>
      </pc:sldChg>
      <pc:sldChg chg="del">
        <pc:chgData name="Margaret Fox" userId="892c1610-2351-4c35-b21d-3b293c8c172e" providerId="ADAL" clId="{8A8715C4-53B3-4ECA-ADBD-2425079E35A8}" dt="2022-01-19T15:45:30.679" v="2645" actId="47"/>
        <pc:sldMkLst>
          <pc:docMk/>
          <pc:sldMk cId="102731782" sldId="367"/>
        </pc:sldMkLst>
      </pc:sldChg>
      <pc:sldChg chg="modSp add mod">
        <pc:chgData name="Margaret Fox" userId="892c1610-2351-4c35-b21d-3b293c8c172e" providerId="ADAL" clId="{8A8715C4-53B3-4ECA-ADBD-2425079E35A8}" dt="2022-01-19T15:29:59.820" v="1446" actId="20577"/>
        <pc:sldMkLst>
          <pc:docMk/>
          <pc:sldMk cId="802137255" sldId="368"/>
        </pc:sldMkLst>
        <pc:spChg chg="mod">
          <ac:chgData name="Margaret Fox" userId="892c1610-2351-4c35-b21d-3b293c8c172e" providerId="ADAL" clId="{8A8715C4-53B3-4ECA-ADBD-2425079E35A8}" dt="2022-01-19T15:29:59.820" v="1446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6:34.099" v="1048" actId="20577"/>
        <pc:sldMkLst>
          <pc:docMk/>
          <pc:sldMk cId="75710195" sldId="369"/>
        </pc:sldMkLst>
        <pc:spChg chg="mod">
          <ac:chgData name="Margaret Fox" userId="892c1610-2351-4c35-b21d-3b293c8c172e" providerId="ADAL" clId="{8A8715C4-53B3-4ECA-ADBD-2425079E35A8}" dt="2022-01-19T15:26:34.099" v="1048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9:36.070" v="1384" actId="313"/>
        <pc:sldMkLst>
          <pc:docMk/>
          <pc:sldMk cId="3391215321" sldId="370"/>
        </pc:sldMkLst>
        <pc:spChg chg="mod">
          <ac:chgData name="Margaret Fox" userId="892c1610-2351-4c35-b21d-3b293c8c172e" providerId="ADAL" clId="{8A8715C4-53B3-4ECA-ADBD-2425079E35A8}" dt="2022-01-19T15:29:36.070" v="1384" actId="313"/>
          <ac:spMkLst>
            <pc:docMk/>
            <pc:sldMk cId="3391215321" sldId="3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3:28.229" v="1633" actId="20577"/>
        <pc:sldMkLst>
          <pc:docMk/>
          <pc:sldMk cId="2339776281" sldId="371"/>
        </pc:sldMkLst>
        <pc:spChg chg="mod">
          <ac:chgData name="Margaret Fox" userId="892c1610-2351-4c35-b21d-3b293c8c172e" providerId="ADAL" clId="{8A8715C4-53B3-4ECA-ADBD-2425079E35A8}" dt="2022-01-19T15:33:28.229" v="1633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7:46.377" v="2179" actId="20577"/>
        <pc:sldMkLst>
          <pc:docMk/>
          <pc:sldMk cId="1900446373" sldId="372"/>
        </pc:sldMkLst>
        <pc:spChg chg="mod">
          <ac:chgData name="Margaret Fox" userId="892c1610-2351-4c35-b21d-3b293c8c172e" providerId="ADAL" clId="{8A8715C4-53B3-4ECA-ADBD-2425079E35A8}" dt="2022-01-19T15:37:46.377" v="2179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0:16.222" v="2349" actId="20577"/>
        <pc:sldMkLst>
          <pc:docMk/>
          <pc:sldMk cId="3822828589" sldId="373"/>
        </pc:sldMkLst>
        <pc:spChg chg="mod">
          <ac:chgData name="Margaret Fox" userId="892c1610-2351-4c35-b21d-3b293c8c172e" providerId="ADAL" clId="{8A8715C4-53B3-4ECA-ADBD-2425079E35A8}" dt="2022-01-19T15:40:16.222" v="2349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5:07.570" v="2637" actId="20577"/>
        <pc:sldMkLst>
          <pc:docMk/>
          <pc:sldMk cId="990030597" sldId="374"/>
        </pc:sldMkLst>
        <pc:spChg chg="mod">
          <ac:chgData name="Margaret Fox" userId="892c1610-2351-4c35-b21d-3b293c8c172e" providerId="ADAL" clId="{8A8715C4-53B3-4ECA-ADBD-2425079E35A8}" dt="2022-01-19T15:45:07.570" v="2637" actId="20577"/>
          <ac:spMkLst>
            <pc:docMk/>
            <pc:sldMk cId="990030597" sldId="37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8A8715C4-53B3-4ECA-ADBD-2425079E35A8}" dt="2022-01-19T15:48:31.689" v="2655" actId="1076"/>
        <pc:sldMkLst>
          <pc:docMk/>
          <pc:sldMk cId="707019860" sldId="375"/>
        </pc:sldMkLst>
        <pc:spChg chg="del mod">
          <ac:chgData name="Margaret Fox" userId="892c1610-2351-4c35-b21d-3b293c8c172e" providerId="ADAL" clId="{8A8715C4-53B3-4ECA-ADBD-2425079E35A8}" dt="2022-01-19T15:48:14.499" v="2650" actId="478"/>
          <ac:spMkLst>
            <pc:docMk/>
            <pc:sldMk cId="707019860" sldId="375"/>
            <ac:spMk id="2" creationId="{AAB9F923-3D98-49EE-927E-35748313EB37}"/>
          </ac:spMkLst>
        </pc:spChg>
        <pc:picChg chg="add mod">
          <ac:chgData name="Margaret Fox" userId="892c1610-2351-4c35-b21d-3b293c8c172e" providerId="ADAL" clId="{8A8715C4-53B3-4ECA-ADBD-2425079E35A8}" dt="2022-01-19T15:48:31.689" v="2655" actId="1076"/>
          <ac:picMkLst>
            <pc:docMk/>
            <pc:sldMk cId="707019860" sldId="375"/>
            <ac:picMk id="3" creationId="{4313F771-6ACC-45C6-AD35-8632841E6105}"/>
          </ac:picMkLst>
        </pc:picChg>
      </pc:sldChg>
    </pc:docChg>
  </pc:docChgLst>
  <pc:docChgLst>
    <pc:chgData name="Margaret Fox" userId="892c1610-2351-4c35-b21d-3b293c8c172e" providerId="ADAL" clId="{A0DC5741-89F2-4C65-BD2F-FEEC1559FDE5}"/>
    <pc:docChg chg="undo custSel addSld delSld modSld">
      <pc:chgData name="Margaret Fox" userId="892c1610-2351-4c35-b21d-3b293c8c172e" providerId="ADAL" clId="{A0DC5741-89F2-4C65-BD2F-FEEC1559FDE5}" dt="2021-10-19T18:52:27.568" v="2401" actId="22"/>
      <pc:docMkLst>
        <pc:docMk/>
      </pc:docMkLst>
      <pc:sldChg chg="modSp mod modNotesTx">
        <pc:chgData name="Margaret Fox" userId="892c1610-2351-4c35-b21d-3b293c8c172e" providerId="ADAL" clId="{A0DC5741-89F2-4C65-BD2F-FEEC1559FDE5}" dt="2021-10-19T18:33:19.475" v="2351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DC5741-89F2-4C65-BD2F-FEEC1559FDE5}" dt="2021-10-19T18:33:19.475" v="2351" actId="20577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0:51.490" v="26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5.746" v="2018" actId="47"/>
        <pc:sldMkLst>
          <pc:docMk/>
          <pc:sldMk cId="1885176252" sldId="258"/>
        </pc:sldMkLst>
      </pc:sldChg>
      <pc:sldChg chg="del">
        <pc:chgData name="Margaret Fox" userId="892c1610-2351-4c35-b21d-3b293c8c172e" providerId="ADAL" clId="{A0DC5741-89F2-4C65-BD2F-FEEC1559FDE5}" dt="2021-10-19T15:36:26.681" v="2019" actId="47"/>
        <pc:sldMkLst>
          <pc:docMk/>
          <pc:sldMk cId="2586962450" sldId="259"/>
        </pc:sldMkLst>
      </pc:sldChg>
      <pc:sldChg chg="del">
        <pc:chgData name="Margaret Fox" userId="892c1610-2351-4c35-b21d-3b293c8c172e" providerId="ADAL" clId="{A0DC5741-89F2-4C65-BD2F-FEEC1559FDE5}" dt="2021-10-19T15:36:36.903" v="2027" actId="47"/>
        <pc:sldMkLst>
          <pc:docMk/>
          <pc:sldMk cId="570317477" sldId="261"/>
        </pc:sldMkLst>
      </pc:sldChg>
      <pc:sldChg chg="modSp mod">
        <pc:chgData name="Margaret Fox" userId="892c1610-2351-4c35-b21d-3b293c8c172e" providerId="ADAL" clId="{A0DC5741-89F2-4C65-BD2F-FEEC1559FDE5}" dt="2021-10-19T15:12:57.756" v="267" actId="113"/>
        <pc:sldMkLst>
          <pc:docMk/>
          <pc:sldMk cId="3285693065" sldId="262"/>
        </pc:sldMkLst>
        <pc:spChg chg="mod">
          <ac:chgData name="Margaret Fox" userId="892c1610-2351-4c35-b21d-3b293c8c172e" providerId="ADAL" clId="{A0DC5741-89F2-4C65-BD2F-FEEC1559FDE5}" dt="2021-10-19T15:12:57.756" v="26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23:36.023" v="222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DC5741-89F2-4C65-BD2F-FEEC1559FDE5}" dt="2021-10-19T18:23:36.023" v="222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4:37:40.398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DC5741-89F2-4C65-BD2F-FEEC1559FDE5}" dt="2021-10-19T14:37:40.398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30:48.243" v="2350" actId="20577"/>
        <pc:sldMkLst>
          <pc:docMk/>
          <pc:sldMk cId="1771820215" sldId="287"/>
        </pc:sldMkLst>
        <pc:spChg chg="mod">
          <ac:chgData name="Margaret Fox" userId="892c1610-2351-4c35-b21d-3b293c8c172e" providerId="ADAL" clId="{A0DC5741-89F2-4C65-BD2F-FEEC1559FDE5}" dt="2021-10-19T18:30:48.243" v="2350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DC5741-89F2-4C65-BD2F-FEEC1559FDE5}" dt="2021-10-19T15:36:35.319" v="2026" actId="47"/>
        <pc:sldMkLst>
          <pc:docMk/>
          <pc:sldMk cId="3652541975" sldId="288"/>
        </pc:sldMkLst>
      </pc:sldChg>
      <pc:sldChg chg="del">
        <pc:chgData name="Margaret Fox" userId="892c1610-2351-4c35-b21d-3b293c8c172e" providerId="ADAL" clId="{A0DC5741-89F2-4C65-BD2F-FEEC1559FDE5}" dt="2021-10-19T15:36:23.660" v="2017" actId="47"/>
        <pc:sldMkLst>
          <pc:docMk/>
          <pc:sldMk cId="3252564777" sldId="290"/>
        </pc:sldMkLst>
      </pc:sldChg>
      <pc:sldChg chg="del">
        <pc:chgData name="Margaret Fox" userId="892c1610-2351-4c35-b21d-3b293c8c172e" providerId="ADAL" clId="{A0DC5741-89F2-4C65-BD2F-FEEC1559FDE5}" dt="2021-10-19T15:36:27.493" v="2020" actId="47"/>
        <pc:sldMkLst>
          <pc:docMk/>
          <pc:sldMk cId="1622323328" sldId="293"/>
        </pc:sldMkLst>
      </pc:sldChg>
      <pc:sldChg chg="modSp del">
        <pc:chgData name="Margaret Fox" userId="892c1610-2351-4c35-b21d-3b293c8c172e" providerId="ADAL" clId="{A0DC5741-89F2-4C65-BD2F-FEEC1559FDE5}" dt="2021-10-19T15:28:20.511" v="1359" actId="47"/>
        <pc:sldMkLst>
          <pc:docMk/>
          <pc:sldMk cId="1477906069" sldId="296"/>
        </pc:sldMkLst>
        <pc:picChg chg="mod">
          <ac:chgData name="Margaret Fox" userId="892c1610-2351-4c35-b21d-3b293c8c172e" providerId="ADAL" clId="{A0DC5741-89F2-4C65-BD2F-FEEC1559FDE5}" dt="2021-10-19T15:14:28.319" v="281" actId="1076"/>
          <ac:picMkLst>
            <pc:docMk/>
            <pc:sldMk cId="1477906069" sldId="296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28:22.313" v="1360" actId="47"/>
        <pc:sldMkLst>
          <pc:docMk/>
          <pc:sldMk cId="3433489096" sldId="298"/>
        </pc:sldMkLst>
      </pc:sldChg>
      <pc:sldChg chg="del">
        <pc:chgData name="Margaret Fox" userId="892c1610-2351-4c35-b21d-3b293c8c172e" providerId="ADAL" clId="{A0DC5741-89F2-4C65-BD2F-FEEC1559FDE5}" dt="2021-10-19T15:28:24.121" v="1361" actId="47"/>
        <pc:sldMkLst>
          <pc:docMk/>
          <pc:sldMk cId="1555310607" sldId="299"/>
        </pc:sldMkLst>
      </pc:sldChg>
      <pc:sldChg chg="modSp del">
        <pc:chgData name="Margaret Fox" userId="892c1610-2351-4c35-b21d-3b293c8c172e" providerId="ADAL" clId="{A0DC5741-89F2-4C65-BD2F-FEEC1559FDE5}" dt="2021-10-19T15:36:21.398" v="2016" actId="47"/>
        <pc:sldMkLst>
          <pc:docMk/>
          <pc:sldMk cId="3494816798" sldId="300"/>
        </pc:sldMkLst>
        <pc:picChg chg="mod">
          <ac:chgData name="Margaret Fox" userId="892c1610-2351-4c35-b21d-3b293c8c172e" providerId="ADAL" clId="{A0DC5741-89F2-4C65-BD2F-FEEC1559FDE5}" dt="2021-10-19T15:30:51.443" v="1398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8.685" v="2021" actId="47"/>
        <pc:sldMkLst>
          <pc:docMk/>
          <pc:sldMk cId="2779301137" sldId="301"/>
        </pc:sldMkLst>
      </pc:sldChg>
      <pc:sldChg chg="del">
        <pc:chgData name="Margaret Fox" userId="892c1610-2351-4c35-b21d-3b293c8c172e" providerId="ADAL" clId="{A0DC5741-89F2-4C65-BD2F-FEEC1559FDE5}" dt="2021-10-19T15:36:31.878" v="2024" actId="47"/>
        <pc:sldMkLst>
          <pc:docMk/>
          <pc:sldMk cId="3978628703" sldId="303"/>
        </pc:sldMkLst>
      </pc:sldChg>
      <pc:sldChg chg="del">
        <pc:chgData name="Margaret Fox" userId="892c1610-2351-4c35-b21d-3b293c8c172e" providerId="ADAL" clId="{A0DC5741-89F2-4C65-BD2F-FEEC1559FDE5}" dt="2021-10-19T15:36:33.030" v="2025" actId="47"/>
        <pc:sldMkLst>
          <pc:docMk/>
          <pc:sldMk cId="3217202515" sldId="304"/>
        </pc:sldMkLst>
      </pc:sldChg>
      <pc:sldChg chg="del">
        <pc:chgData name="Margaret Fox" userId="892c1610-2351-4c35-b21d-3b293c8c172e" providerId="ADAL" clId="{A0DC5741-89F2-4C65-BD2F-FEEC1559FDE5}" dt="2021-10-19T15:36:30.869" v="2023" actId="47"/>
        <pc:sldMkLst>
          <pc:docMk/>
          <pc:sldMk cId="3771310936" sldId="306"/>
        </pc:sldMkLst>
      </pc:sldChg>
      <pc:sldChg chg="del">
        <pc:chgData name="Margaret Fox" userId="892c1610-2351-4c35-b21d-3b293c8c172e" providerId="ADAL" clId="{A0DC5741-89F2-4C65-BD2F-FEEC1559FDE5}" dt="2021-10-19T15:36:29.785" v="2022" actId="47"/>
        <pc:sldMkLst>
          <pc:docMk/>
          <pc:sldMk cId="3754630049" sldId="307"/>
        </pc:sldMkLst>
      </pc:sldChg>
      <pc:sldChg chg="modSp add mod">
        <pc:chgData name="Margaret Fox" userId="892c1610-2351-4c35-b21d-3b293c8c172e" providerId="ADAL" clId="{A0DC5741-89F2-4C65-BD2F-FEEC1559FDE5}" dt="2021-10-19T18:18:24.111" v="2165" actId="1076"/>
        <pc:sldMkLst>
          <pc:docMk/>
          <pc:sldMk cId="2466888729" sldId="308"/>
        </pc:sldMkLst>
        <pc:spChg chg="mod">
          <ac:chgData name="Margaret Fox" userId="892c1610-2351-4c35-b21d-3b293c8c172e" providerId="ADAL" clId="{A0DC5741-89F2-4C65-BD2F-FEEC1559FDE5}" dt="2021-10-19T18:17:48.277" v="2156" actId="20577"/>
          <ac:spMkLst>
            <pc:docMk/>
            <pc:sldMk cId="2466888729" sldId="308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8:18:24.111" v="2165" actId="1076"/>
          <ac:picMkLst>
            <pc:docMk/>
            <pc:sldMk cId="2466888729" sldId="308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7:55.555" v="2164" actId="20577"/>
        <pc:sldMkLst>
          <pc:docMk/>
          <pc:sldMk cId="3626841439" sldId="309"/>
        </pc:sldMkLst>
        <pc:spChg chg="mod">
          <ac:chgData name="Margaret Fox" userId="892c1610-2351-4c35-b21d-3b293c8c172e" providerId="ADAL" clId="{A0DC5741-89F2-4C65-BD2F-FEEC1559FDE5}" dt="2021-10-19T18:17:55.555" v="2164" actId="20577"/>
          <ac:spMkLst>
            <pc:docMk/>
            <pc:sldMk cId="3626841439" sldId="309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9:10.245" v="677" actId="1076"/>
          <ac:picMkLst>
            <pc:docMk/>
            <pc:sldMk cId="3626841439" sldId="309"/>
            <ac:picMk id="2050" creationId="{9E476F11-15D0-42A8-BDAC-FCD6AA8E73AE}"/>
          </ac:picMkLst>
        </pc:picChg>
      </pc:sldChg>
      <pc:sldChg chg="addSp modSp add mod modNotesTx">
        <pc:chgData name="Margaret Fox" userId="892c1610-2351-4c35-b21d-3b293c8c172e" providerId="ADAL" clId="{A0DC5741-89F2-4C65-BD2F-FEEC1559FDE5}" dt="2021-10-19T18:39:00.895" v="2395" actId="20577"/>
        <pc:sldMkLst>
          <pc:docMk/>
          <pc:sldMk cId="1974659097" sldId="310"/>
        </pc:sldMkLst>
        <pc:spChg chg="mod">
          <ac:chgData name="Margaret Fox" userId="892c1610-2351-4c35-b21d-3b293c8c172e" providerId="ADAL" clId="{A0DC5741-89F2-4C65-BD2F-FEEC1559FDE5}" dt="2021-10-19T18:33:45.157" v="2356" actId="20577"/>
          <ac:spMkLst>
            <pc:docMk/>
            <pc:sldMk cId="1974659097" sldId="310"/>
            <ac:spMk id="2" creationId="{AAB9F923-3D98-49EE-927E-35748313EB37}"/>
          </ac:spMkLst>
        </pc:spChg>
        <pc:picChg chg="add mod">
          <ac:chgData name="Margaret Fox" userId="892c1610-2351-4c35-b21d-3b293c8c172e" providerId="ADAL" clId="{A0DC5741-89F2-4C65-BD2F-FEEC1559FDE5}" dt="2021-10-19T18:33:53.762" v="2359" actId="1076"/>
          <ac:picMkLst>
            <pc:docMk/>
            <pc:sldMk cId="1974659097" sldId="310"/>
            <ac:picMk id="1026" creationId="{9D3FBBC3-B372-4E3B-9F40-A337E066AC9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9:12.563" v="2191" actId="20577"/>
        <pc:sldMkLst>
          <pc:docMk/>
          <pc:sldMk cId="1117480482" sldId="311"/>
        </pc:sldMkLst>
        <pc:spChg chg="mod">
          <ac:chgData name="Margaret Fox" userId="892c1610-2351-4c35-b21d-3b293c8c172e" providerId="ADAL" clId="{A0DC5741-89F2-4C65-BD2F-FEEC1559FDE5}" dt="2021-10-19T18:19:12.563" v="2191" actId="20577"/>
          <ac:spMkLst>
            <pc:docMk/>
            <pc:sldMk cId="1117480482" sldId="311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27:56.295" v="1357" actId="1076"/>
          <ac:picMkLst>
            <pc:docMk/>
            <pc:sldMk cId="1117480482" sldId="311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5:34:19.714" v="170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0DC5741-89F2-4C65-BD2F-FEEC1559FDE5}" dt="2021-10-19T15:33:57.461" v="1639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5:35:45.639" v="2015" actId="20577"/>
        <pc:sldMkLst>
          <pc:docMk/>
          <pc:sldMk cId="3881256304" sldId="313"/>
        </pc:sldMkLst>
        <pc:spChg chg="mod">
          <ac:chgData name="Margaret Fox" userId="892c1610-2351-4c35-b21d-3b293c8c172e" providerId="ADAL" clId="{A0DC5741-89F2-4C65-BD2F-FEEC1559FDE5}" dt="2021-10-19T15:35:45.639" v="2015" actId="20577"/>
          <ac:spMkLst>
            <pc:docMk/>
            <pc:sldMk cId="3881256304" sldId="31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8:34:47.829" v="2394" actId="1076"/>
        <pc:sldMkLst>
          <pc:docMk/>
          <pc:sldMk cId="625769159" sldId="314"/>
        </pc:sldMkLst>
        <pc:spChg chg="mod">
          <ac:chgData name="Margaret Fox" userId="892c1610-2351-4c35-b21d-3b293c8c172e" providerId="ADAL" clId="{A0DC5741-89F2-4C65-BD2F-FEEC1559FDE5}" dt="2021-10-19T18:34:47.829" v="2394" actId="1076"/>
          <ac:spMkLst>
            <pc:docMk/>
            <pc:sldMk cId="625769159" sldId="314"/>
            <ac:spMk id="2" creationId="{AAB9F923-3D98-49EE-927E-35748313EB37}"/>
          </ac:spMkLst>
        </pc:spChg>
      </pc:sldChg>
      <pc:sldChg chg="addSp delSp new mod">
        <pc:chgData name="Margaret Fox" userId="892c1610-2351-4c35-b21d-3b293c8c172e" providerId="ADAL" clId="{A0DC5741-89F2-4C65-BD2F-FEEC1559FDE5}" dt="2021-10-19T18:52:14.206" v="2399" actId="22"/>
        <pc:sldMkLst>
          <pc:docMk/>
          <pc:sldMk cId="2617018406" sldId="315"/>
        </pc:sldMkLst>
        <pc:picChg chg="add del">
          <ac:chgData name="Margaret Fox" userId="892c1610-2351-4c35-b21d-3b293c8c172e" providerId="ADAL" clId="{A0DC5741-89F2-4C65-BD2F-FEEC1559FDE5}" dt="2021-10-19T18:51:45.447" v="2398" actId="478"/>
          <ac:picMkLst>
            <pc:docMk/>
            <pc:sldMk cId="2617018406" sldId="315"/>
            <ac:picMk id="3" creationId="{225C5E12-0576-4208-9BBD-4DFFCBC7285C}"/>
          </ac:picMkLst>
        </pc:picChg>
        <pc:picChg chg="add">
          <ac:chgData name="Margaret Fox" userId="892c1610-2351-4c35-b21d-3b293c8c172e" providerId="ADAL" clId="{A0DC5741-89F2-4C65-BD2F-FEEC1559FDE5}" dt="2021-10-19T18:52:14.206" v="2399" actId="22"/>
          <ac:picMkLst>
            <pc:docMk/>
            <pc:sldMk cId="2617018406" sldId="315"/>
            <ac:picMk id="5" creationId="{3C7D9B62-56AC-4AAD-8CE2-2A65F22A2224}"/>
          </ac:picMkLst>
        </pc:picChg>
      </pc:sldChg>
      <pc:sldChg chg="addSp new mod">
        <pc:chgData name="Margaret Fox" userId="892c1610-2351-4c35-b21d-3b293c8c172e" providerId="ADAL" clId="{A0DC5741-89F2-4C65-BD2F-FEEC1559FDE5}" dt="2021-10-19T18:52:27.568" v="2401" actId="22"/>
        <pc:sldMkLst>
          <pc:docMk/>
          <pc:sldMk cId="4288585237" sldId="316"/>
        </pc:sldMkLst>
        <pc:picChg chg="add">
          <ac:chgData name="Margaret Fox" userId="892c1610-2351-4c35-b21d-3b293c8c172e" providerId="ADAL" clId="{A0DC5741-89F2-4C65-BD2F-FEEC1559FDE5}" dt="2021-10-19T18:52:27.568" v="2401" actId="22"/>
          <ac:picMkLst>
            <pc:docMk/>
            <pc:sldMk cId="4288585237" sldId="316"/>
            <ac:picMk id="3" creationId="{02CFFE40-941B-4325-9606-5FDA82B97DFD}"/>
          </ac:picMkLst>
        </pc:picChg>
      </pc:sldChg>
    </pc:docChg>
  </pc:docChgLst>
  <pc:docChgLst>
    <pc:chgData name="Margaret Fox" userId="892c1610-2351-4c35-b21d-3b293c8c172e" providerId="ADAL" clId="{AA17C194-FFE3-4525-9A09-FD6038D38FDC}"/>
    <pc:docChg chg="custSel addSld delSld modSld">
      <pc:chgData name="Margaret Fox" userId="892c1610-2351-4c35-b21d-3b293c8c172e" providerId="ADAL" clId="{AA17C194-FFE3-4525-9A09-FD6038D38FDC}" dt="2021-10-27T20:20:18.611" v="1666" actId="20577"/>
      <pc:docMkLst>
        <pc:docMk/>
      </pc:docMkLst>
      <pc:sldChg chg="modSp mod">
        <pc:chgData name="Margaret Fox" userId="892c1610-2351-4c35-b21d-3b293c8c172e" providerId="ADAL" clId="{AA17C194-FFE3-4525-9A09-FD6038D38FDC}" dt="2021-10-27T19:18:17.013" v="129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A17C194-FFE3-4525-9A09-FD6038D38FDC}" dt="2021-10-27T19:18:17.013" v="129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7:51.878" v="1232" actId="20577"/>
        <pc:sldMkLst>
          <pc:docMk/>
          <pc:sldMk cId="1771820215" sldId="287"/>
        </pc:sldMkLst>
        <pc:spChg chg="mod">
          <ac:chgData name="Margaret Fox" userId="892c1610-2351-4c35-b21d-3b293c8c172e" providerId="ADAL" clId="{AA17C194-FFE3-4525-9A09-FD6038D38FDC}" dt="2021-10-27T19:17:51.878" v="123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7:12.796" v="1298" actId="20577"/>
        <pc:sldMkLst>
          <pc:docMk/>
          <pc:sldMk cId="1974659097" sldId="310"/>
        </pc:sldMkLst>
        <pc:spChg chg="mod">
          <ac:chgData name="Margaret Fox" userId="892c1610-2351-4c35-b21d-3b293c8c172e" providerId="ADAL" clId="{AA17C194-FFE3-4525-9A09-FD6038D38FDC}" dt="2021-10-27T19:47:12.796" v="1298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8:14.391" v="1299" actId="20577"/>
        <pc:sldMkLst>
          <pc:docMk/>
          <pc:sldMk cId="1117480482" sldId="311"/>
        </pc:sldMkLst>
        <pc:spChg chg="mod">
          <ac:chgData name="Margaret Fox" userId="892c1610-2351-4c35-b21d-3b293c8c172e" providerId="ADAL" clId="{AA17C194-FFE3-4525-9A09-FD6038D38FDC}" dt="2021-10-27T19:48:14.391" v="1299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3:39.736" v="10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A17C194-FFE3-4525-9A09-FD6038D38FDC}" dt="2021-10-27T19:13:39.736" v="10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A17C194-FFE3-4525-9A09-FD6038D38FDC}" dt="2021-10-27T19:34:37.722" v="1295" actId="47"/>
        <pc:sldMkLst>
          <pc:docMk/>
          <pc:sldMk cId="2617018406" sldId="315"/>
        </pc:sldMkLst>
      </pc:sldChg>
      <pc:sldChg chg="del">
        <pc:chgData name="Margaret Fox" userId="892c1610-2351-4c35-b21d-3b293c8c172e" providerId="ADAL" clId="{AA17C194-FFE3-4525-9A09-FD6038D38FDC}" dt="2021-10-27T19:34:38.854" v="1296" actId="47"/>
        <pc:sldMkLst>
          <pc:docMk/>
          <pc:sldMk cId="4288585237" sldId="316"/>
        </pc:sldMkLst>
      </pc:sldChg>
      <pc:sldChg chg="modSp mod">
        <pc:chgData name="Margaret Fox" userId="892c1610-2351-4c35-b21d-3b293c8c172e" providerId="ADAL" clId="{AA17C194-FFE3-4525-9A09-FD6038D38FDC}" dt="2021-10-27T19:03:45.869" v="65" actId="20577"/>
        <pc:sldMkLst>
          <pc:docMk/>
          <pc:sldMk cId="2032702914" sldId="320"/>
        </pc:sldMkLst>
        <pc:spChg chg="mod">
          <ac:chgData name="Margaret Fox" userId="892c1610-2351-4c35-b21d-3b293c8c172e" providerId="ADAL" clId="{AA17C194-FFE3-4525-9A09-FD6038D38FDC}" dt="2021-10-27T19:03:45.869" v="65" actId="20577"/>
          <ac:spMkLst>
            <pc:docMk/>
            <pc:sldMk cId="2032702914" sldId="3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5:40.387" v="267" actId="20577"/>
        <pc:sldMkLst>
          <pc:docMk/>
          <pc:sldMk cId="1245164664" sldId="321"/>
        </pc:sldMkLst>
        <pc:spChg chg="mod">
          <ac:chgData name="Margaret Fox" userId="892c1610-2351-4c35-b21d-3b293c8c172e" providerId="ADAL" clId="{AA17C194-FFE3-4525-9A09-FD6038D38FDC}" dt="2021-10-27T19:05:40.387" v="267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9:36.477" v="746" actId="20577"/>
        <pc:sldMkLst>
          <pc:docMk/>
          <pc:sldMk cId="2173630304" sldId="322"/>
        </pc:sldMkLst>
        <pc:spChg chg="mod">
          <ac:chgData name="Margaret Fox" userId="892c1610-2351-4c35-b21d-3b293c8c172e" providerId="ADAL" clId="{AA17C194-FFE3-4525-9A09-FD6038D38FDC}" dt="2021-10-27T19:09:36.477" v="74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12:31.106" v="1047" actId="255"/>
        <pc:sldMkLst>
          <pc:docMk/>
          <pc:sldMk cId="3595692726" sldId="323"/>
        </pc:sldMkLst>
        <pc:spChg chg="mod">
          <ac:chgData name="Margaret Fox" userId="892c1610-2351-4c35-b21d-3b293c8c172e" providerId="ADAL" clId="{AA17C194-FFE3-4525-9A09-FD6038D38FDC}" dt="2021-10-27T19:12:31.106" v="1047" actId="255"/>
          <ac:spMkLst>
            <pc:docMk/>
            <pc:sldMk cId="3595692726" sldId="3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20:17:29.795" v="1657" actId="20577"/>
        <pc:sldMkLst>
          <pc:docMk/>
          <pc:sldMk cId="177095039" sldId="324"/>
        </pc:sldMkLst>
        <pc:spChg chg="mod">
          <ac:chgData name="Margaret Fox" userId="892c1610-2351-4c35-b21d-3b293c8c172e" providerId="ADAL" clId="{AA17C194-FFE3-4525-9A09-FD6038D38FDC}" dt="2021-10-27T20:17:29.795" v="1657" actId="20577"/>
          <ac:spMkLst>
            <pc:docMk/>
            <pc:sldMk cId="177095039" sldId="32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A17C194-FFE3-4525-9A09-FD6038D38FDC}" dt="2021-10-27T19:10:22.793" v="757" actId="47"/>
        <pc:sldMkLst>
          <pc:docMk/>
          <pc:sldMk cId="3708374426" sldId="324"/>
        </pc:sldMkLst>
      </pc:sldChg>
      <pc:sldChg chg="modSp add mod">
        <pc:chgData name="Margaret Fox" userId="892c1610-2351-4c35-b21d-3b293c8c172e" providerId="ADAL" clId="{AA17C194-FFE3-4525-9A09-FD6038D38FDC}" dt="2021-10-27T20:20:18.611" v="1666" actId="20577"/>
        <pc:sldMkLst>
          <pc:docMk/>
          <pc:sldMk cId="2859815796" sldId="325"/>
        </pc:sldMkLst>
        <pc:spChg chg="mod">
          <ac:chgData name="Margaret Fox" userId="892c1610-2351-4c35-b21d-3b293c8c172e" providerId="ADAL" clId="{AA17C194-FFE3-4525-9A09-FD6038D38FDC}" dt="2021-10-27T20:20:18.611" v="1666" actId="20577"/>
          <ac:spMkLst>
            <pc:docMk/>
            <pc:sldMk cId="2859815796" sldId="32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D3B9E005-9B60-4A32-A9DA-65D4D51562BB}"/>
    <pc:docChg chg="undo custSel addSld delSld modSld sldOrd">
      <pc:chgData name="Margaret Fox" userId="892c1610-2351-4c35-b21d-3b293c8c172e" providerId="ADAL" clId="{D3B9E005-9B60-4A32-A9DA-65D4D51562BB}" dt="2022-01-12T16:48:30.982" v="4258" actId="20577"/>
      <pc:docMkLst>
        <pc:docMk/>
      </pc:docMkLst>
      <pc:sldChg chg="modSp mod">
        <pc:chgData name="Margaret Fox" userId="892c1610-2351-4c35-b21d-3b293c8c172e" providerId="ADAL" clId="{D3B9E005-9B60-4A32-A9DA-65D4D51562BB}" dt="2022-01-12T15:22:16.085" v="35" actId="20577"/>
        <pc:sldMkLst>
          <pc:docMk/>
          <pc:sldMk cId="1260153591" sldId="257"/>
        </pc:sldMkLst>
        <pc:spChg chg="mod">
          <ac:chgData name="Margaret Fox" userId="892c1610-2351-4c35-b21d-3b293c8c172e" providerId="ADAL" clId="{D3B9E005-9B60-4A32-A9DA-65D4D51562BB}" dt="2022-01-12T15:22:16.085" v="3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48.163" v="79" actId="20577"/>
        <pc:sldMkLst>
          <pc:docMk/>
          <pc:sldMk cId="3285693065" sldId="262"/>
        </pc:sldMkLst>
        <pc:spChg chg="mod">
          <ac:chgData name="Margaret Fox" userId="892c1610-2351-4c35-b21d-3b293c8c172e" providerId="ADAL" clId="{D3B9E005-9B60-4A32-A9DA-65D4D51562BB}" dt="2022-01-12T15:22:48.163" v="79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03.351" v="9" actId="20577"/>
        <pc:sldMkLst>
          <pc:docMk/>
          <pc:sldMk cId="1128444069" sldId="278"/>
        </pc:sldMkLst>
        <pc:spChg chg="mod">
          <ac:chgData name="Margaret Fox" userId="892c1610-2351-4c35-b21d-3b293c8c172e" providerId="ADAL" clId="{D3B9E005-9B60-4A32-A9DA-65D4D51562BB}" dt="2022-01-12T15:22:03.351" v="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7:05.107" v="259" actId="20577"/>
        <pc:sldMkLst>
          <pc:docMk/>
          <pc:sldMk cId="2077932830" sldId="351"/>
        </pc:sldMkLst>
        <pc:spChg chg="mod">
          <ac:chgData name="Margaret Fox" userId="892c1610-2351-4c35-b21d-3b293c8c172e" providerId="ADAL" clId="{D3B9E005-9B60-4A32-A9DA-65D4D51562BB}" dt="2022-01-12T15:27:05.107" v="259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46:06.120" v="3984" actId="47"/>
        <pc:sldMkLst>
          <pc:docMk/>
          <pc:sldMk cId="1448114857" sldId="352"/>
        </pc:sldMkLst>
      </pc:sldChg>
      <pc:sldChg chg="modSp mod">
        <pc:chgData name="Margaret Fox" userId="892c1610-2351-4c35-b21d-3b293c8c172e" providerId="ADAL" clId="{D3B9E005-9B60-4A32-A9DA-65D4D51562BB}" dt="2022-01-12T15:32:02.499" v="871" actId="5793"/>
        <pc:sldMkLst>
          <pc:docMk/>
          <pc:sldMk cId="554324149" sldId="353"/>
        </pc:sldMkLst>
        <pc:spChg chg="mod">
          <ac:chgData name="Margaret Fox" userId="892c1610-2351-4c35-b21d-3b293c8c172e" providerId="ADAL" clId="{D3B9E005-9B60-4A32-A9DA-65D4D51562BB}" dt="2022-01-12T15:32:02.499" v="871" actId="5793"/>
          <ac:spMkLst>
            <pc:docMk/>
            <pc:sldMk cId="554324149" sldId="353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D3B9E005-9B60-4A32-A9DA-65D4D51562BB}" dt="2022-01-12T16:16:12.288" v="3162" actId="20577"/>
        <pc:sldMkLst>
          <pc:docMk/>
          <pc:sldMk cId="3044047525" sldId="354"/>
        </pc:sldMkLst>
        <pc:spChg chg="mod">
          <ac:chgData name="Margaret Fox" userId="892c1610-2351-4c35-b21d-3b293c8c172e" providerId="ADAL" clId="{D3B9E005-9B60-4A32-A9DA-65D4D51562BB}" dt="2022-01-12T16:16:12.288" v="3162" actId="20577"/>
          <ac:spMkLst>
            <pc:docMk/>
            <pc:sldMk cId="3044047525" sldId="35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29:28.122" v="3446" actId="20577"/>
        <pc:sldMkLst>
          <pc:docMk/>
          <pc:sldMk cId="1364605714" sldId="355"/>
        </pc:sldMkLst>
        <pc:spChg chg="mod">
          <ac:chgData name="Margaret Fox" userId="892c1610-2351-4c35-b21d-3b293c8c172e" providerId="ADAL" clId="{D3B9E005-9B60-4A32-A9DA-65D4D51562BB}" dt="2022-01-12T16:29:28.122" v="344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33:08.638" v="3831" actId="20577"/>
        <pc:sldMkLst>
          <pc:docMk/>
          <pc:sldMk cId="1023788377" sldId="356"/>
        </pc:sldMkLst>
        <pc:spChg chg="mod">
          <ac:chgData name="Margaret Fox" userId="892c1610-2351-4c35-b21d-3b293c8c172e" providerId="ADAL" clId="{D3B9E005-9B60-4A32-A9DA-65D4D51562BB}" dt="2022-01-12T16:33:08.638" v="3831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34:39.108" v="3832" actId="47"/>
        <pc:sldMkLst>
          <pc:docMk/>
          <pc:sldMk cId="1031588951" sldId="357"/>
        </pc:sldMkLst>
      </pc:sldChg>
      <pc:sldChg chg="del">
        <pc:chgData name="Margaret Fox" userId="892c1610-2351-4c35-b21d-3b293c8c172e" providerId="ADAL" clId="{D3B9E005-9B60-4A32-A9DA-65D4D51562BB}" dt="2022-01-12T16:46:10.408" v="3985" actId="47"/>
        <pc:sldMkLst>
          <pc:docMk/>
          <pc:sldMk cId="171526698" sldId="358"/>
        </pc:sldMkLst>
      </pc:sldChg>
      <pc:sldChg chg="addSp delSp modSp del mod">
        <pc:chgData name="Margaret Fox" userId="892c1610-2351-4c35-b21d-3b293c8c172e" providerId="ADAL" clId="{D3B9E005-9B60-4A32-A9DA-65D4D51562BB}" dt="2022-01-12T16:45:59.697" v="3981" actId="47"/>
        <pc:sldMkLst>
          <pc:docMk/>
          <pc:sldMk cId="3687638195" sldId="359"/>
        </pc:sldMkLst>
        <pc:spChg chg="mod">
          <ac:chgData name="Margaret Fox" userId="892c1610-2351-4c35-b21d-3b293c8c172e" providerId="ADAL" clId="{D3B9E005-9B60-4A32-A9DA-65D4D51562BB}" dt="2022-01-12T16:38:45.922" v="3966" actId="122"/>
          <ac:spMkLst>
            <pc:docMk/>
            <pc:sldMk cId="3687638195" sldId="359"/>
            <ac:spMk id="2" creationId="{AAB9F923-3D98-49EE-927E-35748313EB37}"/>
          </ac:spMkLst>
        </pc:spChg>
        <pc:spChg chg="add del">
          <ac:chgData name="Margaret Fox" userId="892c1610-2351-4c35-b21d-3b293c8c172e" providerId="ADAL" clId="{D3B9E005-9B60-4A32-A9DA-65D4D51562BB}" dt="2022-01-12T16:35:48.399" v="3928"/>
          <ac:spMkLst>
            <pc:docMk/>
            <pc:sldMk cId="3687638195" sldId="359"/>
            <ac:spMk id="3" creationId="{FDFE58F1-1107-4C92-8B85-5C7126DD1564}"/>
          </ac:spMkLst>
        </pc:spChg>
        <pc:spChg chg="add del">
          <ac:chgData name="Margaret Fox" userId="892c1610-2351-4c35-b21d-3b293c8c172e" providerId="ADAL" clId="{D3B9E005-9B60-4A32-A9DA-65D4D51562BB}" dt="2022-01-12T16:35:54.811" v="3930"/>
          <ac:spMkLst>
            <pc:docMk/>
            <pc:sldMk cId="3687638195" sldId="359"/>
            <ac:spMk id="4" creationId="{84254E7B-00AD-4FC7-9A4F-7B599581BC97}"/>
          </ac:spMkLst>
        </pc:spChg>
        <pc:spChg chg="add del">
          <ac:chgData name="Margaret Fox" userId="892c1610-2351-4c35-b21d-3b293c8c172e" providerId="ADAL" clId="{D3B9E005-9B60-4A32-A9DA-65D4D51562BB}" dt="2022-01-12T16:37:59.419" v="3959"/>
          <ac:spMkLst>
            <pc:docMk/>
            <pc:sldMk cId="3687638195" sldId="359"/>
            <ac:spMk id="5" creationId="{42756016-96C8-4CB4-B718-B55914B1B46C}"/>
          </ac:spMkLst>
        </pc:spChg>
        <pc:picChg chg="add mod">
          <ac:chgData name="Margaret Fox" userId="892c1610-2351-4c35-b21d-3b293c8c172e" providerId="ADAL" clId="{D3B9E005-9B60-4A32-A9DA-65D4D51562BB}" dt="2022-01-12T16:40:11.817" v="3971" actId="14100"/>
          <ac:picMkLst>
            <pc:docMk/>
            <pc:sldMk cId="3687638195" sldId="359"/>
            <ac:picMk id="1029" creationId="{20A9E6B8-ECA3-435B-A3F0-E051FB66B4AB}"/>
          </ac:picMkLst>
        </pc:picChg>
      </pc:sldChg>
      <pc:sldChg chg="del">
        <pc:chgData name="Margaret Fox" userId="892c1610-2351-4c35-b21d-3b293c8c172e" providerId="ADAL" clId="{D3B9E005-9B60-4A32-A9DA-65D4D51562BB}" dt="2022-01-12T16:46:03.028" v="3982" actId="47"/>
        <pc:sldMkLst>
          <pc:docMk/>
          <pc:sldMk cId="23870523" sldId="360"/>
        </pc:sldMkLst>
      </pc:sldChg>
      <pc:sldChg chg="del">
        <pc:chgData name="Margaret Fox" userId="892c1610-2351-4c35-b21d-3b293c8c172e" providerId="ADAL" clId="{D3B9E005-9B60-4A32-A9DA-65D4D51562BB}" dt="2022-01-12T16:46:04.787" v="3983" actId="47"/>
        <pc:sldMkLst>
          <pc:docMk/>
          <pc:sldMk cId="1244774497" sldId="361"/>
        </pc:sldMkLst>
      </pc:sldChg>
      <pc:sldChg chg="modSp add mod">
        <pc:chgData name="Margaret Fox" userId="892c1610-2351-4c35-b21d-3b293c8c172e" providerId="ADAL" clId="{D3B9E005-9B60-4A32-A9DA-65D4D51562BB}" dt="2022-01-12T15:33:47.403" v="1174" actId="313"/>
        <pc:sldMkLst>
          <pc:docMk/>
          <pc:sldMk cId="3719398790" sldId="362"/>
        </pc:sldMkLst>
        <pc:spChg chg="mod">
          <ac:chgData name="Margaret Fox" userId="892c1610-2351-4c35-b21d-3b293c8c172e" providerId="ADAL" clId="{D3B9E005-9B60-4A32-A9DA-65D4D51562BB}" dt="2022-01-12T15:33:47.403" v="1174" actId="313"/>
          <ac:spMkLst>
            <pc:docMk/>
            <pc:sldMk cId="3719398790" sldId="36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5:11.100" v="3110" actId="20577"/>
        <pc:sldMkLst>
          <pc:docMk/>
          <pc:sldMk cId="4143872747" sldId="363"/>
        </pc:sldMkLst>
        <pc:spChg chg="mod">
          <ac:chgData name="Margaret Fox" userId="892c1610-2351-4c35-b21d-3b293c8c172e" providerId="ADAL" clId="{D3B9E005-9B60-4A32-A9DA-65D4D51562BB}" dt="2022-01-12T16:15:11.100" v="3110" actId="20577"/>
          <ac:spMkLst>
            <pc:docMk/>
            <pc:sldMk cId="4143872747" sldId="3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6:37.413" v="3166" actId="113"/>
        <pc:sldMkLst>
          <pc:docMk/>
          <pc:sldMk cId="2647800926" sldId="364"/>
        </pc:sldMkLst>
        <pc:spChg chg="mod">
          <ac:chgData name="Margaret Fox" userId="892c1610-2351-4c35-b21d-3b293c8c172e" providerId="ADAL" clId="{D3B9E005-9B60-4A32-A9DA-65D4D51562BB}" dt="2022-01-12T16:16:37.413" v="3166" actId="113"/>
          <ac:spMkLst>
            <pc:docMk/>
            <pc:sldMk cId="2647800926" sldId="36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D3B9E005-9B60-4A32-A9DA-65D4D51562BB}" dt="2022-01-12T16:45:53.335" v="3980" actId="1076"/>
        <pc:sldMkLst>
          <pc:docMk/>
          <pc:sldMk cId="714788982" sldId="365"/>
        </pc:sldMkLst>
        <pc:spChg chg="mod">
          <ac:chgData name="Margaret Fox" userId="892c1610-2351-4c35-b21d-3b293c8c172e" providerId="ADAL" clId="{D3B9E005-9B60-4A32-A9DA-65D4D51562BB}" dt="2022-01-12T16:44:52.684" v="3973" actId="20577"/>
          <ac:spMkLst>
            <pc:docMk/>
            <pc:sldMk cId="714788982" sldId="365"/>
            <ac:spMk id="2" creationId="{AAB9F923-3D98-49EE-927E-35748313EB37}"/>
          </ac:spMkLst>
        </pc:spChg>
        <pc:graphicFrameChg chg="add mod">
          <ac:chgData name="Margaret Fox" userId="892c1610-2351-4c35-b21d-3b293c8c172e" providerId="ADAL" clId="{D3B9E005-9B60-4A32-A9DA-65D4D51562BB}" dt="2022-01-12T16:45:53.335" v="3980" actId="1076"/>
          <ac:graphicFrameMkLst>
            <pc:docMk/>
            <pc:sldMk cId="714788982" sldId="365"/>
            <ac:graphicFrameMk id="3" creationId="{65B3C0A3-396F-4C23-8C25-8A67814E80EA}"/>
          </ac:graphicFrameMkLst>
        </pc:graphicFrameChg>
        <pc:picChg chg="del">
          <ac:chgData name="Margaret Fox" userId="892c1610-2351-4c35-b21d-3b293c8c172e" providerId="ADAL" clId="{D3B9E005-9B60-4A32-A9DA-65D4D51562BB}" dt="2022-01-12T16:44:53.348" v="3974" actId="478"/>
          <ac:picMkLst>
            <pc:docMk/>
            <pc:sldMk cId="714788982" sldId="365"/>
            <ac:picMk id="1029" creationId="{20A9E6B8-ECA3-435B-A3F0-E051FB66B4AB}"/>
          </ac:picMkLst>
        </pc:picChg>
      </pc:sldChg>
      <pc:sldChg chg="modSp add del mod">
        <pc:chgData name="Margaret Fox" userId="892c1610-2351-4c35-b21d-3b293c8c172e" providerId="ADAL" clId="{D3B9E005-9B60-4A32-A9DA-65D4D51562BB}" dt="2022-01-12T16:27:48.858" v="3192" actId="47"/>
        <pc:sldMkLst>
          <pc:docMk/>
          <pc:sldMk cId="1047516093" sldId="365"/>
        </pc:sldMkLst>
        <pc:spChg chg="mod">
          <ac:chgData name="Margaret Fox" userId="892c1610-2351-4c35-b21d-3b293c8c172e" providerId="ADAL" clId="{D3B9E005-9B60-4A32-A9DA-65D4D51562BB}" dt="2022-01-12T16:17:30.147" v="3191" actId="20577"/>
          <ac:spMkLst>
            <pc:docMk/>
            <pc:sldMk cId="1047516093" sldId="36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D3B9E005-9B60-4A32-A9DA-65D4D51562BB}" dt="2022-01-12T16:17:09.991" v="3168" actId="47"/>
        <pc:sldMkLst>
          <pc:docMk/>
          <pc:sldMk cId="3198558789" sldId="365"/>
        </pc:sldMkLst>
        <pc:spChg chg="mod">
          <ac:chgData name="Margaret Fox" userId="892c1610-2351-4c35-b21d-3b293c8c172e" providerId="ADAL" clId="{D3B9E005-9B60-4A32-A9DA-65D4D51562BB}" dt="2022-01-12T15:45:19.151" v="2830" actId="20577"/>
          <ac:spMkLst>
            <pc:docMk/>
            <pc:sldMk cId="3198558789" sldId="365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17:07.335" v="3167" actId="1076"/>
          <ac:picMkLst>
            <pc:docMk/>
            <pc:sldMk cId="3198558789" sldId="365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30.982" v="4258" actId="20577"/>
        <pc:sldMkLst>
          <pc:docMk/>
          <pc:sldMk cId="690981044" sldId="366"/>
        </pc:sldMkLst>
        <pc:spChg chg="mod">
          <ac:chgData name="Margaret Fox" userId="892c1610-2351-4c35-b21d-3b293c8c172e" providerId="ADAL" clId="{D3B9E005-9B60-4A32-A9DA-65D4D51562BB}" dt="2022-01-12T16:48:30.982" v="4258" actId="20577"/>
          <ac:spMkLst>
            <pc:docMk/>
            <pc:sldMk cId="690981044" sldId="366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46:27.570" v="3988" actId="1076"/>
          <ac:picMkLst>
            <pc:docMk/>
            <pc:sldMk cId="690981044" sldId="36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12.353" v="4195" actId="20577"/>
        <pc:sldMkLst>
          <pc:docMk/>
          <pc:sldMk cId="102731782" sldId="367"/>
        </pc:sldMkLst>
        <pc:spChg chg="mod">
          <ac:chgData name="Margaret Fox" userId="892c1610-2351-4c35-b21d-3b293c8c172e" providerId="ADAL" clId="{D3B9E005-9B60-4A32-A9DA-65D4D51562BB}" dt="2022-01-12T16:48:12.353" v="4195" actId="20577"/>
          <ac:spMkLst>
            <pc:docMk/>
            <pc:sldMk cId="102731782" sldId="36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7B63D1F-FD3D-C64C-858E-1E06734F7B59}"/>
    <pc:docChg chg="modSld">
      <pc:chgData name="Margaret Fox" userId="892c1610-2351-4c35-b21d-3b293c8c172e" providerId="ADAL" clId="{17B63D1F-FD3D-C64C-858E-1E06734F7B59}" dt="2022-01-12T22:41:54.091" v="50" actId="20577"/>
      <pc:docMkLst>
        <pc:docMk/>
      </pc:docMkLst>
      <pc:sldChg chg="modSp mod">
        <pc:chgData name="Margaret Fox" userId="892c1610-2351-4c35-b21d-3b293c8c172e" providerId="ADAL" clId="{17B63D1F-FD3D-C64C-858E-1E06734F7B59}" dt="2022-01-12T22:41:54.091" v="50" actId="20577"/>
        <pc:sldMkLst>
          <pc:docMk/>
          <pc:sldMk cId="1809337763" sldId="277"/>
        </pc:sldMkLst>
        <pc:spChg chg="mod">
          <ac:chgData name="Margaret Fox" userId="892c1610-2351-4c35-b21d-3b293c8c172e" providerId="ADAL" clId="{17B63D1F-FD3D-C64C-858E-1E06734F7B59}" dt="2022-01-12T22:41:54.091" v="50" actId="20577"/>
          <ac:spMkLst>
            <pc:docMk/>
            <pc:sldMk cId="1809337763" sldId="277"/>
            <ac:spMk id="2" creationId="{AAB9F923-3D98-49EE-927E-35748313EB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55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46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42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62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20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18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3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with homework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with homework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70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6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48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25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2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01/19/2022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Exploring the Old Testament: </a:t>
            </a:r>
          </a:p>
          <a:p>
            <a:pPr algn="ctr"/>
            <a:r>
              <a:rPr lang="en-US" sz="4400" dirty="0"/>
              <a:t>A Biblical Survey</a:t>
            </a:r>
            <a:endParaRPr lang="en-US" sz="5400" dirty="0"/>
          </a:p>
          <a:p>
            <a:endParaRPr lang="en-US" sz="4400" dirty="0"/>
          </a:p>
          <a:p>
            <a:pPr algn="ctr"/>
            <a:r>
              <a:rPr lang="en-US" sz="3200" dirty="0"/>
              <a:t>First Presbyterian Church of Tallahassee</a:t>
            </a:r>
          </a:p>
          <a:p>
            <a:pPr algn="ctr"/>
            <a:r>
              <a:rPr lang="en-US" sz="3200" dirty="0"/>
              <a:t>Wednesdays 5:45-6:45 p.m.</a:t>
            </a:r>
          </a:p>
          <a:p>
            <a:pPr algn="ctr"/>
            <a:r>
              <a:rPr lang="en-US" sz="3200" dirty="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Fall of Solomon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Theological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Marriage to Egyptian wife &amp; foreign women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Turned his heart after foreign gods, built “high places”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Geo-political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Gives Hiram of Tire 20 cities in Galilee (was he overextended in building projects?)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Forced labor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1215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Genre: How is this similar to / different from David story?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patterns did you notice from the homework?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9776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Divided kingdom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God’s punishment for Solomon’s infidelity (to God)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Jeroboam, servant of Solomon, rebels against </a:t>
            </a:r>
            <a:r>
              <a:rPr lang="en-US" sz="2800" dirty="0" err="1"/>
              <a:t>Reheboam</a:t>
            </a:r>
            <a:r>
              <a:rPr lang="en-US" sz="2800" dirty="0"/>
              <a:t>, son of Solomon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Division into northern kingdom (Israel) and southern (Juda)</a:t>
            </a:r>
          </a:p>
        </p:txBody>
      </p:sp>
    </p:spTree>
    <p:extLst>
      <p:ext uri="{BB962C8B-B14F-4D97-AF65-F5344CB8AC3E}">
        <p14:creationId xmlns:p14="http://schemas.microsoft.com/office/powerpoint/2010/main" val="3719398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Divided kingdom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Patterns: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Formulaic summary: king, kingdom, length of reign.  Mother (if from Judah).  “He did what was evil in the sight of the Lord.”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Idolatry as primary metric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0446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Prophetic Folktales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How does genre shift again with stories of the prophets in chapter 17?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2828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Prophetic Folktales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Source is northern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Geography of God: </a:t>
            </a:r>
          </a:p>
          <a:p>
            <a:pPr lvl="1"/>
            <a:r>
              <a:rPr lang="en-US" sz="2800" dirty="0"/>
              <a:t>	Mt Carmel, </a:t>
            </a:r>
            <a:r>
              <a:rPr lang="en-US" sz="2800" dirty="0" err="1"/>
              <a:t>Beersheeba</a:t>
            </a:r>
            <a:r>
              <a:rPr lang="en-US" sz="2800" dirty="0"/>
              <a:t>, Mt. Horeb,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Power of God: miracles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roles do prophets play?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0030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1" y="1300294"/>
            <a:ext cx="745805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3600" dirty="0"/>
          </a:p>
          <a:p>
            <a:pPr lvl="1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Assignment for next time: </a:t>
            </a:r>
          </a:p>
          <a:p>
            <a:pPr lvl="2"/>
            <a:r>
              <a:rPr lang="en-US" sz="2800" dirty="0"/>
              <a:t>Annals of the kings of Israel</a:t>
            </a:r>
          </a:p>
          <a:p>
            <a:pPr lvl="2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Opening prayer for next time: _______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33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Prayer for illumination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84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714853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class: </a:t>
            </a:r>
          </a:p>
          <a:p>
            <a:endParaRPr lang="en-US" sz="3200" dirty="0"/>
          </a:p>
          <a:p>
            <a:r>
              <a:rPr lang="en-US" sz="3200" dirty="0"/>
              <a:t>1 Kings 2-22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015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Places | The Peterborough Cathedral Blog">
            <a:extLst>
              <a:ext uri="{FF2B5EF4-FFF2-40B4-BE49-F238E27FC236}">
                <a16:creationId xmlns:a16="http://schemas.microsoft.com/office/drawing/2014/main" id="{4313F771-6ACC-45C6-AD35-8632841E6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1257650"/>
            <a:ext cx="6680200" cy="4692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01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45976" y="708943"/>
            <a:ext cx="80520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Who is God?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Creator, covenant maker, warrior… lawgiver, commander, enforcer, tactician &amp; general, rescuer/punisher, fertility specialist, ark-dweller, kingmaker</a:t>
            </a:r>
            <a:r>
              <a:rPr lang="en-US" sz="2800" b="1" dirty="0"/>
              <a:t> </a:t>
            </a:r>
            <a:r>
              <a:rPr lang="en-US" sz="2800" dirty="0"/>
              <a:t>&amp;</a:t>
            </a:r>
            <a:r>
              <a:rPr lang="en-US" sz="2800" b="1" dirty="0"/>
              <a:t> </a:t>
            </a:r>
            <a:r>
              <a:rPr lang="en-US" sz="2800" dirty="0"/>
              <a:t>king un-maker, dynasty founder, </a:t>
            </a:r>
            <a:r>
              <a:rPr lang="en-US" sz="2800" b="1" dirty="0"/>
              <a:t>resident of Jerusalem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Who is Israel?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Family lineage, slaves, fugitives, covenant people, soldiers &amp; settlers, apostates and tribal lords, open and accepting people, proto-monarchy, monarchy, </a:t>
            </a:r>
            <a:r>
              <a:rPr lang="en-US" sz="2800" b="1" dirty="0"/>
              <a:t>divided monarchy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Rise &amp; Fall of United Monarchy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Outline: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Kingship of Solomon (2-11)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Divided Monarchy (12-16, 22)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Prophetic tales from Northern Kingdom (17-21)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7932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Wisdom of Solomon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Asks for wisdom, gets wisdom + wealth and honor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Composed proverbs &amp; psalms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Natural knowledge of plants &amp; animals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International renown for wisdom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4324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Achievements of Solomon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Bureaucracy and system of taxation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Territorial integrity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Safety--“under own vine and fig tree”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Peace w/King Hiram of Tire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Temple and other building projects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Military: fleet of ships; horses &amp; chariots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2137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Theological Frame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God resides in temple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Ark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Cloud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Sacrifice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Covenant with David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Solomon’s prayer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710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2699</TotalTime>
  <Words>460</Words>
  <Application>Microsoft Office PowerPoint</Application>
  <PresentationFormat>On-screen Show (4:3)</PresentationFormat>
  <Paragraphs>104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2</cp:revision>
  <cp:lastPrinted>2021-12-15T17:42:48Z</cp:lastPrinted>
  <dcterms:created xsi:type="dcterms:W3CDTF">2021-09-09T19:53:24Z</dcterms:created>
  <dcterms:modified xsi:type="dcterms:W3CDTF">2022-01-19T15:48:40Z</dcterms:modified>
</cp:coreProperties>
</file>