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57" r:id="rId4"/>
    <p:sldId id="375" r:id="rId5"/>
    <p:sldId id="262" r:id="rId6"/>
    <p:sldId id="351" r:id="rId7"/>
    <p:sldId id="353" r:id="rId8"/>
    <p:sldId id="368" r:id="rId9"/>
    <p:sldId id="369" r:id="rId10"/>
    <p:sldId id="370" r:id="rId11"/>
    <p:sldId id="371" r:id="rId12"/>
    <p:sldId id="362" r:id="rId13"/>
    <p:sldId id="372" r:id="rId14"/>
    <p:sldId id="373" r:id="rId15"/>
    <p:sldId id="374" r:id="rId16"/>
    <p:sldId id="277" r:id="rId1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715C4-53B3-4ECA-ADBD-2425079E35A8}" v="13" dt="2022-01-19T15:48:31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69526" autoAdjust="0"/>
  </p:normalViewPr>
  <p:slideViewPr>
    <p:cSldViewPr snapToGrid="0">
      <p:cViewPr varScale="1">
        <p:scale>
          <a:sx n="75" d="100"/>
          <a:sy n="75" d="100"/>
        </p:scale>
        <p:origin x="18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55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6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2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2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0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8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70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8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Fall of Solomon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Theological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Marriage to Egyptian wife &amp; foreign women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Turned his heart after foreign gods, built “high places”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Geo-political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Gives Hiram of Tire 20 cities in Galilee (was he overextended in building projects?)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Forced labor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121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Genre: How is this similar to / different from David story?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patterns did you notice from the homework?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977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Divided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God’s punishment for Solomon’s infidelity (to God)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Jeroboam, servant of Solomon, rebels against </a:t>
            </a:r>
            <a:r>
              <a:rPr lang="en-US" sz="2800" dirty="0" err="1"/>
              <a:t>Reheboam</a:t>
            </a:r>
            <a:r>
              <a:rPr lang="en-US" sz="2800" dirty="0"/>
              <a:t>, son of Solomon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Division into northern kingdom (Israel) and southern (Juda)</a:t>
            </a:r>
          </a:p>
        </p:txBody>
      </p:sp>
    </p:spTree>
    <p:extLst>
      <p:ext uri="{BB962C8B-B14F-4D97-AF65-F5344CB8AC3E}">
        <p14:creationId xmlns:p14="http://schemas.microsoft.com/office/powerpoint/2010/main" val="371939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Divided kingdom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Patterns: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Formulaic summary: king, kingdom, length of reign.  Mother (if from Judah).  “He did what was evil in the sight of the Lord.”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Idolatry as primary metric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44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Prophetic Folktales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does genre shift again with stories of the prophets in chapter 17?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82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Prophetic Folktales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Source is northern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Geography of God: </a:t>
            </a:r>
          </a:p>
          <a:p>
            <a:pPr lvl="1"/>
            <a:r>
              <a:rPr lang="en-US" sz="2800" dirty="0"/>
              <a:t>	Mt Carmel, </a:t>
            </a:r>
            <a:r>
              <a:rPr lang="en-US" sz="2800" dirty="0" err="1"/>
              <a:t>Beersheeba</a:t>
            </a:r>
            <a:r>
              <a:rPr lang="en-US" sz="2800" dirty="0"/>
              <a:t>, Mt. Horeb,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Power of God: miracles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roles do prophets play?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003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lvl="2"/>
            <a:r>
              <a:rPr lang="en-US" sz="2800" dirty="0"/>
              <a:t>Annals of the kings of Israel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714853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class: </a:t>
            </a:r>
          </a:p>
          <a:p>
            <a:endParaRPr lang="en-US" sz="3200" dirty="0"/>
          </a:p>
          <a:p>
            <a:r>
              <a:rPr lang="en-US" sz="3200" dirty="0"/>
              <a:t>1 Kings 2-22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015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laces | The Peterborough Cathedral Blog">
            <a:extLst>
              <a:ext uri="{FF2B5EF4-FFF2-40B4-BE49-F238E27FC236}">
                <a16:creationId xmlns:a16="http://schemas.microsoft.com/office/drawing/2014/main" id="{4313F771-6ACC-45C6-AD35-8632841E6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1257650"/>
            <a:ext cx="6680200" cy="469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01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708943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Creator, covenant maker, warrior… lawgiver, commander, enforcer, tactician &amp; general, rescuer/punisher, fertility specialist, ark-dweller, kingmaker</a:t>
            </a:r>
            <a:r>
              <a:rPr lang="en-US" sz="2800" b="1" dirty="0"/>
              <a:t> </a:t>
            </a:r>
            <a:r>
              <a:rPr lang="en-US" sz="2800" dirty="0"/>
              <a:t>&amp;</a:t>
            </a:r>
            <a:r>
              <a:rPr lang="en-US" sz="2800" b="1" dirty="0"/>
              <a:t> </a:t>
            </a:r>
            <a:r>
              <a:rPr lang="en-US" sz="2800" dirty="0"/>
              <a:t>king un-maker, dynasty founder, </a:t>
            </a:r>
            <a:r>
              <a:rPr lang="en-US" sz="2800" b="1" dirty="0"/>
              <a:t>resident of Jerusalem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Family lineage, slaves, fugitives, covenant people, soldiers &amp; settlers, apostates and tribal lords, open and accepting people, proto-monarchy, monarchy, </a:t>
            </a:r>
            <a:r>
              <a:rPr lang="en-US" sz="2800" b="1" dirty="0"/>
              <a:t>divided monarchy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Rise &amp; Fall of United Monarchy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Outline: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Kingship of Solomon (2-11)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Divided Monarchy (12-16, 22)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Prophetic tales from Northern Kingdom (17-21)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93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Wisdom of Solomon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Asks for wisdom, gets wisdom + wealth and honor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Composed proverbs &amp; psalms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Natural knowledge of plants &amp; animals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International renown for wisdom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432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Achievements of Solomon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Bureaucracy and system of taxation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Territorial integrity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Safety--“under own vine and fig tree”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Peace w/King Hiram of Tire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Temple and other building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Military: fleet of ships; horses &amp; chariots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213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Theological Frame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God resides in temple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Cloud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Sacrifice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Covenant with David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Solomon’s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71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2699</TotalTime>
  <Words>460</Words>
  <Application>Microsoft Office PowerPoint</Application>
  <PresentationFormat>On-screen Show (4:3)</PresentationFormat>
  <Paragraphs>104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2022-01-19T15:48:40Z</dcterms:modified>
</cp:coreProperties>
</file>