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8"/>
  </p:notesMasterIdLst>
  <p:sldIdLst>
    <p:sldId id="256" r:id="rId2"/>
    <p:sldId id="278" r:id="rId3"/>
    <p:sldId id="257" r:id="rId4"/>
    <p:sldId id="262" r:id="rId5"/>
    <p:sldId id="351" r:id="rId6"/>
    <p:sldId id="353" r:id="rId7"/>
    <p:sldId id="354" r:id="rId8"/>
    <p:sldId id="355" r:id="rId9"/>
    <p:sldId id="356" r:id="rId10"/>
    <p:sldId id="357" r:id="rId11"/>
    <p:sldId id="359" r:id="rId12"/>
    <p:sldId id="360" r:id="rId13"/>
    <p:sldId id="361" r:id="rId14"/>
    <p:sldId id="352" r:id="rId15"/>
    <p:sldId id="358" r:id="rId16"/>
    <p:sldId id="277" r:id="rId17"/>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78B47-C7AA-49B0-9A89-D49676D676FE}" v="70" dt="2021-12-15T17:49:49.0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3" autoAdjust="0"/>
    <p:restoredTop sz="69565" autoAdjust="0"/>
  </p:normalViewPr>
  <p:slideViewPr>
    <p:cSldViewPr snapToGrid="0">
      <p:cViewPr varScale="1">
        <p:scale>
          <a:sx n="75" d="100"/>
          <a:sy n="75" d="100"/>
        </p:scale>
        <p:origin x="25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aret Fox" userId="892c1610-2351-4c35-b21d-3b293c8c172e" providerId="ADAL" clId="{6418665F-B4D4-0D4B-B1DF-D5ECB14E69B7}"/>
    <pc:docChg chg="undo custSel addSld delSld modSld sldOrd">
      <pc:chgData name="Margaret Fox" userId="892c1610-2351-4c35-b21d-3b293c8c172e" providerId="ADAL" clId="{6418665F-B4D4-0D4B-B1DF-D5ECB14E69B7}" dt="2021-10-27T12:04:17.830" v="1717" actId="20577"/>
      <pc:docMkLst>
        <pc:docMk/>
      </pc:docMkLst>
      <pc:sldChg chg="modSp mod">
        <pc:chgData name="Margaret Fox" userId="892c1610-2351-4c35-b21d-3b293c8c172e" providerId="ADAL" clId="{6418665F-B4D4-0D4B-B1DF-D5ECB14E69B7}" dt="2021-10-27T11:39:38.566" v="164" actId="14100"/>
        <pc:sldMkLst>
          <pc:docMk/>
          <pc:sldMk cId="1260153591" sldId="257"/>
        </pc:sldMkLst>
        <pc:spChg chg="mod">
          <ac:chgData name="Margaret Fox" userId="892c1610-2351-4c35-b21d-3b293c8c172e" providerId="ADAL" clId="{6418665F-B4D4-0D4B-B1DF-D5ECB14E69B7}" dt="2021-10-27T11:39:38.566" v="164" actId="14100"/>
          <ac:spMkLst>
            <pc:docMk/>
            <pc:sldMk cId="1260153591" sldId="257"/>
            <ac:spMk id="2" creationId="{AAB9F923-3D98-49EE-927E-35748313EB37}"/>
          </ac:spMkLst>
        </pc:spChg>
      </pc:sldChg>
      <pc:sldChg chg="modSp mod">
        <pc:chgData name="Margaret Fox" userId="892c1610-2351-4c35-b21d-3b293c8c172e" providerId="ADAL" clId="{6418665F-B4D4-0D4B-B1DF-D5ECB14E69B7}" dt="2021-10-27T11:45:07.266" v="338" actId="20577"/>
        <pc:sldMkLst>
          <pc:docMk/>
          <pc:sldMk cId="3285693065" sldId="262"/>
        </pc:sldMkLst>
        <pc:spChg chg="mod">
          <ac:chgData name="Margaret Fox" userId="892c1610-2351-4c35-b21d-3b293c8c172e" providerId="ADAL" clId="{6418665F-B4D4-0D4B-B1DF-D5ECB14E69B7}" dt="2021-10-27T11:45:07.266" v="338" actId="20577"/>
          <ac:spMkLst>
            <pc:docMk/>
            <pc:sldMk cId="3285693065" sldId="262"/>
            <ac:spMk id="2" creationId="{AAB9F923-3D98-49EE-927E-35748313EB37}"/>
          </ac:spMkLst>
        </pc:spChg>
        <pc:picChg chg="mod">
          <ac:chgData name="Margaret Fox" userId="892c1610-2351-4c35-b21d-3b293c8c172e" providerId="ADAL" clId="{6418665F-B4D4-0D4B-B1DF-D5ECB14E69B7}" dt="2021-10-27T11:43:59.314" v="271" actId="1076"/>
          <ac:picMkLst>
            <pc:docMk/>
            <pc:sldMk cId="3285693065" sldId="262"/>
            <ac:picMk id="2050" creationId="{9E476F11-15D0-42A8-BDAC-FCD6AA8E73AE}"/>
          </ac:picMkLst>
        </pc:picChg>
      </pc:sldChg>
      <pc:sldChg chg="modSp mod">
        <pc:chgData name="Margaret Fox" userId="892c1610-2351-4c35-b21d-3b293c8c172e" providerId="ADAL" clId="{6418665F-B4D4-0D4B-B1DF-D5ECB14E69B7}" dt="2021-10-27T11:37:45.998" v="14" actId="20577"/>
        <pc:sldMkLst>
          <pc:docMk/>
          <pc:sldMk cId="1128444069" sldId="278"/>
        </pc:sldMkLst>
        <pc:spChg chg="mod">
          <ac:chgData name="Margaret Fox" userId="892c1610-2351-4c35-b21d-3b293c8c172e" providerId="ADAL" clId="{6418665F-B4D4-0D4B-B1DF-D5ECB14E69B7}" dt="2021-10-27T11:37:45.998" v="14" actId="20577"/>
          <ac:spMkLst>
            <pc:docMk/>
            <pc:sldMk cId="1128444069" sldId="278"/>
            <ac:spMk id="2" creationId="{AAB9F923-3D98-49EE-927E-35748313EB37}"/>
          </ac:spMkLst>
        </pc:spChg>
      </pc:sldChg>
      <pc:sldChg chg="modSp add del mod">
        <pc:chgData name="Margaret Fox" userId="892c1610-2351-4c35-b21d-3b293c8c172e" providerId="ADAL" clId="{6418665F-B4D4-0D4B-B1DF-D5ECB14E69B7}" dt="2021-10-27T11:49:41.382" v="565" actId="20577"/>
        <pc:sldMkLst>
          <pc:docMk/>
          <pc:sldMk cId="2466888729" sldId="308"/>
        </pc:sldMkLst>
        <pc:spChg chg="mod">
          <ac:chgData name="Margaret Fox" userId="892c1610-2351-4c35-b21d-3b293c8c172e" providerId="ADAL" clId="{6418665F-B4D4-0D4B-B1DF-D5ECB14E69B7}" dt="2021-10-27T11:49:41.382" v="565" actId="20577"/>
          <ac:spMkLst>
            <pc:docMk/>
            <pc:sldMk cId="2466888729" sldId="308"/>
            <ac:spMk id="2" creationId="{AAB9F923-3D98-49EE-927E-35748313EB37}"/>
          </ac:spMkLst>
        </pc:spChg>
      </pc:sldChg>
      <pc:sldChg chg="add del">
        <pc:chgData name="Margaret Fox" userId="892c1610-2351-4c35-b21d-3b293c8c172e" providerId="ADAL" clId="{6418665F-B4D4-0D4B-B1DF-D5ECB14E69B7}" dt="2021-10-27T11:53:26.936" v="843" actId="2696"/>
        <pc:sldMkLst>
          <pc:docMk/>
          <pc:sldMk cId="3626841439" sldId="309"/>
        </pc:sldMkLst>
      </pc:sldChg>
      <pc:sldChg chg="delSp modSp mod ord">
        <pc:chgData name="Margaret Fox" userId="892c1610-2351-4c35-b21d-3b293c8c172e" providerId="ADAL" clId="{6418665F-B4D4-0D4B-B1DF-D5ECB14E69B7}" dt="2021-10-27T11:54:58.177" v="908" actId="313"/>
        <pc:sldMkLst>
          <pc:docMk/>
          <pc:sldMk cId="1974659097" sldId="310"/>
        </pc:sldMkLst>
        <pc:spChg chg="mod">
          <ac:chgData name="Margaret Fox" userId="892c1610-2351-4c35-b21d-3b293c8c172e" providerId="ADAL" clId="{6418665F-B4D4-0D4B-B1DF-D5ECB14E69B7}" dt="2021-10-27T11:54:58.177" v="908" actId="313"/>
          <ac:spMkLst>
            <pc:docMk/>
            <pc:sldMk cId="1974659097" sldId="310"/>
            <ac:spMk id="2" creationId="{AAB9F923-3D98-49EE-927E-35748313EB37}"/>
          </ac:spMkLst>
        </pc:spChg>
        <pc:picChg chg="del">
          <ac:chgData name="Margaret Fox" userId="892c1610-2351-4c35-b21d-3b293c8c172e" providerId="ADAL" clId="{6418665F-B4D4-0D4B-B1DF-D5ECB14E69B7}" dt="2021-10-27T11:50:07.231" v="567" actId="478"/>
          <ac:picMkLst>
            <pc:docMk/>
            <pc:sldMk cId="1974659097" sldId="310"/>
            <ac:picMk id="1026" creationId="{9D3FBBC3-B372-4E3B-9F40-A337E066AC9E}"/>
          </ac:picMkLst>
        </pc:picChg>
      </pc:sldChg>
      <pc:sldChg chg="addSp delSp modSp mod modNotesTx">
        <pc:chgData name="Margaret Fox" userId="892c1610-2351-4c35-b21d-3b293c8c172e" providerId="ADAL" clId="{6418665F-B4D4-0D4B-B1DF-D5ECB14E69B7}" dt="2021-10-27T12:00:03.713" v="1370"/>
        <pc:sldMkLst>
          <pc:docMk/>
          <pc:sldMk cId="1117480482" sldId="311"/>
        </pc:sldMkLst>
        <pc:spChg chg="mod">
          <ac:chgData name="Margaret Fox" userId="892c1610-2351-4c35-b21d-3b293c8c172e" providerId="ADAL" clId="{6418665F-B4D4-0D4B-B1DF-D5ECB14E69B7}" dt="2021-10-27T11:59:51.335" v="1368" actId="20577"/>
          <ac:spMkLst>
            <pc:docMk/>
            <pc:sldMk cId="1117480482" sldId="311"/>
            <ac:spMk id="2" creationId="{AAB9F923-3D98-49EE-927E-35748313EB37}"/>
          </ac:spMkLst>
        </pc:spChg>
        <pc:picChg chg="add del mod">
          <ac:chgData name="Margaret Fox" userId="892c1610-2351-4c35-b21d-3b293c8c172e" providerId="ADAL" clId="{6418665F-B4D4-0D4B-B1DF-D5ECB14E69B7}" dt="2021-10-27T12:00:03.713" v="1370"/>
          <ac:picMkLst>
            <pc:docMk/>
            <pc:sldMk cId="1117480482" sldId="311"/>
            <ac:picMk id="4" creationId="{524012B5-5C4E-FB45-9107-F4F945D0A815}"/>
          </ac:picMkLst>
        </pc:picChg>
      </pc:sldChg>
      <pc:sldChg chg="modSp del mod">
        <pc:chgData name="Margaret Fox" userId="892c1610-2351-4c35-b21d-3b293c8c172e" providerId="ADAL" clId="{6418665F-B4D4-0D4B-B1DF-D5ECB14E69B7}" dt="2021-10-27T11:37:52.889" v="21" actId="2696"/>
        <pc:sldMkLst>
          <pc:docMk/>
          <pc:sldMk cId="625769159" sldId="314"/>
        </pc:sldMkLst>
        <pc:spChg chg="mod">
          <ac:chgData name="Margaret Fox" userId="892c1610-2351-4c35-b21d-3b293c8c172e" providerId="ADAL" clId="{6418665F-B4D4-0D4B-B1DF-D5ECB14E69B7}" dt="2021-10-27T11:37:49.866" v="20" actId="20577"/>
          <ac:spMkLst>
            <pc:docMk/>
            <pc:sldMk cId="625769159" sldId="314"/>
            <ac:spMk id="2" creationId="{AAB9F923-3D98-49EE-927E-35748313EB37}"/>
          </ac:spMkLst>
        </pc:spChg>
      </pc:sldChg>
      <pc:sldChg chg="del">
        <pc:chgData name="Margaret Fox" userId="892c1610-2351-4c35-b21d-3b293c8c172e" providerId="ADAL" clId="{6418665F-B4D4-0D4B-B1DF-D5ECB14E69B7}" dt="2021-10-27T11:38:16.870" v="50" actId="2696"/>
        <pc:sldMkLst>
          <pc:docMk/>
          <pc:sldMk cId="1696810628" sldId="317"/>
        </pc:sldMkLst>
      </pc:sldChg>
      <pc:sldChg chg="del">
        <pc:chgData name="Margaret Fox" userId="892c1610-2351-4c35-b21d-3b293c8c172e" providerId="ADAL" clId="{6418665F-B4D4-0D4B-B1DF-D5ECB14E69B7}" dt="2021-10-27T11:38:32.407" v="51" actId="2696"/>
        <pc:sldMkLst>
          <pc:docMk/>
          <pc:sldMk cId="2180226212" sldId="318"/>
        </pc:sldMkLst>
      </pc:sldChg>
      <pc:sldChg chg="modSp add mod">
        <pc:chgData name="Margaret Fox" userId="892c1610-2351-4c35-b21d-3b293c8c172e" providerId="ADAL" clId="{6418665F-B4D4-0D4B-B1DF-D5ECB14E69B7}" dt="2021-10-27T11:38:05.392" v="49" actId="20577"/>
        <pc:sldMkLst>
          <pc:docMk/>
          <pc:sldMk cId="3008954777" sldId="319"/>
        </pc:sldMkLst>
        <pc:spChg chg="mod">
          <ac:chgData name="Margaret Fox" userId="892c1610-2351-4c35-b21d-3b293c8c172e" providerId="ADAL" clId="{6418665F-B4D4-0D4B-B1DF-D5ECB14E69B7}" dt="2021-10-27T11:38:05.392" v="49" actId="20577"/>
          <ac:spMkLst>
            <pc:docMk/>
            <pc:sldMk cId="3008954777" sldId="319"/>
            <ac:spMk id="2" creationId="{AAB9F923-3D98-49EE-927E-35748313EB37}"/>
          </ac:spMkLst>
        </pc:spChg>
      </pc:sldChg>
      <pc:sldChg chg="modSp add mod modNotesTx">
        <pc:chgData name="Margaret Fox" userId="892c1610-2351-4c35-b21d-3b293c8c172e" providerId="ADAL" clId="{6418665F-B4D4-0D4B-B1DF-D5ECB14E69B7}" dt="2021-10-27T12:04:17.830" v="1717" actId="20577"/>
        <pc:sldMkLst>
          <pc:docMk/>
          <pc:sldMk cId="2032702914" sldId="320"/>
        </pc:sldMkLst>
        <pc:spChg chg="mod">
          <ac:chgData name="Margaret Fox" userId="892c1610-2351-4c35-b21d-3b293c8c172e" providerId="ADAL" clId="{6418665F-B4D4-0D4B-B1DF-D5ECB14E69B7}" dt="2021-10-27T12:04:17.830" v="1717" actId="20577"/>
          <ac:spMkLst>
            <pc:docMk/>
            <pc:sldMk cId="2032702914" sldId="320"/>
            <ac:spMk id="2" creationId="{AAB9F923-3D98-49EE-927E-35748313EB37}"/>
          </ac:spMkLst>
        </pc:spChg>
      </pc:sldChg>
    </pc:docChg>
  </pc:docChgLst>
  <pc:docChgLst>
    <pc:chgData name="Margaret Fox" userId="892c1610-2351-4c35-b21d-3b293c8c172e" providerId="ADAL" clId="{0D078B47-C7AA-49B0-9A89-D49676D676FE}"/>
    <pc:docChg chg="undo custSel addSld delSld modSld sldOrd">
      <pc:chgData name="Margaret Fox" userId="892c1610-2351-4c35-b21d-3b293c8c172e" providerId="ADAL" clId="{0D078B47-C7AA-49B0-9A89-D49676D676FE}" dt="2021-12-15T22:36:31.257" v="4022" actId="20577"/>
      <pc:docMkLst>
        <pc:docMk/>
      </pc:docMkLst>
      <pc:sldChg chg="modSp mod">
        <pc:chgData name="Margaret Fox" userId="892c1610-2351-4c35-b21d-3b293c8c172e" providerId="ADAL" clId="{0D078B47-C7AA-49B0-9A89-D49676D676FE}" dt="2021-12-15T16:09:13.351" v="1457" actId="20577"/>
        <pc:sldMkLst>
          <pc:docMk/>
          <pc:sldMk cId="1260153591" sldId="257"/>
        </pc:sldMkLst>
        <pc:spChg chg="mod">
          <ac:chgData name="Margaret Fox" userId="892c1610-2351-4c35-b21d-3b293c8c172e" providerId="ADAL" clId="{0D078B47-C7AA-49B0-9A89-D49676D676FE}" dt="2021-12-15T16:09:13.351" v="1457" actId="20577"/>
          <ac:spMkLst>
            <pc:docMk/>
            <pc:sldMk cId="1260153591" sldId="257"/>
            <ac:spMk id="2" creationId="{AAB9F923-3D98-49EE-927E-35748313EB37}"/>
          </ac:spMkLst>
        </pc:spChg>
      </pc:sldChg>
      <pc:sldChg chg="modSp mod">
        <pc:chgData name="Margaret Fox" userId="892c1610-2351-4c35-b21d-3b293c8c172e" providerId="ADAL" clId="{0D078B47-C7AA-49B0-9A89-D49676D676FE}" dt="2021-12-15T22:36:09.175" v="4020" actId="20577"/>
        <pc:sldMkLst>
          <pc:docMk/>
          <pc:sldMk cId="3285693065" sldId="262"/>
        </pc:sldMkLst>
        <pc:spChg chg="mod">
          <ac:chgData name="Margaret Fox" userId="892c1610-2351-4c35-b21d-3b293c8c172e" providerId="ADAL" clId="{0D078B47-C7AA-49B0-9A89-D49676D676FE}" dt="2021-12-15T22:36:09.175" v="4020" actId="20577"/>
          <ac:spMkLst>
            <pc:docMk/>
            <pc:sldMk cId="3285693065" sldId="262"/>
            <ac:spMk id="2" creationId="{AAB9F923-3D98-49EE-927E-35748313EB37}"/>
          </ac:spMkLst>
        </pc:spChg>
      </pc:sldChg>
      <pc:sldChg chg="modSp mod">
        <pc:chgData name="Margaret Fox" userId="892c1610-2351-4c35-b21d-3b293c8c172e" providerId="ADAL" clId="{0D078B47-C7AA-49B0-9A89-D49676D676FE}" dt="2021-12-15T17:41:54.367" v="3935" actId="20577"/>
        <pc:sldMkLst>
          <pc:docMk/>
          <pc:sldMk cId="1809337763" sldId="277"/>
        </pc:sldMkLst>
        <pc:spChg chg="mod">
          <ac:chgData name="Margaret Fox" userId="892c1610-2351-4c35-b21d-3b293c8c172e" providerId="ADAL" clId="{0D078B47-C7AA-49B0-9A89-D49676D676FE}" dt="2021-12-15T17:41:54.367" v="3935" actId="20577"/>
          <ac:spMkLst>
            <pc:docMk/>
            <pc:sldMk cId="1809337763" sldId="277"/>
            <ac:spMk id="2" creationId="{AAB9F923-3D98-49EE-927E-35748313EB37}"/>
          </ac:spMkLst>
        </pc:spChg>
      </pc:sldChg>
      <pc:sldChg chg="modSp mod">
        <pc:chgData name="Margaret Fox" userId="892c1610-2351-4c35-b21d-3b293c8c172e" providerId="ADAL" clId="{0D078B47-C7AA-49B0-9A89-D49676D676FE}" dt="2021-12-15T16:08:49.832" v="1372" actId="20577"/>
        <pc:sldMkLst>
          <pc:docMk/>
          <pc:sldMk cId="1128444069" sldId="278"/>
        </pc:sldMkLst>
        <pc:spChg chg="mod">
          <ac:chgData name="Margaret Fox" userId="892c1610-2351-4c35-b21d-3b293c8c172e" providerId="ADAL" clId="{0D078B47-C7AA-49B0-9A89-D49676D676FE}" dt="2021-12-15T16:08:49.832" v="1372" actId="20577"/>
          <ac:spMkLst>
            <pc:docMk/>
            <pc:sldMk cId="1128444069" sldId="278"/>
            <ac:spMk id="2" creationId="{AAB9F923-3D98-49EE-927E-35748313EB37}"/>
          </ac:spMkLst>
        </pc:spChg>
      </pc:sldChg>
      <pc:sldChg chg="addSp delSp modSp del mod">
        <pc:chgData name="Margaret Fox" userId="892c1610-2351-4c35-b21d-3b293c8c172e" providerId="ADAL" clId="{0D078B47-C7AA-49B0-9A89-D49676D676FE}" dt="2021-12-15T17:48:53.238" v="3994" actId="47"/>
        <pc:sldMkLst>
          <pc:docMk/>
          <pc:sldMk cId="2466888729" sldId="308"/>
        </pc:sldMkLst>
        <pc:spChg chg="mod">
          <ac:chgData name="Margaret Fox" userId="892c1610-2351-4c35-b21d-3b293c8c172e" providerId="ADAL" clId="{0D078B47-C7AA-49B0-9A89-D49676D676FE}" dt="2021-12-15T16:10:41.050" v="1605" actId="1076"/>
          <ac:spMkLst>
            <pc:docMk/>
            <pc:sldMk cId="2466888729" sldId="308"/>
            <ac:spMk id="2" creationId="{AAB9F923-3D98-49EE-927E-35748313EB37}"/>
          </ac:spMkLst>
        </pc:spChg>
        <pc:picChg chg="add del mod modCrop">
          <ac:chgData name="Margaret Fox" userId="892c1610-2351-4c35-b21d-3b293c8c172e" providerId="ADAL" clId="{0D078B47-C7AA-49B0-9A89-D49676D676FE}" dt="2021-12-15T16:14:57.277" v="1615" actId="478"/>
          <ac:picMkLst>
            <pc:docMk/>
            <pc:sldMk cId="2466888729" sldId="308"/>
            <ac:picMk id="4" creationId="{5B0C29D2-242F-4E0A-8A78-940B4F84527A}"/>
          </ac:picMkLst>
        </pc:picChg>
      </pc:sldChg>
      <pc:sldChg chg="del">
        <pc:chgData name="Margaret Fox" userId="892c1610-2351-4c35-b21d-3b293c8c172e" providerId="ADAL" clId="{0D078B47-C7AA-49B0-9A89-D49676D676FE}" dt="2021-12-08T20:47:17.784" v="545" actId="47"/>
        <pc:sldMkLst>
          <pc:docMk/>
          <pc:sldMk cId="1117480482" sldId="311"/>
        </pc:sldMkLst>
      </pc:sldChg>
      <pc:sldChg chg="modSp del mod">
        <pc:chgData name="Margaret Fox" userId="892c1610-2351-4c35-b21d-3b293c8c172e" providerId="ADAL" clId="{0D078B47-C7AA-49B0-9A89-D49676D676FE}" dt="2021-12-15T16:19:55.059" v="1621" actId="47"/>
        <pc:sldMkLst>
          <pc:docMk/>
          <pc:sldMk cId="2253875392" sldId="339"/>
        </pc:sldMkLst>
        <pc:spChg chg="mod">
          <ac:chgData name="Margaret Fox" userId="892c1610-2351-4c35-b21d-3b293c8c172e" providerId="ADAL" clId="{0D078B47-C7AA-49B0-9A89-D49676D676FE}" dt="2021-12-08T21:10:29.339" v="633" actId="1076"/>
          <ac:spMkLst>
            <pc:docMk/>
            <pc:sldMk cId="2253875392" sldId="339"/>
            <ac:spMk id="2" creationId="{AAB9F923-3D98-49EE-927E-35748313EB37}"/>
          </ac:spMkLst>
        </pc:spChg>
      </pc:sldChg>
      <pc:sldChg chg="modSp del mod modNotesTx">
        <pc:chgData name="Margaret Fox" userId="892c1610-2351-4c35-b21d-3b293c8c172e" providerId="ADAL" clId="{0D078B47-C7AA-49B0-9A89-D49676D676FE}" dt="2021-12-15T16:19:57.610" v="1622" actId="47"/>
        <pc:sldMkLst>
          <pc:docMk/>
          <pc:sldMk cId="700559569" sldId="348"/>
        </pc:sldMkLst>
        <pc:spChg chg="mod">
          <ac:chgData name="Margaret Fox" userId="892c1610-2351-4c35-b21d-3b293c8c172e" providerId="ADAL" clId="{0D078B47-C7AA-49B0-9A89-D49676D676FE}" dt="2021-12-08T21:24:13.032" v="852" actId="20577"/>
          <ac:spMkLst>
            <pc:docMk/>
            <pc:sldMk cId="700559569" sldId="348"/>
            <ac:spMk id="2" creationId="{AAB9F923-3D98-49EE-927E-35748313EB37}"/>
          </ac:spMkLst>
        </pc:spChg>
      </pc:sldChg>
      <pc:sldChg chg="addSp delSp modSp mod ord">
        <pc:chgData name="Margaret Fox" userId="892c1610-2351-4c35-b21d-3b293c8c172e" providerId="ADAL" clId="{0D078B47-C7AA-49B0-9A89-D49676D676FE}" dt="2021-12-15T17:48:49.620" v="3993"/>
        <pc:sldMkLst>
          <pc:docMk/>
          <pc:sldMk cId="2077932830" sldId="351"/>
        </pc:sldMkLst>
        <pc:spChg chg="mod">
          <ac:chgData name="Margaret Fox" userId="892c1610-2351-4c35-b21d-3b293c8c172e" providerId="ADAL" clId="{0D078B47-C7AA-49B0-9A89-D49676D676FE}" dt="2021-12-15T17:42:23.956" v="3939" actId="20577"/>
          <ac:spMkLst>
            <pc:docMk/>
            <pc:sldMk cId="2077932830" sldId="351"/>
            <ac:spMk id="2" creationId="{AAB9F923-3D98-49EE-927E-35748313EB37}"/>
          </ac:spMkLst>
        </pc:spChg>
        <pc:picChg chg="add del mod">
          <ac:chgData name="Margaret Fox" userId="892c1610-2351-4c35-b21d-3b293c8c172e" providerId="ADAL" clId="{0D078B47-C7AA-49B0-9A89-D49676D676FE}" dt="2021-12-15T16:22:18.205" v="1667"/>
          <ac:picMkLst>
            <pc:docMk/>
            <pc:sldMk cId="2077932830" sldId="351"/>
            <ac:picMk id="4" creationId="{66094B73-A489-42E8-A3B1-168544C76594}"/>
          </ac:picMkLst>
        </pc:picChg>
        <pc:picChg chg="add del mod">
          <ac:chgData name="Margaret Fox" userId="892c1610-2351-4c35-b21d-3b293c8c172e" providerId="ADAL" clId="{0D078B47-C7AA-49B0-9A89-D49676D676FE}" dt="2021-12-15T16:22:17.232" v="1666"/>
          <ac:picMkLst>
            <pc:docMk/>
            <pc:sldMk cId="2077932830" sldId="351"/>
            <ac:picMk id="6" creationId="{3D529A7D-1F53-43A6-80D4-A437C742EF42}"/>
          </ac:picMkLst>
        </pc:picChg>
      </pc:sldChg>
      <pc:sldChg chg="del">
        <pc:chgData name="Margaret Fox" userId="892c1610-2351-4c35-b21d-3b293c8c172e" providerId="ADAL" clId="{0D078B47-C7AA-49B0-9A89-D49676D676FE}" dt="2021-12-08T20:38:29.976" v="220" actId="47"/>
        <pc:sldMkLst>
          <pc:docMk/>
          <pc:sldMk cId="895514529" sldId="352"/>
        </pc:sldMkLst>
      </pc:sldChg>
      <pc:sldChg chg="modSp add mod">
        <pc:chgData name="Margaret Fox" userId="892c1610-2351-4c35-b21d-3b293c8c172e" providerId="ADAL" clId="{0D078B47-C7AA-49B0-9A89-D49676D676FE}" dt="2021-12-15T22:36:31.257" v="4022" actId="20577"/>
        <pc:sldMkLst>
          <pc:docMk/>
          <pc:sldMk cId="1448114857" sldId="352"/>
        </pc:sldMkLst>
        <pc:spChg chg="mod">
          <ac:chgData name="Margaret Fox" userId="892c1610-2351-4c35-b21d-3b293c8c172e" providerId="ADAL" clId="{0D078B47-C7AA-49B0-9A89-D49676D676FE}" dt="2021-12-15T22:36:31.257" v="4022" actId="20577"/>
          <ac:spMkLst>
            <pc:docMk/>
            <pc:sldMk cId="1448114857" sldId="352"/>
            <ac:spMk id="2" creationId="{AAB9F923-3D98-49EE-927E-35748313EB37}"/>
          </ac:spMkLst>
        </pc:spChg>
      </pc:sldChg>
      <pc:sldChg chg="add del">
        <pc:chgData name="Margaret Fox" userId="892c1610-2351-4c35-b21d-3b293c8c172e" providerId="ADAL" clId="{0D078B47-C7AA-49B0-9A89-D49676D676FE}" dt="2021-12-15T16:32:29.867" v="2538"/>
        <pc:sldMkLst>
          <pc:docMk/>
          <pc:sldMk cId="480181745" sldId="353"/>
        </pc:sldMkLst>
      </pc:sldChg>
      <pc:sldChg chg="modSp add mod">
        <pc:chgData name="Margaret Fox" userId="892c1610-2351-4c35-b21d-3b293c8c172e" providerId="ADAL" clId="{0D078B47-C7AA-49B0-9A89-D49676D676FE}" dt="2021-12-15T17:42:19.636" v="3938" actId="20577"/>
        <pc:sldMkLst>
          <pc:docMk/>
          <pc:sldMk cId="554324149" sldId="353"/>
        </pc:sldMkLst>
        <pc:spChg chg="mod">
          <ac:chgData name="Margaret Fox" userId="892c1610-2351-4c35-b21d-3b293c8c172e" providerId="ADAL" clId="{0D078B47-C7AA-49B0-9A89-D49676D676FE}" dt="2021-12-15T17:42:19.636" v="3938" actId="20577"/>
          <ac:spMkLst>
            <pc:docMk/>
            <pc:sldMk cId="554324149" sldId="353"/>
            <ac:spMk id="2" creationId="{AAB9F923-3D98-49EE-927E-35748313EB37}"/>
          </ac:spMkLst>
        </pc:spChg>
      </pc:sldChg>
      <pc:sldChg chg="del">
        <pc:chgData name="Margaret Fox" userId="892c1610-2351-4c35-b21d-3b293c8c172e" providerId="ADAL" clId="{0D078B47-C7AA-49B0-9A89-D49676D676FE}" dt="2021-12-08T20:38:38.882" v="221" actId="47"/>
        <pc:sldMkLst>
          <pc:docMk/>
          <pc:sldMk cId="2828278509" sldId="353"/>
        </pc:sldMkLst>
      </pc:sldChg>
      <pc:sldChg chg="del">
        <pc:chgData name="Margaret Fox" userId="892c1610-2351-4c35-b21d-3b293c8c172e" providerId="ADAL" clId="{0D078B47-C7AA-49B0-9A89-D49676D676FE}" dt="2021-12-08T20:38:41.007" v="222" actId="47"/>
        <pc:sldMkLst>
          <pc:docMk/>
          <pc:sldMk cId="1052565947" sldId="354"/>
        </pc:sldMkLst>
      </pc:sldChg>
      <pc:sldChg chg="modSp add mod">
        <pc:chgData name="Margaret Fox" userId="892c1610-2351-4c35-b21d-3b293c8c172e" providerId="ADAL" clId="{0D078B47-C7AA-49B0-9A89-D49676D676FE}" dt="2021-12-15T16:43:37.668" v="2998" actId="313"/>
        <pc:sldMkLst>
          <pc:docMk/>
          <pc:sldMk cId="3044047525" sldId="354"/>
        </pc:sldMkLst>
        <pc:spChg chg="mod">
          <ac:chgData name="Margaret Fox" userId="892c1610-2351-4c35-b21d-3b293c8c172e" providerId="ADAL" clId="{0D078B47-C7AA-49B0-9A89-D49676D676FE}" dt="2021-12-15T16:43:37.668" v="2998" actId="313"/>
          <ac:spMkLst>
            <pc:docMk/>
            <pc:sldMk cId="3044047525" sldId="354"/>
            <ac:spMk id="2" creationId="{AAB9F923-3D98-49EE-927E-35748313EB37}"/>
          </ac:spMkLst>
        </pc:spChg>
      </pc:sldChg>
      <pc:sldChg chg="modSp del mod ord modNotesTx">
        <pc:chgData name="Margaret Fox" userId="892c1610-2351-4c35-b21d-3b293c8c172e" providerId="ADAL" clId="{0D078B47-C7AA-49B0-9A89-D49676D676FE}" dt="2021-12-15T16:19:50.871" v="1618" actId="47"/>
        <pc:sldMkLst>
          <pc:docMk/>
          <pc:sldMk cId="918001368" sldId="355"/>
        </pc:sldMkLst>
        <pc:spChg chg="mod">
          <ac:chgData name="Margaret Fox" userId="892c1610-2351-4c35-b21d-3b293c8c172e" providerId="ADAL" clId="{0D078B47-C7AA-49B0-9A89-D49676D676FE}" dt="2021-12-08T20:46:46.910" v="541" actId="20577"/>
          <ac:spMkLst>
            <pc:docMk/>
            <pc:sldMk cId="918001368" sldId="355"/>
            <ac:spMk id="2" creationId="{AAB9F923-3D98-49EE-927E-35748313EB37}"/>
          </ac:spMkLst>
        </pc:spChg>
      </pc:sldChg>
      <pc:sldChg chg="modSp add mod">
        <pc:chgData name="Margaret Fox" userId="892c1610-2351-4c35-b21d-3b293c8c172e" providerId="ADAL" clId="{0D078B47-C7AA-49B0-9A89-D49676D676FE}" dt="2021-12-15T17:42:10.867" v="3936" actId="20577"/>
        <pc:sldMkLst>
          <pc:docMk/>
          <pc:sldMk cId="1364605714" sldId="355"/>
        </pc:sldMkLst>
        <pc:spChg chg="mod">
          <ac:chgData name="Margaret Fox" userId="892c1610-2351-4c35-b21d-3b293c8c172e" providerId="ADAL" clId="{0D078B47-C7AA-49B0-9A89-D49676D676FE}" dt="2021-12-15T17:42:10.867" v="3936" actId="20577"/>
          <ac:spMkLst>
            <pc:docMk/>
            <pc:sldMk cId="1364605714" sldId="355"/>
            <ac:spMk id="2" creationId="{AAB9F923-3D98-49EE-927E-35748313EB37}"/>
          </ac:spMkLst>
        </pc:spChg>
      </pc:sldChg>
      <pc:sldChg chg="modSp add mod">
        <pc:chgData name="Margaret Fox" userId="892c1610-2351-4c35-b21d-3b293c8c172e" providerId="ADAL" clId="{0D078B47-C7AA-49B0-9A89-D49676D676FE}" dt="2021-12-15T17:42:14.515" v="3937" actId="20577"/>
        <pc:sldMkLst>
          <pc:docMk/>
          <pc:sldMk cId="1023788377" sldId="356"/>
        </pc:sldMkLst>
        <pc:spChg chg="mod">
          <ac:chgData name="Margaret Fox" userId="892c1610-2351-4c35-b21d-3b293c8c172e" providerId="ADAL" clId="{0D078B47-C7AA-49B0-9A89-D49676D676FE}" dt="2021-12-15T17:42:14.515" v="3937" actId="20577"/>
          <ac:spMkLst>
            <pc:docMk/>
            <pc:sldMk cId="1023788377" sldId="356"/>
            <ac:spMk id="2" creationId="{AAB9F923-3D98-49EE-927E-35748313EB37}"/>
          </ac:spMkLst>
        </pc:spChg>
      </pc:sldChg>
      <pc:sldChg chg="del">
        <pc:chgData name="Margaret Fox" userId="892c1610-2351-4c35-b21d-3b293c8c172e" providerId="ADAL" clId="{0D078B47-C7AA-49B0-9A89-D49676D676FE}" dt="2021-12-08T20:38:28.616" v="219" actId="47"/>
        <pc:sldMkLst>
          <pc:docMk/>
          <pc:sldMk cId="2255498705" sldId="356"/>
        </pc:sldMkLst>
      </pc:sldChg>
      <pc:sldChg chg="addSp modSp add mod">
        <pc:chgData name="Margaret Fox" userId="892c1610-2351-4c35-b21d-3b293c8c172e" providerId="ADAL" clId="{0D078B47-C7AA-49B0-9A89-D49676D676FE}" dt="2021-12-15T17:38:48.372" v="3783" actId="1076"/>
        <pc:sldMkLst>
          <pc:docMk/>
          <pc:sldMk cId="1031588951" sldId="357"/>
        </pc:sldMkLst>
        <pc:spChg chg="mod">
          <ac:chgData name="Margaret Fox" userId="892c1610-2351-4c35-b21d-3b293c8c172e" providerId="ADAL" clId="{0D078B47-C7AA-49B0-9A89-D49676D676FE}" dt="2021-12-15T17:38:48.372" v="3783" actId="1076"/>
          <ac:spMkLst>
            <pc:docMk/>
            <pc:sldMk cId="1031588951" sldId="357"/>
            <ac:spMk id="2" creationId="{AAB9F923-3D98-49EE-927E-35748313EB37}"/>
          </ac:spMkLst>
        </pc:spChg>
        <pc:picChg chg="add mod">
          <ac:chgData name="Margaret Fox" userId="892c1610-2351-4c35-b21d-3b293c8c172e" providerId="ADAL" clId="{0D078B47-C7AA-49B0-9A89-D49676D676FE}" dt="2021-12-15T16:35:25.433" v="2561" actId="1076"/>
          <ac:picMkLst>
            <pc:docMk/>
            <pc:sldMk cId="1031588951" sldId="357"/>
            <ac:picMk id="1026" creationId="{8A4C0514-7311-40A3-B034-E2F901054C94}"/>
          </ac:picMkLst>
        </pc:picChg>
      </pc:sldChg>
      <pc:sldChg chg="modSp del mod">
        <pc:chgData name="Margaret Fox" userId="892c1610-2351-4c35-b21d-3b293c8c172e" providerId="ADAL" clId="{0D078B47-C7AA-49B0-9A89-D49676D676FE}" dt="2021-12-15T16:19:52.349" v="1619" actId="47"/>
        <pc:sldMkLst>
          <pc:docMk/>
          <pc:sldMk cId="2156293052" sldId="357"/>
        </pc:sldMkLst>
        <pc:spChg chg="mod">
          <ac:chgData name="Margaret Fox" userId="892c1610-2351-4c35-b21d-3b293c8c172e" providerId="ADAL" clId="{0D078B47-C7AA-49B0-9A89-D49676D676FE}" dt="2021-12-08T20:47:38.378" v="561" actId="1076"/>
          <ac:spMkLst>
            <pc:docMk/>
            <pc:sldMk cId="2156293052" sldId="357"/>
            <ac:spMk id="2" creationId="{AAB9F923-3D98-49EE-927E-35748313EB37}"/>
          </ac:spMkLst>
        </pc:spChg>
      </pc:sldChg>
      <pc:sldChg chg="modSp add mod">
        <pc:chgData name="Margaret Fox" userId="892c1610-2351-4c35-b21d-3b293c8c172e" providerId="ADAL" clId="{0D078B47-C7AA-49B0-9A89-D49676D676FE}" dt="2021-12-15T17:40:55.633" v="3848" actId="20577"/>
        <pc:sldMkLst>
          <pc:docMk/>
          <pc:sldMk cId="171526698" sldId="358"/>
        </pc:sldMkLst>
        <pc:spChg chg="mod">
          <ac:chgData name="Margaret Fox" userId="892c1610-2351-4c35-b21d-3b293c8c172e" providerId="ADAL" clId="{0D078B47-C7AA-49B0-9A89-D49676D676FE}" dt="2021-12-15T17:40:55.633" v="3848" actId="20577"/>
          <ac:spMkLst>
            <pc:docMk/>
            <pc:sldMk cId="171526698" sldId="358"/>
            <ac:spMk id="2" creationId="{AAB9F923-3D98-49EE-927E-35748313EB37}"/>
          </ac:spMkLst>
        </pc:spChg>
      </pc:sldChg>
      <pc:sldChg chg="modSp add del mod modNotesTx">
        <pc:chgData name="Margaret Fox" userId="892c1610-2351-4c35-b21d-3b293c8c172e" providerId="ADAL" clId="{0D078B47-C7AA-49B0-9A89-D49676D676FE}" dt="2021-12-15T16:19:37.973" v="1617" actId="47"/>
        <pc:sldMkLst>
          <pc:docMk/>
          <pc:sldMk cId="2477542111" sldId="358"/>
        </pc:sldMkLst>
        <pc:spChg chg="mod">
          <ac:chgData name="Margaret Fox" userId="892c1610-2351-4c35-b21d-3b293c8c172e" providerId="ADAL" clId="{0D078B47-C7AA-49B0-9A89-D49676D676FE}" dt="2021-12-08T20:45:48.410" v="414" actId="5793"/>
          <ac:spMkLst>
            <pc:docMk/>
            <pc:sldMk cId="2477542111" sldId="358"/>
            <ac:spMk id="2" creationId="{AAB9F923-3D98-49EE-927E-35748313EB37}"/>
          </ac:spMkLst>
        </pc:spChg>
      </pc:sldChg>
      <pc:sldChg chg="delSp modSp add del mod ord">
        <pc:chgData name="Margaret Fox" userId="892c1610-2351-4c35-b21d-3b293c8c172e" providerId="ADAL" clId="{0D078B47-C7AA-49B0-9A89-D49676D676FE}" dt="2021-12-15T17:49:44.441" v="3997" actId="2696"/>
        <pc:sldMkLst>
          <pc:docMk/>
          <pc:sldMk cId="1988823886" sldId="359"/>
        </pc:sldMkLst>
        <pc:spChg chg="mod">
          <ac:chgData name="Margaret Fox" userId="892c1610-2351-4c35-b21d-3b293c8c172e" providerId="ADAL" clId="{0D078B47-C7AA-49B0-9A89-D49676D676FE}" dt="2021-12-15T17:46:23.465" v="3979" actId="255"/>
          <ac:spMkLst>
            <pc:docMk/>
            <pc:sldMk cId="1988823886" sldId="359"/>
            <ac:spMk id="2" creationId="{AAB9F923-3D98-49EE-927E-35748313EB37}"/>
          </ac:spMkLst>
        </pc:spChg>
        <pc:picChg chg="del">
          <ac:chgData name="Margaret Fox" userId="892c1610-2351-4c35-b21d-3b293c8c172e" providerId="ADAL" clId="{0D078B47-C7AA-49B0-9A89-D49676D676FE}" dt="2021-12-15T17:45:33.900" v="3941" actId="478"/>
          <ac:picMkLst>
            <pc:docMk/>
            <pc:sldMk cId="1988823886" sldId="359"/>
            <ac:picMk id="1026" creationId="{8A4C0514-7311-40A3-B034-E2F901054C94}"/>
          </ac:picMkLst>
        </pc:picChg>
      </pc:sldChg>
      <pc:sldChg chg="modSp add del mod ord modNotesTx">
        <pc:chgData name="Margaret Fox" userId="892c1610-2351-4c35-b21d-3b293c8c172e" providerId="ADAL" clId="{0D078B47-C7AA-49B0-9A89-D49676D676FE}" dt="2021-12-15T16:19:27.685" v="1616" actId="47"/>
        <pc:sldMkLst>
          <pc:docMk/>
          <pc:sldMk cId="3117758703" sldId="359"/>
        </pc:sldMkLst>
        <pc:spChg chg="mod">
          <ac:chgData name="Margaret Fox" userId="892c1610-2351-4c35-b21d-3b293c8c172e" providerId="ADAL" clId="{0D078B47-C7AA-49B0-9A89-D49676D676FE}" dt="2021-12-08T20:45:42.098" v="412" actId="255"/>
          <ac:spMkLst>
            <pc:docMk/>
            <pc:sldMk cId="3117758703" sldId="359"/>
            <ac:spMk id="2" creationId="{AAB9F923-3D98-49EE-927E-35748313EB37}"/>
          </ac:spMkLst>
        </pc:spChg>
      </pc:sldChg>
      <pc:sldChg chg="add">
        <pc:chgData name="Margaret Fox" userId="892c1610-2351-4c35-b21d-3b293c8c172e" providerId="ADAL" clId="{0D078B47-C7AA-49B0-9A89-D49676D676FE}" dt="2021-12-15T17:49:49.002" v="3998"/>
        <pc:sldMkLst>
          <pc:docMk/>
          <pc:sldMk cId="3687638195" sldId="359"/>
        </pc:sldMkLst>
      </pc:sldChg>
      <pc:sldChg chg="add">
        <pc:chgData name="Margaret Fox" userId="892c1610-2351-4c35-b21d-3b293c8c172e" providerId="ADAL" clId="{0D078B47-C7AA-49B0-9A89-D49676D676FE}" dt="2021-12-15T17:49:49.002" v="3998"/>
        <pc:sldMkLst>
          <pc:docMk/>
          <pc:sldMk cId="23870523" sldId="360"/>
        </pc:sldMkLst>
      </pc:sldChg>
      <pc:sldChg chg="addSp modSp add del">
        <pc:chgData name="Margaret Fox" userId="892c1610-2351-4c35-b21d-3b293c8c172e" providerId="ADAL" clId="{0D078B47-C7AA-49B0-9A89-D49676D676FE}" dt="2021-12-15T16:19:53.717" v="1620" actId="47"/>
        <pc:sldMkLst>
          <pc:docMk/>
          <pc:sldMk cId="172637443" sldId="360"/>
        </pc:sldMkLst>
        <pc:spChg chg="add">
          <ac:chgData name="Margaret Fox" userId="892c1610-2351-4c35-b21d-3b293c8c172e" providerId="ADAL" clId="{0D078B47-C7AA-49B0-9A89-D49676D676FE}" dt="2021-12-08T21:05:44.795" v="565"/>
          <ac:spMkLst>
            <pc:docMk/>
            <pc:sldMk cId="172637443" sldId="360"/>
            <ac:spMk id="3" creationId="{BAEF461F-1E77-4D10-89BF-9EFE4C243F84}"/>
          </ac:spMkLst>
        </pc:spChg>
        <pc:picChg chg="add mod">
          <ac:chgData name="Margaret Fox" userId="892c1610-2351-4c35-b21d-3b293c8c172e" providerId="ADAL" clId="{0D078B47-C7AA-49B0-9A89-D49676D676FE}" dt="2021-12-08T21:07:42.465" v="604" actId="1076"/>
          <ac:picMkLst>
            <pc:docMk/>
            <pc:sldMk cId="172637443" sldId="360"/>
            <ac:picMk id="1025" creationId="{FEF04B99-2F9B-45A4-9D72-13F054A631FE}"/>
          </ac:picMkLst>
        </pc:picChg>
      </pc:sldChg>
      <pc:sldChg chg="modSp add del mod ord">
        <pc:chgData name="Margaret Fox" userId="892c1610-2351-4c35-b21d-3b293c8c172e" providerId="ADAL" clId="{0D078B47-C7AA-49B0-9A89-D49676D676FE}" dt="2021-12-15T17:49:44.441" v="3997" actId="2696"/>
        <pc:sldMkLst>
          <pc:docMk/>
          <pc:sldMk cId="470416891" sldId="360"/>
        </pc:sldMkLst>
        <pc:spChg chg="mod">
          <ac:chgData name="Margaret Fox" userId="892c1610-2351-4c35-b21d-3b293c8c172e" providerId="ADAL" clId="{0D078B47-C7AA-49B0-9A89-D49676D676FE}" dt="2021-12-15T17:47:24.767" v="3984" actId="14100"/>
          <ac:spMkLst>
            <pc:docMk/>
            <pc:sldMk cId="470416891" sldId="360"/>
            <ac:spMk id="2" creationId="{AAB9F923-3D98-49EE-927E-35748313EB37}"/>
          </ac:spMkLst>
        </pc:spChg>
      </pc:sldChg>
      <pc:sldChg chg="add">
        <pc:chgData name="Margaret Fox" userId="892c1610-2351-4c35-b21d-3b293c8c172e" providerId="ADAL" clId="{0D078B47-C7AA-49B0-9A89-D49676D676FE}" dt="2021-12-15T17:49:49.002" v="3998"/>
        <pc:sldMkLst>
          <pc:docMk/>
          <pc:sldMk cId="1244774497" sldId="361"/>
        </pc:sldMkLst>
      </pc:sldChg>
      <pc:sldChg chg="modSp add del mod">
        <pc:chgData name="Margaret Fox" userId="892c1610-2351-4c35-b21d-3b293c8c172e" providerId="ADAL" clId="{0D078B47-C7AA-49B0-9A89-D49676D676FE}" dt="2021-12-15T16:20:01.256" v="1623" actId="47"/>
        <pc:sldMkLst>
          <pc:docMk/>
          <pc:sldMk cId="2008105252" sldId="361"/>
        </pc:sldMkLst>
        <pc:spChg chg="mod">
          <ac:chgData name="Margaret Fox" userId="892c1610-2351-4c35-b21d-3b293c8c172e" providerId="ADAL" clId="{0D078B47-C7AA-49B0-9A89-D49676D676FE}" dt="2021-12-08T21:36:50.444" v="1356" actId="20577"/>
          <ac:spMkLst>
            <pc:docMk/>
            <pc:sldMk cId="2008105252" sldId="361"/>
            <ac:spMk id="2" creationId="{AAB9F923-3D98-49EE-927E-35748313EB37}"/>
          </ac:spMkLst>
        </pc:spChg>
      </pc:sldChg>
      <pc:sldChg chg="modSp add del mod ord">
        <pc:chgData name="Margaret Fox" userId="892c1610-2351-4c35-b21d-3b293c8c172e" providerId="ADAL" clId="{0D078B47-C7AA-49B0-9A89-D49676D676FE}" dt="2021-12-15T17:49:44.441" v="3997" actId="2696"/>
        <pc:sldMkLst>
          <pc:docMk/>
          <pc:sldMk cId="3573771984" sldId="361"/>
        </pc:sldMkLst>
        <pc:spChg chg="mod">
          <ac:chgData name="Margaret Fox" userId="892c1610-2351-4c35-b21d-3b293c8c172e" providerId="ADAL" clId="{0D078B47-C7AA-49B0-9A89-D49676D676FE}" dt="2021-12-15T17:48:16.190" v="3989" actId="20577"/>
          <ac:spMkLst>
            <pc:docMk/>
            <pc:sldMk cId="3573771984" sldId="361"/>
            <ac:spMk id="2" creationId="{AAB9F923-3D98-49EE-927E-35748313EB37}"/>
          </ac:spMkLst>
        </pc:spChg>
      </pc:sldChg>
      <pc:sldChg chg="new del">
        <pc:chgData name="Margaret Fox" userId="892c1610-2351-4c35-b21d-3b293c8c172e" providerId="ADAL" clId="{0D078B47-C7AA-49B0-9A89-D49676D676FE}" dt="2021-12-15T22:36:21.575" v="4021" actId="47"/>
        <pc:sldMkLst>
          <pc:docMk/>
          <pc:sldMk cId="1206633142" sldId="362"/>
        </pc:sldMkLst>
      </pc:sldChg>
    </pc:docChg>
  </pc:docChgLst>
  <pc:docChgLst>
    <pc:chgData name="Margaret Fox" userId="892c1610-2351-4c35-b21d-3b293c8c172e" providerId="ADAL" clId="{EDF87497-CE22-455F-99D9-6FF8C6661875}"/>
    <pc:docChg chg="undo custSel addSld delSld modSld sldOrd">
      <pc:chgData name="Margaret Fox" userId="892c1610-2351-4c35-b21d-3b293c8c172e" providerId="ADAL" clId="{EDF87497-CE22-455F-99D9-6FF8C6661875}" dt="2021-11-17T21:21:25.948" v="4058" actId="20577"/>
      <pc:docMkLst>
        <pc:docMk/>
      </pc:docMkLst>
      <pc:sldChg chg="modSp mod">
        <pc:chgData name="Margaret Fox" userId="892c1610-2351-4c35-b21d-3b293c8c172e" providerId="ADAL" clId="{EDF87497-CE22-455F-99D9-6FF8C6661875}" dt="2021-11-17T21:08:39.803" v="2850" actId="5793"/>
        <pc:sldMkLst>
          <pc:docMk/>
          <pc:sldMk cId="1260153591" sldId="257"/>
        </pc:sldMkLst>
        <pc:spChg chg="mod">
          <ac:chgData name="Margaret Fox" userId="892c1610-2351-4c35-b21d-3b293c8c172e" providerId="ADAL" clId="{EDF87497-CE22-455F-99D9-6FF8C6661875}" dt="2021-11-17T21:08:39.803" v="2850" actId="5793"/>
          <ac:spMkLst>
            <pc:docMk/>
            <pc:sldMk cId="1260153591" sldId="257"/>
            <ac:spMk id="2" creationId="{AAB9F923-3D98-49EE-927E-35748313EB37}"/>
          </ac:spMkLst>
        </pc:spChg>
        <pc:picChg chg="mod">
          <ac:chgData name="Margaret Fox" userId="892c1610-2351-4c35-b21d-3b293c8c172e" providerId="ADAL" clId="{EDF87497-CE22-455F-99D9-6FF8C6661875}" dt="2021-11-17T19:56:36.580" v="8" actId="1076"/>
          <ac:picMkLst>
            <pc:docMk/>
            <pc:sldMk cId="1260153591" sldId="257"/>
            <ac:picMk id="2050" creationId="{9E476F11-15D0-42A8-BDAC-FCD6AA8E73AE}"/>
          </ac:picMkLst>
        </pc:picChg>
      </pc:sldChg>
      <pc:sldChg chg="modSp mod">
        <pc:chgData name="Margaret Fox" userId="892c1610-2351-4c35-b21d-3b293c8c172e" providerId="ADAL" clId="{EDF87497-CE22-455F-99D9-6FF8C6661875}" dt="2021-11-17T20:03:15.172" v="382" actId="113"/>
        <pc:sldMkLst>
          <pc:docMk/>
          <pc:sldMk cId="3285693065" sldId="262"/>
        </pc:sldMkLst>
        <pc:spChg chg="mod">
          <ac:chgData name="Margaret Fox" userId="892c1610-2351-4c35-b21d-3b293c8c172e" providerId="ADAL" clId="{EDF87497-CE22-455F-99D9-6FF8C6661875}" dt="2021-11-17T20:03:15.172" v="382" actId="113"/>
          <ac:spMkLst>
            <pc:docMk/>
            <pc:sldMk cId="3285693065" sldId="262"/>
            <ac:spMk id="2" creationId="{AAB9F923-3D98-49EE-927E-35748313EB37}"/>
          </ac:spMkLst>
        </pc:spChg>
      </pc:sldChg>
      <pc:sldChg chg="modSp mod">
        <pc:chgData name="Margaret Fox" userId="892c1610-2351-4c35-b21d-3b293c8c172e" providerId="ADAL" clId="{EDF87497-CE22-455F-99D9-6FF8C6661875}" dt="2021-11-17T21:21:25.948" v="4058" actId="20577"/>
        <pc:sldMkLst>
          <pc:docMk/>
          <pc:sldMk cId="1809337763" sldId="277"/>
        </pc:sldMkLst>
        <pc:spChg chg="mod">
          <ac:chgData name="Margaret Fox" userId="892c1610-2351-4c35-b21d-3b293c8c172e" providerId="ADAL" clId="{EDF87497-CE22-455F-99D9-6FF8C6661875}" dt="2021-11-17T21:21:25.948" v="4058" actId="20577"/>
          <ac:spMkLst>
            <pc:docMk/>
            <pc:sldMk cId="1809337763" sldId="277"/>
            <ac:spMk id="2" creationId="{AAB9F923-3D98-49EE-927E-35748313EB37}"/>
          </ac:spMkLst>
        </pc:spChg>
        <pc:picChg chg="mod">
          <ac:chgData name="Margaret Fox" userId="892c1610-2351-4c35-b21d-3b293c8c172e" providerId="ADAL" clId="{EDF87497-CE22-455F-99D9-6FF8C6661875}" dt="2021-11-17T21:05:32.718" v="2604" actId="1076"/>
          <ac:picMkLst>
            <pc:docMk/>
            <pc:sldMk cId="1809337763" sldId="277"/>
            <ac:picMk id="2050" creationId="{9E476F11-15D0-42A8-BDAC-FCD6AA8E73AE}"/>
          </ac:picMkLst>
        </pc:picChg>
      </pc:sldChg>
      <pc:sldChg chg="add del">
        <pc:chgData name="Margaret Fox" userId="892c1610-2351-4c35-b21d-3b293c8c172e" providerId="ADAL" clId="{EDF87497-CE22-455F-99D9-6FF8C6661875}" dt="2021-11-17T19:56:23.393" v="1" actId="47"/>
        <pc:sldMkLst>
          <pc:docMk/>
          <pc:sldMk cId="1128444069" sldId="278"/>
        </pc:sldMkLst>
      </pc:sldChg>
      <pc:sldChg chg="del">
        <pc:chgData name="Margaret Fox" userId="892c1610-2351-4c35-b21d-3b293c8c172e" providerId="ADAL" clId="{EDF87497-CE22-455F-99D9-6FF8C6661875}" dt="2021-11-17T21:05:04.260" v="2583" actId="47"/>
        <pc:sldMkLst>
          <pc:docMk/>
          <pc:sldMk cId="1771820215" sldId="287"/>
        </pc:sldMkLst>
      </pc:sldChg>
      <pc:sldChg chg="addSp delSp modSp mod">
        <pc:chgData name="Margaret Fox" userId="892c1610-2351-4c35-b21d-3b293c8c172e" providerId="ADAL" clId="{EDF87497-CE22-455F-99D9-6FF8C6661875}" dt="2021-11-17T20:09:12.088" v="814" actId="22"/>
        <pc:sldMkLst>
          <pc:docMk/>
          <pc:sldMk cId="2466888729" sldId="308"/>
        </pc:sldMkLst>
        <pc:spChg chg="mod">
          <ac:chgData name="Margaret Fox" userId="892c1610-2351-4c35-b21d-3b293c8c172e" providerId="ADAL" clId="{EDF87497-CE22-455F-99D9-6FF8C6661875}" dt="2021-11-17T20:04:25.699" v="411" actId="20577"/>
          <ac:spMkLst>
            <pc:docMk/>
            <pc:sldMk cId="2466888729" sldId="308"/>
            <ac:spMk id="2" creationId="{AAB9F923-3D98-49EE-927E-35748313EB37}"/>
          </ac:spMkLst>
        </pc:spChg>
        <pc:spChg chg="add del">
          <ac:chgData name="Margaret Fox" userId="892c1610-2351-4c35-b21d-3b293c8c172e" providerId="ADAL" clId="{EDF87497-CE22-455F-99D9-6FF8C6661875}" dt="2021-11-17T20:09:12.088" v="814" actId="22"/>
          <ac:spMkLst>
            <pc:docMk/>
            <pc:sldMk cId="2466888729" sldId="308"/>
            <ac:spMk id="5" creationId="{F8F1097F-77C7-4858-BC39-FEDF6FDF86D6}"/>
          </ac:spMkLst>
        </pc:spChg>
      </pc:sldChg>
      <pc:sldChg chg="modSp add mod">
        <pc:chgData name="Margaret Fox" userId="892c1610-2351-4c35-b21d-3b293c8c172e" providerId="ADAL" clId="{EDF87497-CE22-455F-99D9-6FF8C6661875}" dt="2021-11-17T21:04:46.669" v="2581" actId="5793"/>
        <pc:sldMkLst>
          <pc:docMk/>
          <pc:sldMk cId="1051045009" sldId="310"/>
        </pc:sldMkLst>
        <pc:spChg chg="mod">
          <ac:chgData name="Margaret Fox" userId="892c1610-2351-4c35-b21d-3b293c8c172e" providerId="ADAL" clId="{EDF87497-CE22-455F-99D9-6FF8C6661875}" dt="2021-11-17T21:04:46.669" v="2581" actId="5793"/>
          <ac:spMkLst>
            <pc:docMk/>
            <pc:sldMk cId="1051045009" sldId="310"/>
            <ac:spMk id="2" creationId="{AAB9F923-3D98-49EE-927E-35748313EB37}"/>
          </ac:spMkLst>
        </pc:spChg>
      </pc:sldChg>
      <pc:sldChg chg="modSp del mod ord modNotesTx">
        <pc:chgData name="Margaret Fox" userId="892c1610-2351-4c35-b21d-3b293c8c172e" providerId="ADAL" clId="{EDF87497-CE22-455F-99D9-6FF8C6661875}" dt="2021-11-17T21:03:53.960" v="2446" actId="2696"/>
        <pc:sldMkLst>
          <pc:docMk/>
          <pc:sldMk cId="1974659097" sldId="310"/>
        </pc:sldMkLst>
        <pc:spChg chg="mod">
          <ac:chgData name="Margaret Fox" userId="892c1610-2351-4c35-b21d-3b293c8c172e" providerId="ADAL" clId="{EDF87497-CE22-455F-99D9-6FF8C6661875}" dt="2021-11-17T20:22:27.528" v="1353" actId="20577"/>
          <ac:spMkLst>
            <pc:docMk/>
            <pc:sldMk cId="1974659097" sldId="310"/>
            <ac:spMk id="2" creationId="{AAB9F923-3D98-49EE-927E-35748313EB37}"/>
          </ac:spMkLst>
        </pc:spChg>
      </pc:sldChg>
      <pc:sldChg chg="delSp modSp mod modNotesTx">
        <pc:chgData name="Margaret Fox" userId="892c1610-2351-4c35-b21d-3b293c8c172e" providerId="ADAL" clId="{EDF87497-CE22-455F-99D9-6FF8C6661875}" dt="2021-11-17T20:16:53.046" v="1329" actId="20577"/>
        <pc:sldMkLst>
          <pc:docMk/>
          <pc:sldMk cId="1117480482" sldId="311"/>
        </pc:sldMkLst>
        <pc:spChg chg="mod">
          <ac:chgData name="Margaret Fox" userId="892c1610-2351-4c35-b21d-3b293c8c172e" providerId="ADAL" clId="{EDF87497-CE22-455F-99D9-6FF8C6661875}" dt="2021-11-17T20:16:53.046" v="1329" actId="20577"/>
          <ac:spMkLst>
            <pc:docMk/>
            <pc:sldMk cId="1117480482" sldId="311"/>
            <ac:spMk id="2" creationId="{AAB9F923-3D98-49EE-927E-35748313EB37}"/>
          </ac:spMkLst>
        </pc:spChg>
        <pc:picChg chg="del">
          <ac:chgData name="Margaret Fox" userId="892c1610-2351-4c35-b21d-3b293c8c172e" providerId="ADAL" clId="{EDF87497-CE22-455F-99D9-6FF8C6661875}" dt="2021-11-17T20:14:26.644" v="1072" actId="478"/>
          <ac:picMkLst>
            <pc:docMk/>
            <pc:sldMk cId="1117480482" sldId="311"/>
            <ac:picMk id="4098" creationId="{19889F1A-A051-4E52-BF20-DE7EFAF727D0}"/>
          </ac:picMkLst>
        </pc:picChg>
      </pc:sldChg>
      <pc:sldChg chg="del">
        <pc:chgData name="Margaret Fox" userId="892c1610-2351-4c35-b21d-3b293c8c172e" providerId="ADAL" clId="{EDF87497-CE22-455F-99D9-6FF8C6661875}" dt="2021-11-17T20:04:37.547" v="412" actId="47"/>
        <pc:sldMkLst>
          <pc:docMk/>
          <pc:sldMk cId="445794503" sldId="326"/>
        </pc:sldMkLst>
      </pc:sldChg>
      <pc:sldChg chg="addSp delSp modSp mod">
        <pc:chgData name="Margaret Fox" userId="892c1610-2351-4c35-b21d-3b293c8c172e" providerId="ADAL" clId="{EDF87497-CE22-455F-99D9-6FF8C6661875}" dt="2021-11-17T19:59:44.817" v="288"/>
        <pc:sldMkLst>
          <pc:docMk/>
          <pc:sldMk cId="2809317494" sldId="331"/>
        </pc:sldMkLst>
        <pc:spChg chg="add mod">
          <ac:chgData name="Margaret Fox" userId="892c1610-2351-4c35-b21d-3b293c8c172e" providerId="ADAL" clId="{EDF87497-CE22-455F-99D9-6FF8C6661875}" dt="2021-11-17T19:59:39.229" v="286" actId="255"/>
          <ac:spMkLst>
            <pc:docMk/>
            <pc:sldMk cId="2809317494" sldId="331"/>
            <ac:spMk id="2" creationId="{C0470EA8-6C68-4F20-A62C-03C8DDE134BD}"/>
          </ac:spMkLst>
        </pc:spChg>
        <pc:picChg chg="del">
          <ac:chgData name="Margaret Fox" userId="892c1610-2351-4c35-b21d-3b293c8c172e" providerId="ADAL" clId="{EDF87497-CE22-455F-99D9-6FF8C6661875}" dt="2021-11-17T19:57:25.080" v="40" actId="478"/>
          <ac:picMkLst>
            <pc:docMk/>
            <pc:sldMk cId="2809317494" sldId="331"/>
            <ac:picMk id="3" creationId="{7F0B90A3-6208-434E-A2EE-5D3A4743A080}"/>
          </ac:picMkLst>
        </pc:picChg>
        <pc:picChg chg="add del mod">
          <ac:chgData name="Margaret Fox" userId="892c1610-2351-4c35-b21d-3b293c8c172e" providerId="ADAL" clId="{EDF87497-CE22-455F-99D9-6FF8C6661875}" dt="2021-11-17T19:59:44.817" v="288"/>
          <ac:picMkLst>
            <pc:docMk/>
            <pc:sldMk cId="2809317494" sldId="331"/>
            <ac:picMk id="5" creationId="{9CA1B252-9728-4B44-9336-A10A1395BDA9}"/>
          </ac:picMkLst>
        </pc:picChg>
      </pc:sldChg>
      <pc:sldChg chg="del">
        <pc:chgData name="Margaret Fox" userId="892c1610-2351-4c35-b21d-3b293c8c172e" providerId="ADAL" clId="{EDF87497-CE22-455F-99D9-6FF8C6661875}" dt="2021-11-17T20:13:44.094" v="1068" actId="47"/>
        <pc:sldMkLst>
          <pc:docMk/>
          <pc:sldMk cId="2357995315" sldId="332"/>
        </pc:sldMkLst>
      </pc:sldChg>
      <pc:sldChg chg="ord">
        <pc:chgData name="Margaret Fox" userId="892c1610-2351-4c35-b21d-3b293c8c172e" providerId="ADAL" clId="{EDF87497-CE22-455F-99D9-6FF8C6661875}" dt="2021-11-17T20:14:42.494" v="1074"/>
        <pc:sldMkLst>
          <pc:docMk/>
          <pc:sldMk cId="273157310" sldId="333"/>
        </pc:sldMkLst>
      </pc:sldChg>
      <pc:sldChg chg="del">
        <pc:chgData name="Margaret Fox" userId="892c1610-2351-4c35-b21d-3b293c8c172e" providerId="ADAL" clId="{EDF87497-CE22-455F-99D9-6FF8C6661875}" dt="2021-11-17T21:05:02.742" v="2582" actId="47"/>
        <pc:sldMkLst>
          <pc:docMk/>
          <pc:sldMk cId="1409884127" sldId="334"/>
        </pc:sldMkLst>
      </pc:sldChg>
      <pc:sldChg chg="modSp mod">
        <pc:chgData name="Margaret Fox" userId="892c1610-2351-4c35-b21d-3b293c8c172e" providerId="ADAL" clId="{EDF87497-CE22-455F-99D9-6FF8C6661875}" dt="2021-11-17T21:17:13.021" v="3723" actId="20577"/>
        <pc:sldMkLst>
          <pc:docMk/>
          <pc:sldMk cId="1701177917" sldId="335"/>
        </pc:sldMkLst>
        <pc:spChg chg="mod">
          <ac:chgData name="Margaret Fox" userId="892c1610-2351-4c35-b21d-3b293c8c172e" providerId="ADAL" clId="{EDF87497-CE22-455F-99D9-6FF8C6661875}" dt="2021-11-17T21:17:13.021" v="3723" actId="20577"/>
          <ac:spMkLst>
            <pc:docMk/>
            <pc:sldMk cId="1701177917" sldId="335"/>
            <ac:spMk id="2" creationId="{AAB9F923-3D98-49EE-927E-35748313EB37}"/>
          </ac:spMkLst>
        </pc:spChg>
      </pc:sldChg>
      <pc:sldChg chg="del">
        <pc:chgData name="Margaret Fox" userId="892c1610-2351-4c35-b21d-3b293c8c172e" providerId="ADAL" clId="{EDF87497-CE22-455F-99D9-6FF8C6661875}" dt="2021-11-17T20:13:53.469" v="1069" actId="47"/>
        <pc:sldMkLst>
          <pc:docMk/>
          <pc:sldMk cId="3379270206" sldId="336"/>
        </pc:sldMkLst>
      </pc:sldChg>
      <pc:sldChg chg="del">
        <pc:chgData name="Margaret Fox" userId="892c1610-2351-4c35-b21d-3b293c8c172e" providerId="ADAL" clId="{EDF87497-CE22-455F-99D9-6FF8C6661875}" dt="2021-11-17T20:13:55.376" v="1070" actId="47"/>
        <pc:sldMkLst>
          <pc:docMk/>
          <pc:sldMk cId="305725023" sldId="337"/>
        </pc:sldMkLst>
      </pc:sldChg>
      <pc:sldChg chg="modSp add mod">
        <pc:chgData name="Margaret Fox" userId="892c1610-2351-4c35-b21d-3b293c8c172e" providerId="ADAL" clId="{EDF87497-CE22-455F-99D9-6FF8C6661875}" dt="2021-11-17T20:01:57.617" v="310" actId="20577"/>
        <pc:sldMkLst>
          <pc:docMk/>
          <pc:sldMk cId="152984106" sldId="338"/>
        </pc:sldMkLst>
        <pc:spChg chg="mod">
          <ac:chgData name="Margaret Fox" userId="892c1610-2351-4c35-b21d-3b293c8c172e" providerId="ADAL" clId="{EDF87497-CE22-455F-99D9-6FF8C6661875}" dt="2021-11-17T20:01:57.617" v="310" actId="20577"/>
          <ac:spMkLst>
            <pc:docMk/>
            <pc:sldMk cId="152984106" sldId="338"/>
            <ac:spMk id="2" creationId="{C0470EA8-6C68-4F20-A62C-03C8DDE134BD}"/>
          </ac:spMkLst>
        </pc:spChg>
      </pc:sldChg>
      <pc:sldChg chg="modSp add mod">
        <pc:chgData name="Margaret Fox" userId="892c1610-2351-4c35-b21d-3b293c8c172e" providerId="ADAL" clId="{EDF87497-CE22-455F-99D9-6FF8C6661875}" dt="2021-11-17T20:13:37.638" v="1067" actId="20577"/>
        <pc:sldMkLst>
          <pc:docMk/>
          <pc:sldMk cId="2253875392" sldId="339"/>
        </pc:sldMkLst>
        <pc:spChg chg="mod">
          <ac:chgData name="Margaret Fox" userId="892c1610-2351-4c35-b21d-3b293c8c172e" providerId="ADAL" clId="{EDF87497-CE22-455F-99D9-6FF8C6661875}" dt="2021-11-17T20:13:37.638" v="1067" actId="20577"/>
          <ac:spMkLst>
            <pc:docMk/>
            <pc:sldMk cId="2253875392" sldId="339"/>
            <ac:spMk id="2" creationId="{AAB9F923-3D98-49EE-927E-35748313EB37}"/>
          </ac:spMkLst>
        </pc:spChg>
      </pc:sldChg>
      <pc:sldChg chg="modSp add mod">
        <pc:chgData name="Margaret Fox" userId="892c1610-2351-4c35-b21d-3b293c8c172e" providerId="ADAL" clId="{EDF87497-CE22-455F-99D9-6FF8C6661875}" dt="2021-11-17T20:31:17.856" v="1781" actId="20577"/>
        <pc:sldMkLst>
          <pc:docMk/>
          <pc:sldMk cId="62060523" sldId="340"/>
        </pc:sldMkLst>
        <pc:spChg chg="mod">
          <ac:chgData name="Margaret Fox" userId="892c1610-2351-4c35-b21d-3b293c8c172e" providerId="ADAL" clId="{EDF87497-CE22-455F-99D9-6FF8C6661875}" dt="2021-11-17T20:31:17.856" v="1781" actId="20577"/>
          <ac:spMkLst>
            <pc:docMk/>
            <pc:sldMk cId="62060523" sldId="340"/>
            <ac:spMk id="2" creationId="{AAB9F923-3D98-49EE-927E-35748313EB37}"/>
          </ac:spMkLst>
        </pc:spChg>
      </pc:sldChg>
      <pc:sldChg chg="modSp add mod">
        <pc:chgData name="Margaret Fox" userId="892c1610-2351-4c35-b21d-3b293c8c172e" providerId="ADAL" clId="{EDF87497-CE22-455F-99D9-6FF8C6661875}" dt="2021-11-17T20:33:46.378" v="2187" actId="20577"/>
        <pc:sldMkLst>
          <pc:docMk/>
          <pc:sldMk cId="2059827622" sldId="341"/>
        </pc:sldMkLst>
        <pc:spChg chg="mod">
          <ac:chgData name="Margaret Fox" userId="892c1610-2351-4c35-b21d-3b293c8c172e" providerId="ADAL" clId="{EDF87497-CE22-455F-99D9-6FF8C6661875}" dt="2021-11-17T20:33:46.378" v="2187" actId="20577"/>
          <ac:spMkLst>
            <pc:docMk/>
            <pc:sldMk cId="2059827622" sldId="341"/>
            <ac:spMk id="2" creationId="{AAB9F923-3D98-49EE-927E-35748313EB37}"/>
          </ac:spMkLst>
        </pc:spChg>
      </pc:sldChg>
      <pc:sldChg chg="addSp delSp modSp add mod">
        <pc:chgData name="Margaret Fox" userId="892c1610-2351-4c35-b21d-3b293c8c172e" providerId="ADAL" clId="{EDF87497-CE22-455F-99D9-6FF8C6661875}" dt="2021-11-17T21:03:35.182" v="2445" actId="1076"/>
        <pc:sldMkLst>
          <pc:docMk/>
          <pc:sldMk cId="2457450281" sldId="342"/>
        </pc:sldMkLst>
        <pc:spChg chg="add del mod">
          <ac:chgData name="Margaret Fox" userId="892c1610-2351-4c35-b21d-3b293c8c172e" providerId="ADAL" clId="{EDF87497-CE22-455F-99D9-6FF8C6661875}" dt="2021-11-17T21:02:41.887" v="2429" actId="20577"/>
          <ac:spMkLst>
            <pc:docMk/>
            <pc:sldMk cId="2457450281" sldId="342"/>
            <ac:spMk id="2" creationId="{AAB9F923-3D98-49EE-927E-35748313EB37}"/>
          </ac:spMkLst>
        </pc:spChg>
        <pc:picChg chg="add del mod">
          <ac:chgData name="Margaret Fox" userId="892c1610-2351-4c35-b21d-3b293c8c172e" providerId="ADAL" clId="{EDF87497-CE22-455F-99D9-6FF8C6661875}" dt="2021-11-17T20:57:24.698" v="2249" actId="478"/>
          <ac:picMkLst>
            <pc:docMk/>
            <pc:sldMk cId="2457450281" sldId="342"/>
            <ac:picMk id="1026" creationId="{BFC09C5C-7D1F-43B8-9BC0-722DA933D2C8}"/>
          </ac:picMkLst>
        </pc:picChg>
        <pc:picChg chg="add del mod">
          <ac:chgData name="Margaret Fox" userId="892c1610-2351-4c35-b21d-3b293c8c172e" providerId="ADAL" clId="{EDF87497-CE22-455F-99D9-6FF8C6661875}" dt="2021-11-17T20:37:14.856" v="2220" actId="478"/>
          <ac:picMkLst>
            <pc:docMk/>
            <pc:sldMk cId="2457450281" sldId="342"/>
            <ac:picMk id="1028" creationId="{6568A0A6-3D29-470D-80F9-2170C1676951}"/>
          </ac:picMkLst>
        </pc:picChg>
        <pc:picChg chg="add mod">
          <ac:chgData name="Margaret Fox" userId="892c1610-2351-4c35-b21d-3b293c8c172e" providerId="ADAL" clId="{EDF87497-CE22-455F-99D9-6FF8C6661875}" dt="2021-11-17T21:03:35.182" v="2445" actId="1076"/>
          <ac:picMkLst>
            <pc:docMk/>
            <pc:sldMk cId="2457450281" sldId="342"/>
            <ac:picMk id="1030" creationId="{46F63C0B-DF47-4206-9BD7-C74A9C6AC6CB}"/>
          </ac:picMkLst>
        </pc:picChg>
        <pc:picChg chg="add del mod">
          <ac:chgData name="Margaret Fox" userId="892c1610-2351-4c35-b21d-3b293c8c172e" providerId="ADAL" clId="{EDF87497-CE22-455F-99D9-6FF8C6661875}" dt="2021-11-17T20:57:25.257" v="2250" actId="478"/>
          <ac:picMkLst>
            <pc:docMk/>
            <pc:sldMk cId="2457450281" sldId="342"/>
            <ac:picMk id="1032" creationId="{5FE594BC-4AB7-4AAC-B88C-02F9A26DDE4D}"/>
          </ac:picMkLst>
        </pc:picChg>
        <pc:picChg chg="add del">
          <ac:chgData name="Margaret Fox" userId="892c1610-2351-4c35-b21d-3b293c8c172e" providerId="ADAL" clId="{EDF87497-CE22-455F-99D9-6FF8C6661875}" dt="2021-11-17T20:39:32.621" v="2234"/>
          <ac:picMkLst>
            <pc:docMk/>
            <pc:sldMk cId="2457450281" sldId="342"/>
            <ac:picMk id="1034" creationId="{FA627D33-5FD4-4778-8370-40C23A1A74F1}"/>
          </ac:picMkLst>
        </pc:picChg>
        <pc:picChg chg="mod">
          <ac:chgData name="Margaret Fox" userId="892c1610-2351-4c35-b21d-3b293c8c172e" providerId="ADAL" clId="{EDF87497-CE22-455F-99D9-6FF8C6661875}" dt="2021-11-17T20:36:14.314" v="2218" actId="1076"/>
          <ac:picMkLst>
            <pc:docMk/>
            <pc:sldMk cId="2457450281" sldId="342"/>
            <ac:picMk id="2050" creationId="{9E476F11-15D0-42A8-BDAC-FCD6AA8E73AE}"/>
          </ac:picMkLst>
        </pc:picChg>
      </pc:sldChg>
      <pc:sldChg chg="addSp delSp modSp add mod">
        <pc:chgData name="Margaret Fox" userId="892c1610-2351-4c35-b21d-3b293c8c172e" providerId="ADAL" clId="{EDF87497-CE22-455F-99D9-6FF8C6661875}" dt="2021-11-17T21:03:13.550" v="2439" actId="1076"/>
        <pc:sldMkLst>
          <pc:docMk/>
          <pc:sldMk cId="620142920" sldId="343"/>
        </pc:sldMkLst>
        <pc:spChg chg="mod">
          <ac:chgData name="Margaret Fox" userId="892c1610-2351-4c35-b21d-3b293c8c172e" providerId="ADAL" clId="{EDF87497-CE22-455F-99D9-6FF8C6661875}" dt="2021-11-17T21:02:50.735" v="2432" actId="20577"/>
          <ac:spMkLst>
            <pc:docMk/>
            <pc:sldMk cId="620142920" sldId="343"/>
            <ac:spMk id="2" creationId="{AAB9F923-3D98-49EE-927E-35748313EB37}"/>
          </ac:spMkLst>
        </pc:spChg>
        <pc:picChg chg="add mod">
          <ac:chgData name="Margaret Fox" userId="892c1610-2351-4c35-b21d-3b293c8c172e" providerId="ADAL" clId="{EDF87497-CE22-455F-99D9-6FF8C6661875}" dt="2021-11-17T21:03:13.550" v="2439" actId="1076"/>
          <ac:picMkLst>
            <pc:docMk/>
            <pc:sldMk cId="620142920" sldId="343"/>
            <ac:picMk id="3" creationId="{6E3279FB-0AF9-44F7-B9B0-168EC2C73A4E}"/>
          </ac:picMkLst>
        </pc:picChg>
        <pc:picChg chg="del">
          <ac:chgData name="Margaret Fox" userId="892c1610-2351-4c35-b21d-3b293c8c172e" providerId="ADAL" clId="{EDF87497-CE22-455F-99D9-6FF8C6661875}" dt="2021-11-17T20:40:28.361" v="2237" actId="478"/>
          <ac:picMkLst>
            <pc:docMk/>
            <pc:sldMk cId="620142920" sldId="343"/>
            <ac:picMk id="1026" creationId="{BFC09C5C-7D1F-43B8-9BC0-722DA933D2C8}"/>
          </ac:picMkLst>
        </pc:picChg>
        <pc:picChg chg="del">
          <ac:chgData name="Margaret Fox" userId="892c1610-2351-4c35-b21d-3b293c8c172e" providerId="ADAL" clId="{EDF87497-CE22-455F-99D9-6FF8C6661875}" dt="2021-11-17T20:40:27.657" v="2236" actId="478"/>
          <ac:picMkLst>
            <pc:docMk/>
            <pc:sldMk cId="620142920" sldId="343"/>
            <ac:picMk id="1030" creationId="{46F63C0B-DF47-4206-9BD7-C74A9C6AC6CB}"/>
          </ac:picMkLst>
        </pc:picChg>
        <pc:picChg chg="del">
          <ac:chgData name="Margaret Fox" userId="892c1610-2351-4c35-b21d-3b293c8c172e" providerId="ADAL" clId="{EDF87497-CE22-455F-99D9-6FF8C6661875}" dt="2021-11-17T20:40:29.033" v="2238" actId="478"/>
          <ac:picMkLst>
            <pc:docMk/>
            <pc:sldMk cId="620142920" sldId="343"/>
            <ac:picMk id="1032" creationId="{5FE594BC-4AB7-4AAC-B88C-02F9A26DDE4D}"/>
          </ac:picMkLst>
        </pc:picChg>
        <pc:picChg chg="add del mod">
          <ac:chgData name="Margaret Fox" userId="892c1610-2351-4c35-b21d-3b293c8c172e" providerId="ADAL" clId="{EDF87497-CE22-455F-99D9-6FF8C6661875}" dt="2021-11-17T20:58:53.033" v="2347" actId="478"/>
          <ac:picMkLst>
            <pc:docMk/>
            <pc:sldMk cId="620142920" sldId="343"/>
            <ac:picMk id="2052" creationId="{5F38DF9C-2EBE-42C1-AE20-F764989EFCC5}"/>
          </ac:picMkLst>
        </pc:picChg>
      </pc:sldChg>
      <pc:sldChg chg="delSp modSp add mod">
        <pc:chgData name="Margaret Fox" userId="892c1610-2351-4c35-b21d-3b293c8c172e" providerId="ADAL" clId="{EDF87497-CE22-455F-99D9-6FF8C6661875}" dt="2021-11-17T21:03:28.470" v="2444" actId="1076"/>
        <pc:sldMkLst>
          <pc:docMk/>
          <pc:sldMk cId="3510752935" sldId="344"/>
        </pc:sldMkLst>
        <pc:spChg chg="mod">
          <ac:chgData name="Margaret Fox" userId="892c1610-2351-4c35-b21d-3b293c8c172e" providerId="ADAL" clId="{EDF87497-CE22-455F-99D9-6FF8C6661875}" dt="2021-11-17T21:02:44.803" v="2430" actId="20577"/>
          <ac:spMkLst>
            <pc:docMk/>
            <pc:sldMk cId="3510752935" sldId="344"/>
            <ac:spMk id="2" creationId="{AAB9F923-3D98-49EE-927E-35748313EB37}"/>
          </ac:spMkLst>
        </pc:spChg>
        <pc:picChg chg="mod">
          <ac:chgData name="Margaret Fox" userId="892c1610-2351-4c35-b21d-3b293c8c172e" providerId="ADAL" clId="{EDF87497-CE22-455F-99D9-6FF8C6661875}" dt="2021-11-17T21:03:28.470" v="2444" actId="1076"/>
          <ac:picMkLst>
            <pc:docMk/>
            <pc:sldMk cId="3510752935" sldId="344"/>
            <ac:picMk id="1026" creationId="{BFC09C5C-7D1F-43B8-9BC0-722DA933D2C8}"/>
          </ac:picMkLst>
        </pc:picChg>
        <pc:picChg chg="del">
          <ac:chgData name="Margaret Fox" userId="892c1610-2351-4c35-b21d-3b293c8c172e" providerId="ADAL" clId="{EDF87497-CE22-455F-99D9-6FF8C6661875}" dt="2021-11-17T20:58:06.250" v="2310" actId="478"/>
          <ac:picMkLst>
            <pc:docMk/>
            <pc:sldMk cId="3510752935" sldId="344"/>
            <ac:picMk id="1030" creationId="{46F63C0B-DF47-4206-9BD7-C74A9C6AC6CB}"/>
          </ac:picMkLst>
        </pc:picChg>
        <pc:picChg chg="del">
          <ac:chgData name="Margaret Fox" userId="892c1610-2351-4c35-b21d-3b293c8c172e" providerId="ADAL" clId="{EDF87497-CE22-455F-99D9-6FF8C6661875}" dt="2021-11-17T20:58:06.953" v="2311" actId="478"/>
          <ac:picMkLst>
            <pc:docMk/>
            <pc:sldMk cId="3510752935" sldId="344"/>
            <ac:picMk id="1032" creationId="{5FE594BC-4AB7-4AAC-B88C-02F9A26DDE4D}"/>
          </ac:picMkLst>
        </pc:picChg>
      </pc:sldChg>
      <pc:sldChg chg="delSp modSp add mod">
        <pc:chgData name="Margaret Fox" userId="892c1610-2351-4c35-b21d-3b293c8c172e" providerId="ADAL" clId="{EDF87497-CE22-455F-99D9-6FF8C6661875}" dt="2021-11-17T21:03:24.157" v="2443" actId="1076"/>
        <pc:sldMkLst>
          <pc:docMk/>
          <pc:sldMk cId="2810947904" sldId="345"/>
        </pc:sldMkLst>
        <pc:spChg chg="mod">
          <ac:chgData name="Margaret Fox" userId="892c1610-2351-4c35-b21d-3b293c8c172e" providerId="ADAL" clId="{EDF87497-CE22-455F-99D9-6FF8C6661875}" dt="2021-11-17T21:02:47.630" v="2431" actId="20577"/>
          <ac:spMkLst>
            <pc:docMk/>
            <pc:sldMk cId="2810947904" sldId="345"/>
            <ac:spMk id="2" creationId="{AAB9F923-3D98-49EE-927E-35748313EB37}"/>
          </ac:spMkLst>
        </pc:spChg>
        <pc:picChg chg="del">
          <ac:chgData name="Margaret Fox" userId="892c1610-2351-4c35-b21d-3b293c8c172e" providerId="ADAL" clId="{EDF87497-CE22-455F-99D9-6FF8C6661875}" dt="2021-11-17T20:58:28.153" v="2318" actId="478"/>
          <ac:picMkLst>
            <pc:docMk/>
            <pc:sldMk cId="2810947904" sldId="345"/>
            <ac:picMk id="1026" creationId="{BFC09C5C-7D1F-43B8-9BC0-722DA933D2C8}"/>
          </ac:picMkLst>
        </pc:picChg>
        <pc:picChg chg="del">
          <ac:chgData name="Margaret Fox" userId="892c1610-2351-4c35-b21d-3b293c8c172e" providerId="ADAL" clId="{EDF87497-CE22-455F-99D9-6FF8C6661875}" dt="2021-11-17T20:58:27.545" v="2317" actId="478"/>
          <ac:picMkLst>
            <pc:docMk/>
            <pc:sldMk cId="2810947904" sldId="345"/>
            <ac:picMk id="1030" creationId="{46F63C0B-DF47-4206-9BD7-C74A9C6AC6CB}"/>
          </ac:picMkLst>
        </pc:picChg>
        <pc:picChg chg="mod">
          <ac:chgData name="Margaret Fox" userId="892c1610-2351-4c35-b21d-3b293c8c172e" providerId="ADAL" clId="{EDF87497-CE22-455F-99D9-6FF8C6661875}" dt="2021-11-17T21:03:24.157" v="2443" actId="1076"/>
          <ac:picMkLst>
            <pc:docMk/>
            <pc:sldMk cId="2810947904" sldId="345"/>
            <ac:picMk id="1032" creationId="{5FE594BC-4AB7-4AAC-B88C-02F9A26DDE4D}"/>
          </ac:picMkLst>
        </pc:picChg>
      </pc:sldChg>
      <pc:sldChg chg="addSp delSp modSp add mod">
        <pc:chgData name="Margaret Fox" userId="892c1610-2351-4c35-b21d-3b293c8c172e" providerId="ADAL" clId="{EDF87497-CE22-455F-99D9-6FF8C6661875}" dt="2021-11-17T21:03:10.606" v="2438" actId="1076"/>
        <pc:sldMkLst>
          <pc:docMk/>
          <pc:sldMk cId="977375305" sldId="346"/>
        </pc:sldMkLst>
        <pc:spChg chg="mod">
          <ac:chgData name="Margaret Fox" userId="892c1610-2351-4c35-b21d-3b293c8c172e" providerId="ADAL" clId="{EDF87497-CE22-455F-99D9-6FF8C6661875}" dt="2021-11-17T21:02:54.256" v="2433" actId="20577"/>
          <ac:spMkLst>
            <pc:docMk/>
            <pc:sldMk cId="977375305" sldId="346"/>
            <ac:spMk id="2" creationId="{AAB9F923-3D98-49EE-927E-35748313EB37}"/>
          </ac:spMkLst>
        </pc:spChg>
        <pc:picChg chg="del">
          <ac:chgData name="Margaret Fox" userId="892c1610-2351-4c35-b21d-3b293c8c172e" providerId="ADAL" clId="{EDF87497-CE22-455F-99D9-6FF8C6661875}" dt="2021-11-17T20:59:20.889" v="2398" actId="478"/>
          <ac:picMkLst>
            <pc:docMk/>
            <pc:sldMk cId="977375305" sldId="346"/>
            <ac:picMk id="3" creationId="{6E3279FB-0AF9-44F7-B9B0-168EC2C73A4E}"/>
          </ac:picMkLst>
        </pc:picChg>
        <pc:picChg chg="add mod">
          <ac:chgData name="Margaret Fox" userId="892c1610-2351-4c35-b21d-3b293c8c172e" providerId="ADAL" clId="{EDF87497-CE22-455F-99D9-6FF8C6661875}" dt="2021-11-17T21:03:10.606" v="2438" actId="1076"/>
          <ac:picMkLst>
            <pc:docMk/>
            <pc:sldMk cId="977375305" sldId="346"/>
            <ac:picMk id="6" creationId="{D7BE2C61-306C-4DA8-B294-DA9232F60531}"/>
          </ac:picMkLst>
        </pc:picChg>
        <pc:picChg chg="mod">
          <ac:chgData name="Margaret Fox" userId="892c1610-2351-4c35-b21d-3b293c8c172e" providerId="ADAL" clId="{EDF87497-CE22-455F-99D9-6FF8C6661875}" dt="2021-11-17T21:03:07.965" v="2437" actId="1076"/>
          <ac:picMkLst>
            <pc:docMk/>
            <pc:sldMk cId="977375305" sldId="346"/>
            <ac:picMk id="2052" creationId="{5F38DF9C-2EBE-42C1-AE20-F764989EFCC5}"/>
          </ac:picMkLst>
        </pc:picChg>
      </pc:sldChg>
      <pc:sldChg chg="addSp delSp modSp add mod">
        <pc:chgData name="Margaret Fox" userId="892c1610-2351-4c35-b21d-3b293c8c172e" providerId="ADAL" clId="{EDF87497-CE22-455F-99D9-6FF8C6661875}" dt="2021-11-17T21:03:05.054" v="2436" actId="1076"/>
        <pc:sldMkLst>
          <pc:docMk/>
          <pc:sldMk cId="1162117100" sldId="347"/>
        </pc:sldMkLst>
        <pc:spChg chg="mod">
          <ac:chgData name="Margaret Fox" userId="892c1610-2351-4c35-b21d-3b293c8c172e" providerId="ADAL" clId="{EDF87497-CE22-455F-99D9-6FF8C6661875}" dt="2021-11-17T21:02:58.446" v="2434" actId="20577"/>
          <ac:spMkLst>
            <pc:docMk/>
            <pc:sldMk cId="1162117100" sldId="347"/>
            <ac:spMk id="2" creationId="{AAB9F923-3D98-49EE-927E-35748313EB37}"/>
          </ac:spMkLst>
        </pc:spChg>
        <pc:picChg chg="del">
          <ac:chgData name="Margaret Fox" userId="892c1610-2351-4c35-b21d-3b293c8c172e" providerId="ADAL" clId="{EDF87497-CE22-455F-99D9-6FF8C6661875}" dt="2021-11-17T21:02:04.793" v="2421" actId="478"/>
          <ac:picMkLst>
            <pc:docMk/>
            <pc:sldMk cId="1162117100" sldId="347"/>
            <ac:picMk id="6" creationId="{D7BE2C61-306C-4DA8-B294-DA9232F60531}"/>
          </ac:picMkLst>
        </pc:picChg>
        <pc:picChg chg="del">
          <ac:chgData name="Margaret Fox" userId="892c1610-2351-4c35-b21d-3b293c8c172e" providerId="ADAL" clId="{EDF87497-CE22-455F-99D9-6FF8C6661875}" dt="2021-11-17T21:02:04.218" v="2420" actId="478"/>
          <ac:picMkLst>
            <pc:docMk/>
            <pc:sldMk cId="1162117100" sldId="347"/>
            <ac:picMk id="2052" creationId="{5F38DF9C-2EBE-42C1-AE20-F764989EFCC5}"/>
          </ac:picMkLst>
        </pc:picChg>
        <pc:picChg chg="add mod">
          <ac:chgData name="Margaret Fox" userId="892c1610-2351-4c35-b21d-3b293c8c172e" providerId="ADAL" clId="{EDF87497-CE22-455F-99D9-6FF8C6661875}" dt="2021-11-17T21:03:05.054" v="2436" actId="1076"/>
          <ac:picMkLst>
            <pc:docMk/>
            <pc:sldMk cId="1162117100" sldId="347"/>
            <ac:picMk id="3074" creationId="{2A6130FC-5B61-4D80-8BEF-DB7CFB34F2E2}"/>
          </ac:picMkLst>
        </pc:picChg>
        <pc:picChg chg="add mod">
          <ac:chgData name="Margaret Fox" userId="892c1610-2351-4c35-b21d-3b293c8c172e" providerId="ADAL" clId="{EDF87497-CE22-455F-99D9-6FF8C6661875}" dt="2021-11-17T21:03:03.366" v="2435" actId="1076"/>
          <ac:picMkLst>
            <pc:docMk/>
            <pc:sldMk cId="1162117100" sldId="347"/>
            <ac:picMk id="3076" creationId="{49D20D41-B072-47F0-B1C8-AAAC98373AD6}"/>
          </ac:picMkLst>
        </pc:picChg>
      </pc:sldChg>
      <pc:sldChg chg="modSp add mod">
        <pc:chgData name="Margaret Fox" userId="892c1610-2351-4c35-b21d-3b293c8c172e" providerId="ADAL" clId="{EDF87497-CE22-455F-99D9-6FF8C6661875}" dt="2021-11-17T21:17:56.989" v="3784" actId="20577"/>
        <pc:sldMkLst>
          <pc:docMk/>
          <pc:sldMk cId="700559569" sldId="348"/>
        </pc:sldMkLst>
        <pc:spChg chg="mod">
          <ac:chgData name="Margaret Fox" userId="892c1610-2351-4c35-b21d-3b293c8c172e" providerId="ADAL" clId="{EDF87497-CE22-455F-99D9-6FF8C6661875}" dt="2021-11-17T21:17:56.989" v="3784" actId="20577"/>
          <ac:spMkLst>
            <pc:docMk/>
            <pc:sldMk cId="700559569" sldId="348"/>
            <ac:spMk id="2" creationId="{AAB9F923-3D98-49EE-927E-35748313EB37}"/>
          </ac:spMkLst>
        </pc:spChg>
      </pc:sldChg>
      <pc:sldChg chg="modSp add mod ord">
        <pc:chgData name="Margaret Fox" userId="892c1610-2351-4c35-b21d-3b293c8c172e" providerId="ADAL" clId="{EDF87497-CE22-455F-99D9-6FF8C6661875}" dt="2021-11-17T21:20:12.782" v="3994" actId="20577"/>
        <pc:sldMkLst>
          <pc:docMk/>
          <pc:sldMk cId="2086337223" sldId="349"/>
        </pc:sldMkLst>
        <pc:spChg chg="mod">
          <ac:chgData name="Margaret Fox" userId="892c1610-2351-4c35-b21d-3b293c8c172e" providerId="ADAL" clId="{EDF87497-CE22-455F-99D9-6FF8C6661875}" dt="2021-11-17T21:20:12.782" v="3994" actId="20577"/>
          <ac:spMkLst>
            <pc:docMk/>
            <pc:sldMk cId="2086337223" sldId="349"/>
            <ac:spMk id="2" creationId="{AAB9F923-3D98-49EE-927E-35748313EB37}"/>
          </ac:spMkLst>
        </pc:spChg>
      </pc:sldChg>
      <pc:sldChg chg="modSp add mod ord">
        <pc:chgData name="Margaret Fox" userId="892c1610-2351-4c35-b21d-3b293c8c172e" providerId="ADAL" clId="{EDF87497-CE22-455F-99D9-6FF8C6661875}" dt="2021-11-17T21:16:42.688" v="3634"/>
        <pc:sldMkLst>
          <pc:docMk/>
          <pc:sldMk cId="1153364666" sldId="350"/>
        </pc:sldMkLst>
        <pc:spChg chg="mod">
          <ac:chgData name="Margaret Fox" userId="892c1610-2351-4c35-b21d-3b293c8c172e" providerId="ADAL" clId="{EDF87497-CE22-455F-99D9-6FF8C6661875}" dt="2021-11-17T21:16:32.111" v="3630" actId="1076"/>
          <ac:spMkLst>
            <pc:docMk/>
            <pc:sldMk cId="1153364666" sldId="350"/>
            <ac:spMk id="2" creationId="{AAB9F923-3D98-49EE-927E-35748313EB37}"/>
          </ac:spMkLst>
        </pc:spChg>
      </pc:sldChg>
      <pc:sldChg chg="add del">
        <pc:chgData name="Margaret Fox" userId="892c1610-2351-4c35-b21d-3b293c8c172e" providerId="ADAL" clId="{EDF87497-CE22-455F-99D9-6FF8C6661875}" dt="2021-11-17T21:18:21.154" v="3786"/>
        <pc:sldMkLst>
          <pc:docMk/>
          <pc:sldMk cId="1040682455" sldId="351"/>
        </pc:sldMkLst>
      </pc:sldChg>
      <pc:sldChg chg="modSp add mod">
        <pc:chgData name="Margaret Fox" userId="892c1610-2351-4c35-b21d-3b293c8c172e" providerId="ADAL" clId="{EDF87497-CE22-455F-99D9-6FF8C6661875}" dt="2021-11-17T21:18:51.164" v="3939" actId="20577"/>
        <pc:sldMkLst>
          <pc:docMk/>
          <pc:sldMk cId="2077932830" sldId="351"/>
        </pc:sldMkLst>
        <pc:spChg chg="mod">
          <ac:chgData name="Margaret Fox" userId="892c1610-2351-4c35-b21d-3b293c8c172e" providerId="ADAL" clId="{EDF87497-CE22-455F-99D9-6FF8C6661875}" dt="2021-11-17T21:18:51.164" v="3939" actId="20577"/>
          <ac:spMkLst>
            <pc:docMk/>
            <pc:sldMk cId="2077932830" sldId="351"/>
            <ac:spMk id="2" creationId="{AAB9F923-3D98-49EE-927E-35748313EB37}"/>
          </ac:spMkLst>
        </pc:spChg>
      </pc:sldChg>
    </pc:docChg>
  </pc:docChgLst>
  <pc:docChgLst>
    <pc:chgData name="Margaret Fox" userId="892c1610-2351-4c35-b21d-3b293c8c172e" providerId="ADAL" clId="{AA17C194-FFE3-4525-9A09-FD6038D38FDC}"/>
    <pc:docChg chg="custSel addSld delSld modSld">
      <pc:chgData name="Margaret Fox" userId="892c1610-2351-4c35-b21d-3b293c8c172e" providerId="ADAL" clId="{AA17C194-FFE3-4525-9A09-FD6038D38FDC}" dt="2021-10-27T20:20:18.611" v="1666" actId="20577"/>
      <pc:docMkLst>
        <pc:docMk/>
      </pc:docMkLst>
      <pc:sldChg chg="modSp mod">
        <pc:chgData name="Margaret Fox" userId="892c1610-2351-4c35-b21d-3b293c8c172e" providerId="ADAL" clId="{AA17C194-FFE3-4525-9A09-FD6038D38FDC}" dt="2021-10-27T19:18:17.013" v="1294" actId="20577"/>
        <pc:sldMkLst>
          <pc:docMk/>
          <pc:sldMk cId="1809337763" sldId="277"/>
        </pc:sldMkLst>
        <pc:spChg chg="mod">
          <ac:chgData name="Margaret Fox" userId="892c1610-2351-4c35-b21d-3b293c8c172e" providerId="ADAL" clId="{AA17C194-FFE3-4525-9A09-FD6038D38FDC}" dt="2021-10-27T19:18:17.013" v="1294" actId="20577"/>
          <ac:spMkLst>
            <pc:docMk/>
            <pc:sldMk cId="1809337763" sldId="277"/>
            <ac:spMk id="2" creationId="{AAB9F923-3D98-49EE-927E-35748313EB37}"/>
          </ac:spMkLst>
        </pc:spChg>
      </pc:sldChg>
      <pc:sldChg chg="modSp mod">
        <pc:chgData name="Margaret Fox" userId="892c1610-2351-4c35-b21d-3b293c8c172e" providerId="ADAL" clId="{AA17C194-FFE3-4525-9A09-FD6038D38FDC}" dt="2021-10-27T19:17:51.878" v="1232" actId="20577"/>
        <pc:sldMkLst>
          <pc:docMk/>
          <pc:sldMk cId="1771820215" sldId="287"/>
        </pc:sldMkLst>
        <pc:spChg chg="mod">
          <ac:chgData name="Margaret Fox" userId="892c1610-2351-4c35-b21d-3b293c8c172e" providerId="ADAL" clId="{AA17C194-FFE3-4525-9A09-FD6038D38FDC}" dt="2021-10-27T19:17:51.878" v="1232" actId="20577"/>
          <ac:spMkLst>
            <pc:docMk/>
            <pc:sldMk cId="1771820215" sldId="287"/>
            <ac:spMk id="2" creationId="{AAB9F923-3D98-49EE-927E-35748313EB37}"/>
          </ac:spMkLst>
        </pc:spChg>
      </pc:sldChg>
      <pc:sldChg chg="modSp mod">
        <pc:chgData name="Margaret Fox" userId="892c1610-2351-4c35-b21d-3b293c8c172e" providerId="ADAL" clId="{AA17C194-FFE3-4525-9A09-FD6038D38FDC}" dt="2021-10-27T19:47:12.796" v="1298" actId="20577"/>
        <pc:sldMkLst>
          <pc:docMk/>
          <pc:sldMk cId="1974659097" sldId="310"/>
        </pc:sldMkLst>
        <pc:spChg chg="mod">
          <ac:chgData name="Margaret Fox" userId="892c1610-2351-4c35-b21d-3b293c8c172e" providerId="ADAL" clId="{AA17C194-FFE3-4525-9A09-FD6038D38FDC}" dt="2021-10-27T19:47:12.796" v="1298" actId="20577"/>
          <ac:spMkLst>
            <pc:docMk/>
            <pc:sldMk cId="1974659097" sldId="310"/>
            <ac:spMk id="2" creationId="{AAB9F923-3D98-49EE-927E-35748313EB37}"/>
          </ac:spMkLst>
        </pc:spChg>
      </pc:sldChg>
      <pc:sldChg chg="modSp mod">
        <pc:chgData name="Margaret Fox" userId="892c1610-2351-4c35-b21d-3b293c8c172e" providerId="ADAL" clId="{AA17C194-FFE3-4525-9A09-FD6038D38FDC}" dt="2021-10-27T19:48:14.391" v="1299" actId="20577"/>
        <pc:sldMkLst>
          <pc:docMk/>
          <pc:sldMk cId="1117480482" sldId="311"/>
        </pc:sldMkLst>
        <pc:spChg chg="mod">
          <ac:chgData name="Margaret Fox" userId="892c1610-2351-4c35-b21d-3b293c8c172e" providerId="ADAL" clId="{AA17C194-FFE3-4525-9A09-FD6038D38FDC}" dt="2021-10-27T19:48:14.391" v="1299" actId="20577"/>
          <ac:spMkLst>
            <pc:docMk/>
            <pc:sldMk cId="1117480482" sldId="311"/>
            <ac:spMk id="2" creationId="{AAB9F923-3D98-49EE-927E-35748313EB37}"/>
          </ac:spMkLst>
        </pc:spChg>
      </pc:sldChg>
      <pc:sldChg chg="modSp mod">
        <pc:chgData name="Margaret Fox" userId="892c1610-2351-4c35-b21d-3b293c8c172e" providerId="ADAL" clId="{AA17C194-FFE3-4525-9A09-FD6038D38FDC}" dt="2021-10-27T19:13:39.736" v="1097" actId="20577"/>
        <pc:sldMkLst>
          <pc:docMk/>
          <pc:sldMk cId="3996046552" sldId="312"/>
        </pc:sldMkLst>
        <pc:spChg chg="mod">
          <ac:chgData name="Margaret Fox" userId="892c1610-2351-4c35-b21d-3b293c8c172e" providerId="ADAL" clId="{AA17C194-FFE3-4525-9A09-FD6038D38FDC}" dt="2021-10-27T19:13:39.736" v="1097" actId="20577"/>
          <ac:spMkLst>
            <pc:docMk/>
            <pc:sldMk cId="3996046552" sldId="312"/>
            <ac:spMk id="2" creationId="{AAB9F923-3D98-49EE-927E-35748313EB37}"/>
          </ac:spMkLst>
        </pc:spChg>
      </pc:sldChg>
      <pc:sldChg chg="del">
        <pc:chgData name="Margaret Fox" userId="892c1610-2351-4c35-b21d-3b293c8c172e" providerId="ADAL" clId="{AA17C194-FFE3-4525-9A09-FD6038D38FDC}" dt="2021-10-27T19:34:37.722" v="1295" actId="47"/>
        <pc:sldMkLst>
          <pc:docMk/>
          <pc:sldMk cId="2617018406" sldId="315"/>
        </pc:sldMkLst>
      </pc:sldChg>
      <pc:sldChg chg="del">
        <pc:chgData name="Margaret Fox" userId="892c1610-2351-4c35-b21d-3b293c8c172e" providerId="ADAL" clId="{AA17C194-FFE3-4525-9A09-FD6038D38FDC}" dt="2021-10-27T19:34:38.854" v="1296" actId="47"/>
        <pc:sldMkLst>
          <pc:docMk/>
          <pc:sldMk cId="4288585237" sldId="316"/>
        </pc:sldMkLst>
      </pc:sldChg>
      <pc:sldChg chg="modSp mod">
        <pc:chgData name="Margaret Fox" userId="892c1610-2351-4c35-b21d-3b293c8c172e" providerId="ADAL" clId="{AA17C194-FFE3-4525-9A09-FD6038D38FDC}" dt="2021-10-27T19:03:45.869" v="65" actId="20577"/>
        <pc:sldMkLst>
          <pc:docMk/>
          <pc:sldMk cId="2032702914" sldId="320"/>
        </pc:sldMkLst>
        <pc:spChg chg="mod">
          <ac:chgData name="Margaret Fox" userId="892c1610-2351-4c35-b21d-3b293c8c172e" providerId="ADAL" clId="{AA17C194-FFE3-4525-9A09-FD6038D38FDC}" dt="2021-10-27T19:03:45.869" v="65" actId="20577"/>
          <ac:spMkLst>
            <pc:docMk/>
            <pc:sldMk cId="2032702914" sldId="320"/>
            <ac:spMk id="2" creationId="{AAB9F923-3D98-49EE-927E-35748313EB37}"/>
          </ac:spMkLst>
        </pc:spChg>
      </pc:sldChg>
      <pc:sldChg chg="modSp add mod">
        <pc:chgData name="Margaret Fox" userId="892c1610-2351-4c35-b21d-3b293c8c172e" providerId="ADAL" clId="{AA17C194-FFE3-4525-9A09-FD6038D38FDC}" dt="2021-10-27T19:05:40.387" v="267" actId="20577"/>
        <pc:sldMkLst>
          <pc:docMk/>
          <pc:sldMk cId="1245164664" sldId="321"/>
        </pc:sldMkLst>
        <pc:spChg chg="mod">
          <ac:chgData name="Margaret Fox" userId="892c1610-2351-4c35-b21d-3b293c8c172e" providerId="ADAL" clId="{AA17C194-FFE3-4525-9A09-FD6038D38FDC}" dt="2021-10-27T19:05:40.387" v="267" actId="20577"/>
          <ac:spMkLst>
            <pc:docMk/>
            <pc:sldMk cId="1245164664" sldId="321"/>
            <ac:spMk id="2" creationId="{AAB9F923-3D98-49EE-927E-35748313EB37}"/>
          </ac:spMkLst>
        </pc:spChg>
      </pc:sldChg>
      <pc:sldChg chg="modSp add mod">
        <pc:chgData name="Margaret Fox" userId="892c1610-2351-4c35-b21d-3b293c8c172e" providerId="ADAL" clId="{AA17C194-FFE3-4525-9A09-FD6038D38FDC}" dt="2021-10-27T19:09:36.477" v="746" actId="20577"/>
        <pc:sldMkLst>
          <pc:docMk/>
          <pc:sldMk cId="2173630304" sldId="322"/>
        </pc:sldMkLst>
        <pc:spChg chg="mod">
          <ac:chgData name="Margaret Fox" userId="892c1610-2351-4c35-b21d-3b293c8c172e" providerId="ADAL" clId="{AA17C194-FFE3-4525-9A09-FD6038D38FDC}" dt="2021-10-27T19:09:36.477" v="746" actId="20577"/>
          <ac:spMkLst>
            <pc:docMk/>
            <pc:sldMk cId="2173630304" sldId="322"/>
            <ac:spMk id="2" creationId="{AAB9F923-3D98-49EE-927E-35748313EB37}"/>
          </ac:spMkLst>
        </pc:spChg>
      </pc:sldChg>
      <pc:sldChg chg="modSp add mod">
        <pc:chgData name="Margaret Fox" userId="892c1610-2351-4c35-b21d-3b293c8c172e" providerId="ADAL" clId="{AA17C194-FFE3-4525-9A09-FD6038D38FDC}" dt="2021-10-27T19:12:31.106" v="1047" actId="255"/>
        <pc:sldMkLst>
          <pc:docMk/>
          <pc:sldMk cId="3595692726" sldId="323"/>
        </pc:sldMkLst>
        <pc:spChg chg="mod">
          <ac:chgData name="Margaret Fox" userId="892c1610-2351-4c35-b21d-3b293c8c172e" providerId="ADAL" clId="{AA17C194-FFE3-4525-9A09-FD6038D38FDC}" dt="2021-10-27T19:12:31.106" v="1047" actId="255"/>
          <ac:spMkLst>
            <pc:docMk/>
            <pc:sldMk cId="3595692726" sldId="323"/>
            <ac:spMk id="2" creationId="{AAB9F923-3D98-49EE-927E-35748313EB37}"/>
          </ac:spMkLst>
        </pc:spChg>
      </pc:sldChg>
      <pc:sldChg chg="modSp add mod">
        <pc:chgData name="Margaret Fox" userId="892c1610-2351-4c35-b21d-3b293c8c172e" providerId="ADAL" clId="{AA17C194-FFE3-4525-9A09-FD6038D38FDC}" dt="2021-10-27T20:17:29.795" v="1657" actId="20577"/>
        <pc:sldMkLst>
          <pc:docMk/>
          <pc:sldMk cId="177095039" sldId="324"/>
        </pc:sldMkLst>
        <pc:spChg chg="mod">
          <ac:chgData name="Margaret Fox" userId="892c1610-2351-4c35-b21d-3b293c8c172e" providerId="ADAL" clId="{AA17C194-FFE3-4525-9A09-FD6038D38FDC}" dt="2021-10-27T20:17:29.795" v="1657" actId="20577"/>
          <ac:spMkLst>
            <pc:docMk/>
            <pc:sldMk cId="177095039" sldId="324"/>
            <ac:spMk id="2" creationId="{AAB9F923-3D98-49EE-927E-35748313EB37}"/>
          </ac:spMkLst>
        </pc:spChg>
      </pc:sldChg>
      <pc:sldChg chg="add del">
        <pc:chgData name="Margaret Fox" userId="892c1610-2351-4c35-b21d-3b293c8c172e" providerId="ADAL" clId="{AA17C194-FFE3-4525-9A09-FD6038D38FDC}" dt="2021-10-27T19:10:22.793" v="757" actId="47"/>
        <pc:sldMkLst>
          <pc:docMk/>
          <pc:sldMk cId="3708374426" sldId="324"/>
        </pc:sldMkLst>
      </pc:sldChg>
      <pc:sldChg chg="modSp add mod">
        <pc:chgData name="Margaret Fox" userId="892c1610-2351-4c35-b21d-3b293c8c172e" providerId="ADAL" clId="{AA17C194-FFE3-4525-9A09-FD6038D38FDC}" dt="2021-10-27T20:20:18.611" v="1666" actId="20577"/>
        <pc:sldMkLst>
          <pc:docMk/>
          <pc:sldMk cId="2859815796" sldId="325"/>
        </pc:sldMkLst>
        <pc:spChg chg="mod">
          <ac:chgData name="Margaret Fox" userId="892c1610-2351-4c35-b21d-3b293c8c172e" providerId="ADAL" clId="{AA17C194-FFE3-4525-9A09-FD6038D38FDC}" dt="2021-10-27T20:20:18.611" v="1666" actId="20577"/>
          <ac:spMkLst>
            <pc:docMk/>
            <pc:sldMk cId="2859815796" sldId="325"/>
            <ac:spMk id="2" creationId="{AAB9F923-3D98-49EE-927E-35748313EB37}"/>
          </ac:spMkLst>
        </pc:spChg>
      </pc:sldChg>
    </pc:docChg>
  </pc:docChgLst>
  <pc:docChgLst>
    <pc:chgData name="Margaret Fox" userId="892c1610-2351-4c35-b21d-3b293c8c172e" providerId="ADAL" clId="{A0B31DBB-3845-4FD7-BA22-208FC90ECCA5}"/>
    <pc:docChg chg="undo custSel addSld delSld modSld sldOrd">
      <pc:chgData name="Margaret Fox" userId="892c1610-2351-4c35-b21d-3b293c8c172e" providerId="ADAL" clId="{A0B31DBB-3845-4FD7-BA22-208FC90ECCA5}" dt="2021-12-01T15:18:08.675" v="2790" actId="1076"/>
      <pc:docMkLst>
        <pc:docMk/>
      </pc:docMkLst>
      <pc:sldChg chg="modSp mod">
        <pc:chgData name="Margaret Fox" userId="892c1610-2351-4c35-b21d-3b293c8c172e" providerId="ADAL" clId="{A0B31DBB-3845-4FD7-BA22-208FC90ECCA5}" dt="2021-12-01T14:41:21.707" v="2317" actId="20577"/>
        <pc:sldMkLst>
          <pc:docMk/>
          <pc:sldMk cId="3881917840" sldId="256"/>
        </pc:sldMkLst>
        <pc:spChg chg="mod">
          <ac:chgData name="Margaret Fox" userId="892c1610-2351-4c35-b21d-3b293c8c172e" providerId="ADAL" clId="{A0B31DBB-3845-4FD7-BA22-208FC90ECCA5}" dt="2021-12-01T14:41:21.707" v="2317" actId="20577"/>
          <ac:spMkLst>
            <pc:docMk/>
            <pc:sldMk cId="3881917840" sldId="256"/>
            <ac:spMk id="2" creationId="{A498E3EA-3B74-4AB6-A680-7FF77E458D00}"/>
          </ac:spMkLst>
        </pc:spChg>
      </pc:sldChg>
      <pc:sldChg chg="modSp mod">
        <pc:chgData name="Margaret Fox" userId="892c1610-2351-4c35-b21d-3b293c8c172e" providerId="ADAL" clId="{A0B31DBB-3845-4FD7-BA22-208FC90ECCA5}" dt="2021-11-30T18:54:57.341" v="45" actId="20577"/>
        <pc:sldMkLst>
          <pc:docMk/>
          <pc:sldMk cId="1260153591" sldId="257"/>
        </pc:sldMkLst>
        <pc:spChg chg="mod">
          <ac:chgData name="Margaret Fox" userId="892c1610-2351-4c35-b21d-3b293c8c172e" providerId="ADAL" clId="{A0B31DBB-3845-4FD7-BA22-208FC90ECCA5}" dt="2021-11-30T18:54:57.341" v="45" actId="20577"/>
          <ac:spMkLst>
            <pc:docMk/>
            <pc:sldMk cId="1260153591" sldId="257"/>
            <ac:spMk id="2" creationId="{AAB9F923-3D98-49EE-927E-35748313EB37}"/>
          </ac:spMkLst>
        </pc:spChg>
      </pc:sldChg>
      <pc:sldChg chg="modSp mod">
        <pc:chgData name="Margaret Fox" userId="892c1610-2351-4c35-b21d-3b293c8c172e" providerId="ADAL" clId="{A0B31DBB-3845-4FD7-BA22-208FC90ECCA5}" dt="2021-11-30T18:56:23.667" v="133" actId="255"/>
        <pc:sldMkLst>
          <pc:docMk/>
          <pc:sldMk cId="3285693065" sldId="262"/>
        </pc:sldMkLst>
        <pc:spChg chg="mod">
          <ac:chgData name="Margaret Fox" userId="892c1610-2351-4c35-b21d-3b293c8c172e" providerId="ADAL" clId="{A0B31DBB-3845-4FD7-BA22-208FC90ECCA5}" dt="2021-11-30T18:56:23.667" v="133" actId="255"/>
          <ac:spMkLst>
            <pc:docMk/>
            <pc:sldMk cId="3285693065" sldId="262"/>
            <ac:spMk id="2" creationId="{AAB9F923-3D98-49EE-927E-35748313EB37}"/>
          </ac:spMkLst>
        </pc:spChg>
      </pc:sldChg>
      <pc:sldChg chg="modSp mod">
        <pc:chgData name="Margaret Fox" userId="892c1610-2351-4c35-b21d-3b293c8c172e" providerId="ADAL" clId="{A0B31DBB-3845-4FD7-BA22-208FC90ECCA5}" dt="2021-11-30T20:04:43.513" v="2188" actId="20577"/>
        <pc:sldMkLst>
          <pc:docMk/>
          <pc:sldMk cId="1809337763" sldId="277"/>
        </pc:sldMkLst>
        <pc:spChg chg="mod">
          <ac:chgData name="Margaret Fox" userId="892c1610-2351-4c35-b21d-3b293c8c172e" providerId="ADAL" clId="{A0B31DBB-3845-4FD7-BA22-208FC90ECCA5}" dt="2021-11-30T20:04:43.513" v="2188" actId="20577"/>
          <ac:spMkLst>
            <pc:docMk/>
            <pc:sldMk cId="1809337763" sldId="277"/>
            <ac:spMk id="2" creationId="{AAB9F923-3D98-49EE-927E-35748313EB37}"/>
          </ac:spMkLst>
        </pc:spChg>
      </pc:sldChg>
      <pc:sldChg chg="modSp mod">
        <pc:chgData name="Margaret Fox" userId="892c1610-2351-4c35-b21d-3b293c8c172e" providerId="ADAL" clId="{A0B31DBB-3845-4FD7-BA22-208FC90ECCA5}" dt="2021-11-30T18:54:30.983" v="11" actId="20577"/>
        <pc:sldMkLst>
          <pc:docMk/>
          <pc:sldMk cId="1128444069" sldId="278"/>
        </pc:sldMkLst>
        <pc:spChg chg="mod">
          <ac:chgData name="Margaret Fox" userId="892c1610-2351-4c35-b21d-3b293c8c172e" providerId="ADAL" clId="{A0B31DBB-3845-4FD7-BA22-208FC90ECCA5}" dt="2021-11-30T18:54:30.983" v="11" actId="20577"/>
          <ac:spMkLst>
            <pc:docMk/>
            <pc:sldMk cId="1128444069" sldId="278"/>
            <ac:spMk id="2" creationId="{AAB9F923-3D98-49EE-927E-35748313EB37}"/>
          </ac:spMkLst>
        </pc:spChg>
      </pc:sldChg>
      <pc:sldChg chg="modSp mod">
        <pc:chgData name="Margaret Fox" userId="892c1610-2351-4c35-b21d-3b293c8c172e" providerId="ADAL" clId="{A0B31DBB-3845-4FD7-BA22-208FC90ECCA5}" dt="2021-11-30T18:57:39.243" v="409" actId="313"/>
        <pc:sldMkLst>
          <pc:docMk/>
          <pc:sldMk cId="2466888729" sldId="308"/>
        </pc:sldMkLst>
        <pc:spChg chg="mod">
          <ac:chgData name="Margaret Fox" userId="892c1610-2351-4c35-b21d-3b293c8c172e" providerId="ADAL" clId="{A0B31DBB-3845-4FD7-BA22-208FC90ECCA5}" dt="2021-11-30T18:57:39.243" v="409" actId="313"/>
          <ac:spMkLst>
            <pc:docMk/>
            <pc:sldMk cId="2466888729" sldId="308"/>
            <ac:spMk id="2" creationId="{AAB9F923-3D98-49EE-927E-35748313EB37}"/>
          </ac:spMkLst>
        </pc:spChg>
      </pc:sldChg>
      <pc:sldChg chg="del">
        <pc:chgData name="Margaret Fox" userId="892c1610-2351-4c35-b21d-3b293c8c172e" providerId="ADAL" clId="{A0B31DBB-3845-4FD7-BA22-208FC90ECCA5}" dt="2021-11-30T19:15:47.193" v="1509" actId="47"/>
        <pc:sldMkLst>
          <pc:docMk/>
          <pc:sldMk cId="1051045009" sldId="310"/>
        </pc:sldMkLst>
      </pc:sldChg>
      <pc:sldChg chg="addSp delSp modSp mod">
        <pc:chgData name="Margaret Fox" userId="892c1610-2351-4c35-b21d-3b293c8c172e" providerId="ADAL" clId="{A0B31DBB-3845-4FD7-BA22-208FC90ECCA5}" dt="2021-11-30T19:19:11.230" v="1527" actId="14100"/>
        <pc:sldMkLst>
          <pc:docMk/>
          <pc:sldMk cId="1117480482" sldId="311"/>
        </pc:sldMkLst>
        <pc:spChg chg="mod">
          <ac:chgData name="Margaret Fox" userId="892c1610-2351-4c35-b21d-3b293c8c172e" providerId="ADAL" clId="{A0B31DBB-3845-4FD7-BA22-208FC90ECCA5}" dt="2021-11-30T19:18:19.582" v="1517" actId="20577"/>
          <ac:spMkLst>
            <pc:docMk/>
            <pc:sldMk cId="1117480482" sldId="311"/>
            <ac:spMk id="2" creationId="{AAB9F923-3D98-49EE-927E-35748313EB37}"/>
          </ac:spMkLst>
        </pc:spChg>
        <pc:picChg chg="add mod">
          <ac:chgData name="Margaret Fox" userId="892c1610-2351-4c35-b21d-3b293c8c172e" providerId="ADAL" clId="{A0B31DBB-3845-4FD7-BA22-208FC90ECCA5}" dt="2021-11-30T19:19:11.230" v="1527" actId="14100"/>
          <ac:picMkLst>
            <pc:docMk/>
            <pc:sldMk cId="1117480482" sldId="311"/>
            <ac:picMk id="1026" creationId="{08578DC7-E183-49E2-8E97-B15D7713B4B3}"/>
          </ac:picMkLst>
        </pc:picChg>
        <pc:picChg chg="del">
          <ac:chgData name="Margaret Fox" userId="892c1610-2351-4c35-b21d-3b293c8c172e" providerId="ADAL" clId="{A0B31DBB-3845-4FD7-BA22-208FC90ECCA5}" dt="2021-11-30T19:18:52.685" v="1524" actId="478"/>
          <ac:picMkLst>
            <pc:docMk/>
            <pc:sldMk cId="1117480482" sldId="311"/>
            <ac:picMk id="2050" creationId="{9E476F11-15D0-42A8-BDAC-FCD6AA8E73AE}"/>
          </ac:picMkLst>
        </pc:picChg>
      </pc:sldChg>
      <pc:sldChg chg="del">
        <pc:chgData name="Margaret Fox" userId="892c1610-2351-4c35-b21d-3b293c8c172e" providerId="ADAL" clId="{A0B31DBB-3845-4FD7-BA22-208FC90ECCA5}" dt="2021-11-30T18:55:14.794" v="47" actId="47"/>
        <pc:sldMkLst>
          <pc:docMk/>
          <pc:sldMk cId="2809317494" sldId="331"/>
        </pc:sldMkLst>
      </pc:sldChg>
      <pc:sldChg chg="del">
        <pc:chgData name="Margaret Fox" userId="892c1610-2351-4c35-b21d-3b293c8c172e" providerId="ADAL" clId="{A0B31DBB-3845-4FD7-BA22-208FC90ECCA5}" dt="2021-11-30T19:15:21.469" v="1454" actId="47"/>
        <pc:sldMkLst>
          <pc:docMk/>
          <pc:sldMk cId="273157310" sldId="333"/>
        </pc:sldMkLst>
      </pc:sldChg>
      <pc:sldChg chg="del">
        <pc:chgData name="Margaret Fox" userId="892c1610-2351-4c35-b21d-3b293c8c172e" providerId="ADAL" clId="{A0B31DBB-3845-4FD7-BA22-208FC90ECCA5}" dt="2021-11-30T20:04:17.312" v="2124" actId="47"/>
        <pc:sldMkLst>
          <pc:docMk/>
          <pc:sldMk cId="1701177917" sldId="335"/>
        </pc:sldMkLst>
      </pc:sldChg>
      <pc:sldChg chg="del">
        <pc:chgData name="Margaret Fox" userId="892c1610-2351-4c35-b21d-3b293c8c172e" providerId="ADAL" clId="{A0B31DBB-3845-4FD7-BA22-208FC90ECCA5}" dt="2021-11-30T18:55:13.716" v="46" actId="47"/>
        <pc:sldMkLst>
          <pc:docMk/>
          <pc:sldMk cId="152984106" sldId="338"/>
        </pc:sldMkLst>
      </pc:sldChg>
      <pc:sldChg chg="modSp mod ord">
        <pc:chgData name="Margaret Fox" userId="892c1610-2351-4c35-b21d-3b293c8c172e" providerId="ADAL" clId="{A0B31DBB-3845-4FD7-BA22-208FC90ECCA5}" dt="2021-11-30T20:05:45.597" v="2315"/>
        <pc:sldMkLst>
          <pc:docMk/>
          <pc:sldMk cId="2253875392" sldId="339"/>
        </pc:sldMkLst>
        <pc:spChg chg="mod">
          <ac:chgData name="Margaret Fox" userId="892c1610-2351-4c35-b21d-3b293c8c172e" providerId="ADAL" clId="{A0B31DBB-3845-4FD7-BA22-208FC90ECCA5}" dt="2021-11-30T19:14:49.683" v="1453" actId="20577"/>
          <ac:spMkLst>
            <pc:docMk/>
            <pc:sldMk cId="2253875392" sldId="339"/>
            <ac:spMk id="2" creationId="{AAB9F923-3D98-49EE-927E-35748313EB37}"/>
          </ac:spMkLst>
        </pc:spChg>
      </pc:sldChg>
      <pc:sldChg chg="del">
        <pc:chgData name="Margaret Fox" userId="892c1610-2351-4c35-b21d-3b293c8c172e" providerId="ADAL" clId="{A0B31DBB-3845-4FD7-BA22-208FC90ECCA5}" dt="2021-11-30T19:15:43.811" v="1507" actId="47"/>
        <pc:sldMkLst>
          <pc:docMk/>
          <pc:sldMk cId="62060523" sldId="340"/>
        </pc:sldMkLst>
      </pc:sldChg>
      <pc:sldChg chg="del">
        <pc:chgData name="Margaret Fox" userId="892c1610-2351-4c35-b21d-3b293c8c172e" providerId="ADAL" clId="{A0B31DBB-3845-4FD7-BA22-208FC90ECCA5}" dt="2021-11-30T19:15:45.407" v="1508" actId="47"/>
        <pc:sldMkLst>
          <pc:docMk/>
          <pc:sldMk cId="2059827622" sldId="341"/>
        </pc:sldMkLst>
      </pc:sldChg>
      <pc:sldChg chg="del">
        <pc:chgData name="Margaret Fox" userId="892c1610-2351-4c35-b21d-3b293c8c172e" providerId="ADAL" clId="{A0B31DBB-3845-4FD7-BA22-208FC90ECCA5}" dt="2021-11-30T19:18:34.933" v="1518" actId="47"/>
        <pc:sldMkLst>
          <pc:docMk/>
          <pc:sldMk cId="2457450281" sldId="342"/>
        </pc:sldMkLst>
      </pc:sldChg>
      <pc:sldChg chg="del">
        <pc:chgData name="Margaret Fox" userId="892c1610-2351-4c35-b21d-3b293c8c172e" providerId="ADAL" clId="{A0B31DBB-3845-4FD7-BA22-208FC90ECCA5}" dt="2021-11-30T19:18:38.473" v="1521" actId="47"/>
        <pc:sldMkLst>
          <pc:docMk/>
          <pc:sldMk cId="620142920" sldId="343"/>
        </pc:sldMkLst>
      </pc:sldChg>
      <pc:sldChg chg="del">
        <pc:chgData name="Margaret Fox" userId="892c1610-2351-4c35-b21d-3b293c8c172e" providerId="ADAL" clId="{A0B31DBB-3845-4FD7-BA22-208FC90ECCA5}" dt="2021-11-30T19:18:36.408" v="1519" actId="47"/>
        <pc:sldMkLst>
          <pc:docMk/>
          <pc:sldMk cId="3510752935" sldId="344"/>
        </pc:sldMkLst>
      </pc:sldChg>
      <pc:sldChg chg="del">
        <pc:chgData name="Margaret Fox" userId="892c1610-2351-4c35-b21d-3b293c8c172e" providerId="ADAL" clId="{A0B31DBB-3845-4FD7-BA22-208FC90ECCA5}" dt="2021-11-30T19:18:37.221" v="1520" actId="47"/>
        <pc:sldMkLst>
          <pc:docMk/>
          <pc:sldMk cId="2810947904" sldId="345"/>
        </pc:sldMkLst>
      </pc:sldChg>
      <pc:sldChg chg="del">
        <pc:chgData name="Margaret Fox" userId="892c1610-2351-4c35-b21d-3b293c8c172e" providerId="ADAL" clId="{A0B31DBB-3845-4FD7-BA22-208FC90ECCA5}" dt="2021-11-30T19:18:39.496" v="1522" actId="47"/>
        <pc:sldMkLst>
          <pc:docMk/>
          <pc:sldMk cId="977375305" sldId="346"/>
        </pc:sldMkLst>
      </pc:sldChg>
      <pc:sldChg chg="del">
        <pc:chgData name="Margaret Fox" userId="892c1610-2351-4c35-b21d-3b293c8c172e" providerId="ADAL" clId="{A0B31DBB-3845-4FD7-BA22-208FC90ECCA5}" dt="2021-11-30T19:18:41.152" v="1523" actId="47"/>
        <pc:sldMkLst>
          <pc:docMk/>
          <pc:sldMk cId="1162117100" sldId="347"/>
        </pc:sldMkLst>
      </pc:sldChg>
      <pc:sldChg chg="modSp mod modNotesTx">
        <pc:chgData name="Margaret Fox" userId="892c1610-2351-4c35-b21d-3b293c8c172e" providerId="ADAL" clId="{A0B31DBB-3845-4FD7-BA22-208FC90ECCA5}" dt="2021-11-30T20:02:35.179" v="1872" actId="5793"/>
        <pc:sldMkLst>
          <pc:docMk/>
          <pc:sldMk cId="700559569" sldId="348"/>
        </pc:sldMkLst>
        <pc:spChg chg="mod">
          <ac:chgData name="Margaret Fox" userId="892c1610-2351-4c35-b21d-3b293c8c172e" providerId="ADAL" clId="{A0B31DBB-3845-4FD7-BA22-208FC90ECCA5}" dt="2021-11-30T20:02:11.123" v="1842" actId="1076"/>
          <ac:spMkLst>
            <pc:docMk/>
            <pc:sldMk cId="700559569" sldId="348"/>
            <ac:spMk id="2" creationId="{AAB9F923-3D98-49EE-927E-35748313EB37}"/>
          </ac:spMkLst>
        </pc:spChg>
      </pc:sldChg>
      <pc:sldChg chg="del">
        <pc:chgData name="Margaret Fox" userId="892c1610-2351-4c35-b21d-3b293c8c172e" providerId="ADAL" clId="{A0B31DBB-3845-4FD7-BA22-208FC90ECCA5}" dt="2021-11-30T20:04:04.277" v="2122" actId="47"/>
        <pc:sldMkLst>
          <pc:docMk/>
          <pc:sldMk cId="2086337223" sldId="349"/>
        </pc:sldMkLst>
      </pc:sldChg>
      <pc:sldChg chg="del">
        <pc:chgData name="Margaret Fox" userId="892c1610-2351-4c35-b21d-3b293c8c172e" providerId="ADAL" clId="{A0B31DBB-3845-4FD7-BA22-208FC90ECCA5}" dt="2021-11-30T20:04:14.949" v="2123" actId="47"/>
        <pc:sldMkLst>
          <pc:docMk/>
          <pc:sldMk cId="1153364666" sldId="350"/>
        </pc:sldMkLst>
      </pc:sldChg>
      <pc:sldChg chg="modSp mod">
        <pc:chgData name="Margaret Fox" userId="892c1610-2351-4c35-b21d-3b293c8c172e" providerId="ADAL" clId="{A0B31DBB-3845-4FD7-BA22-208FC90ECCA5}" dt="2021-11-30T20:03:49.628" v="2121" actId="5793"/>
        <pc:sldMkLst>
          <pc:docMk/>
          <pc:sldMk cId="2077932830" sldId="351"/>
        </pc:sldMkLst>
        <pc:spChg chg="mod">
          <ac:chgData name="Margaret Fox" userId="892c1610-2351-4c35-b21d-3b293c8c172e" providerId="ADAL" clId="{A0B31DBB-3845-4FD7-BA22-208FC90ECCA5}" dt="2021-11-30T20:03:49.628" v="2121" actId="5793"/>
          <ac:spMkLst>
            <pc:docMk/>
            <pc:sldMk cId="2077932830" sldId="351"/>
            <ac:spMk id="2" creationId="{AAB9F923-3D98-49EE-927E-35748313EB37}"/>
          </ac:spMkLst>
        </pc:spChg>
      </pc:sldChg>
      <pc:sldChg chg="modSp add mod">
        <pc:chgData name="Margaret Fox" userId="892c1610-2351-4c35-b21d-3b293c8c172e" providerId="ADAL" clId="{A0B31DBB-3845-4FD7-BA22-208FC90ECCA5}" dt="2021-11-30T18:58:14.383" v="440" actId="20577"/>
        <pc:sldMkLst>
          <pc:docMk/>
          <pc:sldMk cId="895514529" sldId="352"/>
        </pc:sldMkLst>
        <pc:spChg chg="mod">
          <ac:chgData name="Margaret Fox" userId="892c1610-2351-4c35-b21d-3b293c8c172e" providerId="ADAL" clId="{A0B31DBB-3845-4FD7-BA22-208FC90ECCA5}" dt="2021-11-30T18:58:14.383" v="440" actId="20577"/>
          <ac:spMkLst>
            <pc:docMk/>
            <pc:sldMk cId="895514529" sldId="352"/>
            <ac:spMk id="2" creationId="{AAB9F923-3D98-49EE-927E-35748313EB37}"/>
          </ac:spMkLst>
        </pc:spChg>
      </pc:sldChg>
      <pc:sldChg chg="modSp add mod">
        <pc:chgData name="Margaret Fox" userId="892c1610-2351-4c35-b21d-3b293c8c172e" providerId="ADAL" clId="{A0B31DBB-3845-4FD7-BA22-208FC90ECCA5}" dt="2021-11-30T19:00:22.363" v="570" actId="20577"/>
        <pc:sldMkLst>
          <pc:docMk/>
          <pc:sldMk cId="2828278509" sldId="353"/>
        </pc:sldMkLst>
        <pc:spChg chg="mod">
          <ac:chgData name="Margaret Fox" userId="892c1610-2351-4c35-b21d-3b293c8c172e" providerId="ADAL" clId="{A0B31DBB-3845-4FD7-BA22-208FC90ECCA5}" dt="2021-11-30T19:00:22.363" v="570" actId="20577"/>
          <ac:spMkLst>
            <pc:docMk/>
            <pc:sldMk cId="2828278509" sldId="353"/>
            <ac:spMk id="2" creationId="{AAB9F923-3D98-49EE-927E-35748313EB37}"/>
          </ac:spMkLst>
        </pc:spChg>
      </pc:sldChg>
      <pc:sldChg chg="modSp add mod">
        <pc:chgData name="Margaret Fox" userId="892c1610-2351-4c35-b21d-3b293c8c172e" providerId="ADAL" clId="{A0B31DBB-3845-4FD7-BA22-208FC90ECCA5}" dt="2021-11-30T19:06:28.679" v="876" actId="20577"/>
        <pc:sldMkLst>
          <pc:docMk/>
          <pc:sldMk cId="1052565947" sldId="354"/>
        </pc:sldMkLst>
        <pc:spChg chg="mod">
          <ac:chgData name="Margaret Fox" userId="892c1610-2351-4c35-b21d-3b293c8c172e" providerId="ADAL" clId="{A0B31DBB-3845-4FD7-BA22-208FC90ECCA5}" dt="2021-11-30T19:06:28.679" v="876" actId="20577"/>
          <ac:spMkLst>
            <pc:docMk/>
            <pc:sldMk cId="1052565947" sldId="354"/>
            <ac:spMk id="2" creationId="{AAB9F923-3D98-49EE-927E-35748313EB37}"/>
          </ac:spMkLst>
        </pc:spChg>
      </pc:sldChg>
      <pc:sldChg chg="modSp add mod modNotesTx">
        <pc:chgData name="Margaret Fox" userId="892c1610-2351-4c35-b21d-3b293c8c172e" providerId="ADAL" clId="{A0B31DBB-3845-4FD7-BA22-208FC90ECCA5}" dt="2021-11-30T19:11:55.984" v="1144" actId="20577"/>
        <pc:sldMkLst>
          <pc:docMk/>
          <pc:sldMk cId="918001368" sldId="355"/>
        </pc:sldMkLst>
        <pc:spChg chg="mod">
          <ac:chgData name="Margaret Fox" userId="892c1610-2351-4c35-b21d-3b293c8c172e" providerId="ADAL" clId="{A0B31DBB-3845-4FD7-BA22-208FC90ECCA5}" dt="2021-11-30T19:08:07.239" v="1036" actId="20577"/>
          <ac:spMkLst>
            <pc:docMk/>
            <pc:sldMk cId="918001368" sldId="355"/>
            <ac:spMk id="2" creationId="{AAB9F923-3D98-49EE-927E-35748313EB37}"/>
          </ac:spMkLst>
        </pc:spChg>
      </pc:sldChg>
      <pc:sldChg chg="add del">
        <pc:chgData name="Margaret Fox" userId="892c1610-2351-4c35-b21d-3b293c8c172e" providerId="ADAL" clId="{A0B31DBB-3845-4FD7-BA22-208FC90ECCA5}" dt="2021-11-30T19:10:08.762" v="1038" actId="47"/>
        <pc:sldMkLst>
          <pc:docMk/>
          <pc:sldMk cId="120268322" sldId="356"/>
        </pc:sldMkLst>
      </pc:sldChg>
      <pc:sldChg chg="modSp add mod">
        <pc:chgData name="Margaret Fox" userId="892c1610-2351-4c35-b21d-3b293c8c172e" providerId="ADAL" clId="{A0B31DBB-3845-4FD7-BA22-208FC90ECCA5}" dt="2021-11-30T20:05:15.924" v="2313" actId="20577"/>
        <pc:sldMkLst>
          <pc:docMk/>
          <pc:sldMk cId="2255498705" sldId="356"/>
        </pc:sldMkLst>
        <pc:spChg chg="mod">
          <ac:chgData name="Margaret Fox" userId="892c1610-2351-4c35-b21d-3b293c8c172e" providerId="ADAL" clId="{A0B31DBB-3845-4FD7-BA22-208FC90ECCA5}" dt="2021-11-30T20:05:15.924" v="2313" actId="20577"/>
          <ac:spMkLst>
            <pc:docMk/>
            <pc:sldMk cId="2255498705" sldId="356"/>
            <ac:spMk id="2" creationId="{AAB9F923-3D98-49EE-927E-35748313EB37}"/>
          </ac:spMkLst>
        </pc:spChg>
      </pc:sldChg>
      <pc:sldChg chg="modSp add mod">
        <pc:chgData name="Margaret Fox" userId="892c1610-2351-4c35-b21d-3b293c8c172e" providerId="ADAL" clId="{A0B31DBB-3845-4FD7-BA22-208FC90ECCA5}" dt="2021-12-01T15:18:08.675" v="2790" actId="1076"/>
        <pc:sldMkLst>
          <pc:docMk/>
          <pc:sldMk cId="2156293052" sldId="357"/>
        </pc:sldMkLst>
        <pc:spChg chg="mod">
          <ac:chgData name="Margaret Fox" userId="892c1610-2351-4c35-b21d-3b293c8c172e" providerId="ADAL" clId="{A0B31DBB-3845-4FD7-BA22-208FC90ECCA5}" dt="2021-12-01T15:18:08.675" v="2790" actId="1076"/>
          <ac:spMkLst>
            <pc:docMk/>
            <pc:sldMk cId="2156293052" sldId="357"/>
            <ac:spMk id="2" creationId="{AAB9F923-3D98-49EE-927E-35748313EB37}"/>
          </ac:spMkLst>
        </pc:spChg>
      </pc:sldChg>
    </pc:docChg>
  </pc:docChgLst>
  <pc:docChgLst>
    <pc:chgData name="Margaret Fox" userId="892c1610-2351-4c35-b21d-3b293c8c172e" providerId="ADAL" clId="{F414125E-9724-40DF-AB1C-441E2BAB1F3C}"/>
    <pc:docChg chg="undo custSel addSld delSld modSld sldOrd">
      <pc:chgData name="Margaret Fox" userId="892c1610-2351-4c35-b21d-3b293c8c172e" providerId="ADAL" clId="{F414125E-9724-40DF-AB1C-441E2BAB1F3C}" dt="2021-10-06T20:55:13.674" v="4072" actId="20577"/>
      <pc:docMkLst>
        <pc:docMk/>
      </pc:docMkLst>
      <pc:sldChg chg="modSp mod">
        <pc:chgData name="Margaret Fox" userId="892c1610-2351-4c35-b21d-3b293c8c172e" providerId="ADAL" clId="{F414125E-9724-40DF-AB1C-441E2BAB1F3C}" dt="2021-10-05T21:59:23.507" v="59" actId="20577"/>
        <pc:sldMkLst>
          <pc:docMk/>
          <pc:sldMk cId="1260153591" sldId="257"/>
        </pc:sldMkLst>
        <pc:spChg chg="mod">
          <ac:chgData name="Margaret Fox" userId="892c1610-2351-4c35-b21d-3b293c8c172e" providerId="ADAL" clId="{F414125E-9724-40DF-AB1C-441E2BAB1F3C}" dt="2021-10-05T21:59:23.507" v="59" actId="20577"/>
          <ac:spMkLst>
            <pc:docMk/>
            <pc:sldMk cId="1260153591" sldId="257"/>
            <ac:spMk id="2" creationId="{AAB9F923-3D98-49EE-927E-35748313EB37}"/>
          </ac:spMkLst>
        </pc:spChg>
      </pc:sldChg>
      <pc:sldChg chg="modSp mod">
        <pc:chgData name="Margaret Fox" userId="892c1610-2351-4c35-b21d-3b293c8c172e" providerId="ADAL" clId="{F414125E-9724-40DF-AB1C-441E2BAB1F3C}" dt="2021-10-05T22:08:14.354" v="902" actId="20577"/>
        <pc:sldMkLst>
          <pc:docMk/>
          <pc:sldMk cId="1885176252" sldId="258"/>
        </pc:sldMkLst>
        <pc:spChg chg="mod">
          <ac:chgData name="Margaret Fox" userId="892c1610-2351-4c35-b21d-3b293c8c172e" providerId="ADAL" clId="{F414125E-9724-40DF-AB1C-441E2BAB1F3C}" dt="2021-10-05T22:08:14.354" v="902" actId="20577"/>
          <ac:spMkLst>
            <pc:docMk/>
            <pc:sldMk cId="1885176252" sldId="258"/>
            <ac:spMk id="2" creationId="{AAB9F923-3D98-49EE-927E-35748313EB37}"/>
          </ac:spMkLst>
        </pc:spChg>
      </pc:sldChg>
      <pc:sldChg chg="addSp delSp modSp mod">
        <pc:chgData name="Margaret Fox" userId="892c1610-2351-4c35-b21d-3b293c8c172e" providerId="ADAL" clId="{F414125E-9724-40DF-AB1C-441E2BAB1F3C}" dt="2021-10-06T20:51:38.445" v="4065" actId="1440"/>
        <pc:sldMkLst>
          <pc:docMk/>
          <pc:sldMk cId="2586962450" sldId="259"/>
        </pc:sldMkLst>
        <pc:spChg chg="mod">
          <ac:chgData name="Margaret Fox" userId="892c1610-2351-4c35-b21d-3b293c8c172e" providerId="ADAL" clId="{F414125E-9724-40DF-AB1C-441E2BAB1F3C}" dt="2021-10-05T22:18:10.481" v="1226" actId="14100"/>
          <ac:spMkLst>
            <pc:docMk/>
            <pc:sldMk cId="2586962450" sldId="259"/>
            <ac:spMk id="2" creationId="{AAB9F923-3D98-49EE-927E-35748313EB37}"/>
          </ac:spMkLst>
        </pc:spChg>
        <pc:picChg chg="add mod">
          <ac:chgData name="Margaret Fox" userId="892c1610-2351-4c35-b21d-3b293c8c172e" providerId="ADAL" clId="{F414125E-9724-40DF-AB1C-441E2BAB1F3C}" dt="2021-10-06T20:51:38.445" v="4065" actId="1440"/>
          <ac:picMkLst>
            <pc:docMk/>
            <pc:sldMk cId="2586962450" sldId="259"/>
            <ac:picMk id="3" creationId="{EE90A307-CB6B-4B7B-832A-C417E447B38B}"/>
          </ac:picMkLst>
        </pc:picChg>
        <pc:picChg chg="add del mod">
          <ac:chgData name="Margaret Fox" userId="892c1610-2351-4c35-b21d-3b293c8c172e" providerId="ADAL" clId="{F414125E-9724-40DF-AB1C-441E2BAB1F3C}" dt="2021-10-06T19:57:05.824" v="2072" actId="21"/>
          <ac:picMkLst>
            <pc:docMk/>
            <pc:sldMk cId="2586962450" sldId="259"/>
            <ac:picMk id="1026" creationId="{2F186284-05CE-42F9-96DE-956981103031}"/>
          </ac:picMkLst>
        </pc:picChg>
        <pc:picChg chg="del">
          <ac:chgData name="Margaret Fox" userId="892c1610-2351-4c35-b21d-3b293c8c172e" providerId="ADAL" clId="{F414125E-9724-40DF-AB1C-441E2BAB1F3C}" dt="2021-10-05T22:08:44.745" v="910" actId="478"/>
          <ac:picMkLst>
            <pc:docMk/>
            <pc:sldMk cId="2586962450" sldId="259"/>
            <ac:picMk id="1028" creationId="{9FD29530-D07B-4B47-91A6-4B1FB3AE519A}"/>
          </ac:picMkLst>
        </pc:picChg>
      </pc:sldChg>
      <pc:sldChg chg="modSp mod">
        <pc:chgData name="Margaret Fox" userId="892c1610-2351-4c35-b21d-3b293c8c172e" providerId="ADAL" clId="{F414125E-9724-40DF-AB1C-441E2BAB1F3C}" dt="2021-10-06T20:26:17.831" v="3068" actId="1076"/>
        <pc:sldMkLst>
          <pc:docMk/>
          <pc:sldMk cId="570317477" sldId="261"/>
        </pc:sldMkLst>
        <pc:spChg chg="mod">
          <ac:chgData name="Margaret Fox" userId="892c1610-2351-4c35-b21d-3b293c8c172e" providerId="ADAL" clId="{F414125E-9724-40DF-AB1C-441E2BAB1F3C}" dt="2021-10-06T20:26:17.831" v="3068" actId="1076"/>
          <ac:spMkLst>
            <pc:docMk/>
            <pc:sldMk cId="570317477" sldId="261"/>
            <ac:spMk id="2" creationId="{AAB9F923-3D98-49EE-927E-35748313EB37}"/>
          </ac:spMkLst>
        </pc:spChg>
      </pc:sldChg>
      <pc:sldChg chg="modSp mod">
        <pc:chgData name="Margaret Fox" userId="892c1610-2351-4c35-b21d-3b293c8c172e" providerId="ADAL" clId="{F414125E-9724-40DF-AB1C-441E2BAB1F3C}" dt="2021-10-06T14:47:32.952" v="2068" actId="20577"/>
        <pc:sldMkLst>
          <pc:docMk/>
          <pc:sldMk cId="3285693065" sldId="262"/>
        </pc:sldMkLst>
        <pc:spChg chg="mod">
          <ac:chgData name="Margaret Fox" userId="892c1610-2351-4c35-b21d-3b293c8c172e" providerId="ADAL" clId="{F414125E-9724-40DF-AB1C-441E2BAB1F3C}" dt="2021-10-06T14:47:32.952" v="2068" actId="20577"/>
          <ac:spMkLst>
            <pc:docMk/>
            <pc:sldMk cId="3285693065" sldId="262"/>
            <ac:spMk id="2" creationId="{AAB9F923-3D98-49EE-927E-35748313EB37}"/>
          </ac:spMkLst>
        </pc:spChg>
      </pc:sldChg>
      <pc:sldChg chg="modSp mod">
        <pc:chgData name="Margaret Fox" userId="892c1610-2351-4c35-b21d-3b293c8c172e" providerId="ADAL" clId="{F414125E-9724-40DF-AB1C-441E2BAB1F3C}" dt="2021-10-05T22:01:56.805" v="491" actId="113"/>
        <pc:sldMkLst>
          <pc:docMk/>
          <pc:sldMk cId="1809337763" sldId="277"/>
        </pc:sldMkLst>
        <pc:spChg chg="mod">
          <ac:chgData name="Margaret Fox" userId="892c1610-2351-4c35-b21d-3b293c8c172e" providerId="ADAL" clId="{F414125E-9724-40DF-AB1C-441E2BAB1F3C}" dt="2021-10-05T22:01:56.805" v="491" actId="113"/>
          <ac:spMkLst>
            <pc:docMk/>
            <pc:sldMk cId="1809337763" sldId="277"/>
            <ac:spMk id="2" creationId="{AAB9F923-3D98-49EE-927E-35748313EB37}"/>
          </ac:spMkLst>
        </pc:spChg>
      </pc:sldChg>
      <pc:sldChg chg="modSp mod">
        <pc:chgData name="Margaret Fox" userId="892c1610-2351-4c35-b21d-3b293c8c172e" providerId="ADAL" clId="{F414125E-9724-40DF-AB1C-441E2BAB1F3C}" dt="2021-10-05T21:58:17.027" v="22" actId="20577"/>
        <pc:sldMkLst>
          <pc:docMk/>
          <pc:sldMk cId="1128444069" sldId="278"/>
        </pc:sldMkLst>
        <pc:spChg chg="mod">
          <ac:chgData name="Margaret Fox" userId="892c1610-2351-4c35-b21d-3b293c8c172e" providerId="ADAL" clId="{F414125E-9724-40DF-AB1C-441E2BAB1F3C}" dt="2021-10-05T21:58:17.027" v="22" actId="20577"/>
          <ac:spMkLst>
            <pc:docMk/>
            <pc:sldMk cId="1128444069" sldId="278"/>
            <ac:spMk id="2" creationId="{AAB9F923-3D98-49EE-927E-35748313EB37}"/>
          </ac:spMkLst>
        </pc:spChg>
      </pc:sldChg>
      <pc:sldChg chg="add">
        <pc:chgData name="Margaret Fox" userId="892c1610-2351-4c35-b21d-3b293c8c172e" providerId="ADAL" clId="{F414125E-9724-40DF-AB1C-441E2BAB1F3C}" dt="2021-10-06T20:43:06.641" v="3217"/>
        <pc:sldMkLst>
          <pc:docMk/>
          <pc:sldMk cId="2118827932" sldId="279"/>
        </pc:sldMkLst>
      </pc:sldChg>
      <pc:sldChg chg="addSp delSp modSp del mod ord">
        <pc:chgData name="Margaret Fox" userId="892c1610-2351-4c35-b21d-3b293c8c172e" providerId="ADAL" clId="{F414125E-9724-40DF-AB1C-441E2BAB1F3C}" dt="2021-10-06T20:43:03.316" v="3216" actId="2696"/>
        <pc:sldMkLst>
          <pc:docMk/>
          <pc:sldMk cId="3665054697" sldId="279"/>
        </pc:sldMkLst>
        <pc:spChg chg="mod">
          <ac:chgData name="Margaret Fox" userId="892c1610-2351-4c35-b21d-3b293c8c172e" providerId="ADAL" clId="{F414125E-9724-40DF-AB1C-441E2BAB1F3C}" dt="2021-10-06T14:39:10.461" v="1956" actId="1076"/>
          <ac:spMkLst>
            <pc:docMk/>
            <pc:sldMk cId="3665054697" sldId="279"/>
            <ac:spMk id="2" creationId="{AAB9F923-3D98-49EE-927E-35748313EB37}"/>
          </ac:spMkLst>
        </pc:spChg>
        <pc:picChg chg="add del mod">
          <ac:chgData name="Margaret Fox" userId="892c1610-2351-4c35-b21d-3b293c8c172e" providerId="ADAL" clId="{F414125E-9724-40DF-AB1C-441E2BAB1F3C}" dt="2021-10-06T20:43:00.337" v="3215" actId="21"/>
          <ac:picMkLst>
            <pc:docMk/>
            <pc:sldMk cId="3665054697" sldId="279"/>
            <ac:picMk id="2050" creationId="{9E476F11-15D0-42A8-BDAC-FCD6AA8E73AE}"/>
          </ac:picMkLst>
        </pc:picChg>
      </pc:sldChg>
      <pc:sldChg chg="del">
        <pc:chgData name="Margaret Fox" userId="892c1610-2351-4c35-b21d-3b293c8c172e" providerId="ADAL" clId="{F414125E-9724-40DF-AB1C-441E2BAB1F3C}" dt="2021-10-05T22:05:54.374" v="725" actId="47"/>
        <pc:sldMkLst>
          <pc:docMk/>
          <pc:sldMk cId="4207114276" sldId="280"/>
        </pc:sldMkLst>
      </pc:sldChg>
      <pc:sldChg chg="del ord">
        <pc:chgData name="Margaret Fox" userId="892c1610-2351-4c35-b21d-3b293c8c172e" providerId="ADAL" clId="{F414125E-9724-40DF-AB1C-441E2BAB1F3C}" dt="2021-10-06T20:20:53.891" v="2944" actId="47"/>
        <pc:sldMkLst>
          <pc:docMk/>
          <pc:sldMk cId="1823790849" sldId="281"/>
        </pc:sldMkLst>
      </pc:sldChg>
      <pc:sldChg chg="del">
        <pc:chgData name="Margaret Fox" userId="892c1610-2351-4c35-b21d-3b293c8c172e" providerId="ADAL" clId="{F414125E-9724-40DF-AB1C-441E2BAB1F3C}" dt="2021-10-06T20:21:06.188" v="2946" actId="47"/>
        <pc:sldMkLst>
          <pc:docMk/>
          <pc:sldMk cId="33985973" sldId="282"/>
        </pc:sldMkLst>
      </pc:sldChg>
      <pc:sldChg chg="del">
        <pc:chgData name="Margaret Fox" userId="892c1610-2351-4c35-b21d-3b293c8c172e" providerId="ADAL" clId="{F414125E-9724-40DF-AB1C-441E2BAB1F3C}" dt="2021-10-06T20:21:03.976" v="2945" actId="47"/>
        <pc:sldMkLst>
          <pc:docMk/>
          <pc:sldMk cId="700641284" sldId="284"/>
        </pc:sldMkLst>
      </pc:sldChg>
      <pc:sldChg chg="del">
        <pc:chgData name="Margaret Fox" userId="892c1610-2351-4c35-b21d-3b293c8c172e" providerId="ADAL" clId="{F414125E-9724-40DF-AB1C-441E2BAB1F3C}" dt="2021-10-06T20:21:07.895" v="2947" actId="47"/>
        <pc:sldMkLst>
          <pc:docMk/>
          <pc:sldMk cId="112271282" sldId="285"/>
        </pc:sldMkLst>
      </pc:sldChg>
      <pc:sldChg chg="del">
        <pc:chgData name="Margaret Fox" userId="892c1610-2351-4c35-b21d-3b293c8c172e" providerId="ADAL" clId="{F414125E-9724-40DF-AB1C-441E2BAB1F3C}" dt="2021-10-06T20:21:10.693" v="2948" actId="47"/>
        <pc:sldMkLst>
          <pc:docMk/>
          <pc:sldMk cId="3730941921" sldId="286"/>
        </pc:sldMkLst>
      </pc:sldChg>
      <pc:sldChg chg="modSp mod">
        <pc:chgData name="Margaret Fox" userId="892c1610-2351-4c35-b21d-3b293c8c172e" providerId="ADAL" clId="{F414125E-9724-40DF-AB1C-441E2BAB1F3C}" dt="2021-10-06T20:52:36.582" v="4069" actId="20577"/>
        <pc:sldMkLst>
          <pc:docMk/>
          <pc:sldMk cId="1771820215" sldId="287"/>
        </pc:sldMkLst>
        <pc:spChg chg="mod">
          <ac:chgData name="Margaret Fox" userId="892c1610-2351-4c35-b21d-3b293c8c172e" providerId="ADAL" clId="{F414125E-9724-40DF-AB1C-441E2BAB1F3C}" dt="2021-10-06T20:52:36.582" v="4069" actId="20577"/>
          <ac:spMkLst>
            <pc:docMk/>
            <pc:sldMk cId="1771820215" sldId="287"/>
            <ac:spMk id="2" creationId="{AAB9F923-3D98-49EE-927E-35748313EB37}"/>
          </ac:spMkLst>
        </pc:spChg>
      </pc:sldChg>
      <pc:sldChg chg="modSp mod">
        <pc:chgData name="Margaret Fox" userId="892c1610-2351-4c35-b21d-3b293c8c172e" providerId="ADAL" clId="{F414125E-9724-40DF-AB1C-441E2BAB1F3C}" dt="2021-10-06T20:43:52.587" v="3255" actId="20577"/>
        <pc:sldMkLst>
          <pc:docMk/>
          <pc:sldMk cId="3652541975" sldId="288"/>
        </pc:sldMkLst>
        <pc:spChg chg="mod">
          <ac:chgData name="Margaret Fox" userId="892c1610-2351-4c35-b21d-3b293c8c172e" providerId="ADAL" clId="{F414125E-9724-40DF-AB1C-441E2BAB1F3C}" dt="2021-10-06T20:43:52.587" v="3255" actId="20577"/>
          <ac:spMkLst>
            <pc:docMk/>
            <pc:sldMk cId="3652541975" sldId="288"/>
            <ac:spMk id="2" creationId="{AAB9F923-3D98-49EE-927E-35748313EB37}"/>
          </ac:spMkLst>
        </pc:spChg>
        <pc:picChg chg="mod">
          <ac:chgData name="Margaret Fox" userId="892c1610-2351-4c35-b21d-3b293c8c172e" providerId="ADAL" clId="{F414125E-9724-40DF-AB1C-441E2BAB1F3C}" dt="2021-10-06T20:30:14.596" v="3115" actId="1076"/>
          <ac:picMkLst>
            <pc:docMk/>
            <pc:sldMk cId="3652541975" sldId="288"/>
            <ac:picMk id="2050" creationId="{9E476F11-15D0-42A8-BDAC-FCD6AA8E73AE}"/>
          </ac:picMkLst>
        </pc:picChg>
      </pc:sldChg>
      <pc:sldChg chg="modSp mod ord">
        <pc:chgData name="Margaret Fox" userId="892c1610-2351-4c35-b21d-3b293c8c172e" providerId="ADAL" clId="{F414125E-9724-40DF-AB1C-441E2BAB1F3C}" dt="2021-10-06T14:40:25.247" v="1965"/>
        <pc:sldMkLst>
          <pc:docMk/>
          <pc:sldMk cId="104100806" sldId="289"/>
        </pc:sldMkLst>
        <pc:spChg chg="mod">
          <ac:chgData name="Margaret Fox" userId="892c1610-2351-4c35-b21d-3b293c8c172e" providerId="ADAL" clId="{F414125E-9724-40DF-AB1C-441E2BAB1F3C}" dt="2021-10-06T14:37:52.431" v="1941" actId="20577"/>
          <ac:spMkLst>
            <pc:docMk/>
            <pc:sldMk cId="104100806" sldId="289"/>
            <ac:spMk id="2" creationId="{AAB9F923-3D98-49EE-927E-35748313EB37}"/>
          </ac:spMkLst>
        </pc:spChg>
      </pc:sldChg>
      <pc:sldChg chg="modSp add mod">
        <pc:chgData name="Margaret Fox" userId="892c1610-2351-4c35-b21d-3b293c8c172e" providerId="ADAL" clId="{F414125E-9724-40DF-AB1C-441E2BAB1F3C}" dt="2021-10-05T22:05:43.116" v="724" actId="20577"/>
        <pc:sldMkLst>
          <pc:docMk/>
          <pc:sldMk cId="3252564777" sldId="290"/>
        </pc:sldMkLst>
        <pc:spChg chg="mod">
          <ac:chgData name="Margaret Fox" userId="892c1610-2351-4c35-b21d-3b293c8c172e" providerId="ADAL" clId="{F414125E-9724-40DF-AB1C-441E2BAB1F3C}" dt="2021-10-05T22:05:43.116" v="724" actId="20577"/>
          <ac:spMkLst>
            <pc:docMk/>
            <pc:sldMk cId="3252564777" sldId="290"/>
            <ac:spMk id="2" creationId="{AAB9F923-3D98-49EE-927E-35748313EB37}"/>
          </ac:spMkLst>
        </pc:spChg>
      </pc:sldChg>
      <pc:sldChg chg="add del">
        <pc:chgData name="Margaret Fox" userId="892c1610-2351-4c35-b21d-3b293c8c172e" providerId="ADAL" clId="{F414125E-9724-40DF-AB1C-441E2BAB1F3C}" dt="2021-10-06T20:39:51.586" v="3213" actId="47"/>
        <pc:sldMkLst>
          <pc:docMk/>
          <pc:sldMk cId="2458934336" sldId="291"/>
        </pc:sldMkLst>
      </pc:sldChg>
      <pc:sldChg chg="addSp modSp add del mod">
        <pc:chgData name="Margaret Fox" userId="892c1610-2351-4c35-b21d-3b293c8c172e" providerId="ADAL" clId="{F414125E-9724-40DF-AB1C-441E2BAB1F3C}" dt="2021-10-06T20:26:39.767" v="3069" actId="2696"/>
        <pc:sldMkLst>
          <pc:docMk/>
          <pc:sldMk cId="3168865906" sldId="291"/>
        </pc:sldMkLst>
        <pc:spChg chg="mod">
          <ac:chgData name="Margaret Fox" userId="892c1610-2351-4c35-b21d-3b293c8c172e" providerId="ADAL" clId="{F414125E-9724-40DF-AB1C-441E2BAB1F3C}" dt="2021-10-06T20:07:19.229" v="2511" actId="20577"/>
          <ac:spMkLst>
            <pc:docMk/>
            <pc:sldMk cId="3168865906" sldId="291"/>
            <ac:spMk id="2" creationId="{AAB9F923-3D98-49EE-927E-35748313EB37}"/>
          </ac:spMkLst>
        </pc:spChg>
        <pc:picChg chg="add mod">
          <ac:chgData name="Margaret Fox" userId="892c1610-2351-4c35-b21d-3b293c8c172e" providerId="ADAL" clId="{F414125E-9724-40DF-AB1C-441E2BAB1F3C}" dt="2021-10-06T20:07:31.646" v="2514" actId="1076"/>
          <ac:picMkLst>
            <pc:docMk/>
            <pc:sldMk cId="3168865906" sldId="291"/>
            <ac:picMk id="4" creationId="{42515F7D-69F7-4957-8AE4-7ECCEA45AFBF}"/>
          </ac:picMkLst>
        </pc:picChg>
      </pc:sldChg>
      <pc:sldChg chg="addSp delSp modSp add del mod">
        <pc:chgData name="Margaret Fox" userId="892c1610-2351-4c35-b21d-3b293c8c172e" providerId="ADAL" clId="{F414125E-9724-40DF-AB1C-441E2BAB1F3C}" dt="2021-10-06T20:26:39.767" v="3069" actId="2696"/>
        <pc:sldMkLst>
          <pc:docMk/>
          <pc:sldMk cId="476759968" sldId="292"/>
        </pc:sldMkLst>
        <pc:spChg chg="mod">
          <ac:chgData name="Margaret Fox" userId="892c1610-2351-4c35-b21d-3b293c8c172e" providerId="ADAL" clId="{F414125E-9724-40DF-AB1C-441E2BAB1F3C}" dt="2021-10-06T20:20:20.296" v="2943" actId="20577"/>
          <ac:spMkLst>
            <pc:docMk/>
            <pc:sldMk cId="476759968" sldId="292"/>
            <ac:spMk id="2" creationId="{AAB9F923-3D98-49EE-927E-35748313EB37}"/>
          </ac:spMkLst>
        </pc:spChg>
        <pc:picChg chg="del">
          <ac:chgData name="Margaret Fox" userId="892c1610-2351-4c35-b21d-3b293c8c172e" providerId="ADAL" clId="{F414125E-9724-40DF-AB1C-441E2BAB1F3C}" dt="2021-10-06T20:07:49.826" v="2521" actId="478"/>
          <ac:picMkLst>
            <pc:docMk/>
            <pc:sldMk cId="476759968" sldId="292"/>
            <ac:picMk id="4" creationId="{42515F7D-69F7-4957-8AE4-7ECCEA45AFBF}"/>
          </ac:picMkLst>
        </pc:picChg>
        <pc:picChg chg="add mod">
          <ac:chgData name="Margaret Fox" userId="892c1610-2351-4c35-b21d-3b293c8c172e" providerId="ADAL" clId="{F414125E-9724-40DF-AB1C-441E2BAB1F3C}" dt="2021-10-06T20:17:00.634" v="2783" actId="1076"/>
          <ac:picMkLst>
            <pc:docMk/>
            <pc:sldMk cId="476759968" sldId="292"/>
            <ac:picMk id="2050" creationId="{4E0AF529-146B-4857-8F2A-D85E0A0802D2}"/>
          </ac:picMkLst>
        </pc:picChg>
      </pc:sldChg>
      <pc:sldChg chg="add del">
        <pc:chgData name="Margaret Fox" userId="892c1610-2351-4c35-b21d-3b293c8c172e" providerId="ADAL" clId="{F414125E-9724-40DF-AB1C-441E2BAB1F3C}" dt="2021-10-06T20:39:50.555" v="3212" actId="47"/>
        <pc:sldMkLst>
          <pc:docMk/>
          <pc:sldMk cId="3223973436" sldId="292"/>
        </pc:sldMkLst>
      </pc:sldChg>
      <pc:sldChg chg="modSp add">
        <pc:chgData name="Margaret Fox" userId="892c1610-2351-4c35-b21d-3b293c8c172e" providerId="ADAL" clId="{F414125E-9724-40DF-AB1C-441E2BAB1F3C}" dt="2021-10-06T20:52:14.365" v="4067" actId="1440"/>
        <pc:sldMkLst>
          <pc:docMk/>
          <pc:sldMk cId="1622323328" sldId="293"/>
        </pc:sldMkLst>
        <pc:picChg chg="mod">
          <ac:chgData name="Margaret Fox" userId="892c1610-2351-4c35-b21d-3b293c8c172e" providerId="ADAL" clId="{F414125E-9724-40DF-AB1C-441E2BAB1F3C}" dt="2021-10-06T20:52:14.365" v="4067" actId="1440"/>
          <ac:picMkLst>
            <pc:docMk/>
            <pc:sldMk cId="1622323328" sldId="293"/>
            <ac:picMk id="4" creationId="{42515F7D-69F7-4957-8AE4-7ECCEA45AFBF}"/>
          </ac:picMkLst>
        </pc:picChg>
      </pc:sldChg>
      <pc:sldChg chg="modSp add">
        <pc:chgData name="Margaret Fox" userId="892c1610-2351-4c35-b21d-3b293c8c172e" providerId="ADAL" clId="{F414125E-9724-40DF-AB1C-441E2BAB1F3C}" dt="2021-10-06T20:51:05.659" v="4063" actId="1076"/>
        <pc:sldMkLst>
          <pc:docMk/>
          <pc:sldMk cId="882035194" sldId="294"/>
        </pc:sldMkLst>
        <pc:picChg chg="mod">
          <ac:chgData name="Margaret Fox" userId="892c1610-2351-4c35-b21d-3b293c8c172e" providerId="ADAL" clId="{F414125E-9724-40DF-AB1C-441E2BAB1F3C}" dt="2021-10-06T20:51:05.659" v="4063" actId="1076"/>
          <ac:picMkLst>
            <pc:docMk/>
            <pc:sldMk cId="882035194" sldId="294"/>
            <ac:picMk id="2050" creationId="{4E0AF529-146B-4857-8F2A-D85E0A0802D2}"/>
          </ac:picMkLst>
        </pc:picChg>
      </pc:sldChg>
      <pc:sldChg chg="modSp add mod ord">
        <pc:chgData name="Margaret Fox" userId="892c1610-2351-4c35-b21d-3b293c8c172e" providerId="ADAL" clId="{F414125E-9724-40DF-AB1C-441E2BAB1F3C}" dt="2021-10-06T20:55:13.674" v="4072" actId="20577"/>
        <pc:sldMkLst>
          <pc:docMk/>
          <pc:sldMk cId="225176874" sldId="295"/>
        </pc:sldMkLst>
        <pc:spChg chg="mod">
          <ac:chgData name="Margaret Fox" userId="892c1610-2351-4c35-b21d-3b293c8c172e" providerId="ADAL" clId="{F414125E-9724-40DF-AB1C-441E2BAB1F3C}" dt="2021-10-06T20:55:13.674" v="4072" actId="20577"/>
          <ac:spMkLst>
            <pc:docMk/>
            <pc:sldMk cId="225176874" sldId="295"/>
            <ac:spMk id="2" creationId="{AAB9F923-3D98-49EE-927E-35748313EB37}"/>
          </ac:spMkLst>
        </pc:spChg>
      </pc:sldChg>
    </pc:docChg>
  </pc:docChgLst>
  <pc:docChgLst>
    <pc:chgData name="Margaret Fox" userId="892c1610-2351-4c35-b21d-3b293c8c172e" providerId="ADAL" clId="{15E7320F-5EEF-4E2D-9A24-AAAAB6821C59}"/>
    <pc:docChg chg="undo custSel addSld delSld modSld sldOrd">
      <pc:chgData name="Margaret Fox" userId="892c1610-2351-4c35-b21d-3b293c8c172e" providerId="ADAL" clId="{15E7320F-5EEF-4E2D-9A24-AAAAB6821C59}" dt="2021-10-13T21:35:00.999" v="1488" actId="20577"/>
      <pc:docMkLst>
        <pc:docMk/>
      </pc:docMkLst>
      <pc:sldChg chg="addSp delSp modSp mod">
        <pc:chgData name="Margaret Fox" userId="892c1610-2351-4c35-b21d-3b293c8c172e" providerId="ADAL" clId="{15E7320F-5EEF-4E2D-9A24-AAAAB6821C59}" dt="2021-10-13T21:30:23.592" v="1370" actId="1076"/>
        <pc:sldMkLst>
          <pc:docMk/>
          <pc:sldMk cId="2586962450" sldId="259"/>
        </pc:sldMkLst>
        <pc:picChg chg="mod">
          <ac:chgData name="Margaret Fox" userId="892c1610-2351-4c35-b21d-3b293c8c172e" providerId="ADAL" clId="{15E7320F-5EEF-4E2D-9A24-AAAAB6821C59}" dt="2021-10-13T19:27:47.469" v="80" actId="14100"/>
          <ac:picMkLst>
            <pc:docMk/>
            <pc:sldMk cId="2586962450" sldId="259"/>
            <ac:picMk id="6" creationId="{3FDE9E07-51CD-4023-A00A-6C50ADAB07B5}"/>
          </ac:picMkLst>
        </pc:picChg>
        <pc:picChg chg="del">
          <ac:chgData name="Margaret Fox" userId="892c1610-2351-4c35-b21d-3b293c8c172e" providerId="ADAL" clId="{15E7320F-5EEF-4E2D-9A24-AAAAB6821C59}" dt="2021-10-13T19:27:29.235" v="74" actId="478"/>
          <ac:picMkLst>
            <pc:docMk/>
            <pc:sldMk cId="2586962450" sldId="259"/>
            <ac:picMk id="7" creationId="{F8C93160-2951-2343-97D4-3FD8B8F81378}"/>
          </ac:picMkLst>
        </pc:picChg>
        <pc:picChg chg="add mod">
          <ac:chgData name="Margaret Fox" userId="892c1610-2351-4c35-b21d-3b293c8c172e" providerId="ADAL" clId="{15E7320F-5EEF-4E2D-9A24-AAAAB6821C59}" dt="2021-10-13T21:30:06.361" v="1366" actId="1076"/>
          <ac:picMkLst>
            <pc:docMk/>
            <pc:sldMk cId="2586962450" sldId="259"/>
            <ac:picMk id="2050" creationId="{6EF0D210-6BEE-4BE1-B971-4FCB7F8AFFBE}"/>
          </ac:picMkLst>
        </pc:picChg>
        <pc:picChg chg="add del mod">
          <ac:chgData name="Margaret Fox" userId="892c1610-2351-4c35-b21d-3b293c8c172e" providerId="ADAL" clId="{15E7320F-5EEF-4E2D-9A24-AAAAB6821C59}" dt="2021-10-13T21:30:00.504" v="1363" actId="478"/>
          <ac:picMkLst>
            <pc:docMk/>
            <pc:sldMk cId="2586962450" sldId="259"/>
            <ac:picMk id="2051" creationId="{146FB0F8-E9E2-4776-8BBF-D4DEA002592F}"/>
          </ac:picMkLst>
        </pc:picChg>
        <pc:picChg chg="add mod">
          <ac:chgData name="Margaret Fox" userId="892c1610-2351-4c35-b21d-3b293c8c172e" providerId="ADAL" clId="{15E7320F-5EEF-4E2D-9A24-AAAAB6821C59}" dt="2021-10-13T21:30:23.592" v="1370" actId="1076"/>
          <ac:picMkLst>
            <pc:docMk/>
            <pc:sldMk cId="2586962450" sldId="259"/>
            <ac:picMk id="3074" creationId="{D27D830F-1F66-4A31-B916-3FF7379C7AE7}"/>
          </ac:picMkLst>
        </pc:picChg>
      </pc:sldChg>
      <pc:sldChg chg="modSp mod">
        <pc:chgData name="Margaret Fox" userId="892c1610-2351-4c35-b21d-3b293c8c172e" providerId="ADAL" clId="{15E7320F-5EEF-4E2D-9A24-AAAAB6821C59}" dt="2021-10-13T19:41:40.646" v="1130" actId="20577"/>
        <pc:sldMkLst>
          <pc:docMk/>
          <pc:sldMk cId="570317477" sldId="261"/>
        </pc:sldMkLst>
        <pc:spChg chg="mod">
          <ac:chgData name="Margaret Fox" userId="892c1610-2351-4c35-b21d-3b293c8c172e" providerId="ADAL" clId="{15E7320F-5EEF-4E2D-9A24-AAAAB6821C59}" dt="2021-10-13T19:41:40.646" v="1130" actId="20577"/>
          <ac:spMkLst>
            <pc:docMk/>
            <pc:sldMk cId="570317477" sldId="261"/>
            <ac:spMk id="2" creationId="{AAB9F923-3D98-49EE-927E-35748313EB37}"/>
          </ac:spMkLst>
        </pc:spChg>
      </pc:sldChg>
      <pc:sldChg chg="modSp mod">
        <pc:chgData name="Margaret Fox" userId="892c1610-2351-4c35-b21d-3b293c8c172e" providerId="ADAL" clId="{15E7320F-5EEF-4E2D-9A24-AAAAB6821C59}" dt="2021-10-13T19:44:42.130" v="1222" actId="20577"/>
        <pc:sldMkLst>
          <pc:docMk/>
          <pc:sldMk cId="1809337763" sldId="277"/>
        </pc:sldMkLst>
        <pc:spChg chg="mod">
          <ac:chgData name="Margaret Fox" userId="892c1610-2351-4c35-b21d-3b293c8c172e" providerId="ADAL" clId="{15E7320F-5EEF-4E2D-9A24-AAAAB6821C59}" dt="2021-10-13T19:44:42.130" v="1222" actId="20577"/>
          <ac:spMkLst>
            <pc:docMk/>
            <pc:sldMk cId="1809337763" sldId="277"/>
            <ac:spMk id="2" creationId="{AAB9F923-3D98-49EE-927E-35748313EB37}"/>
          </ac:spMkLst>
        </pc:spChg>
      </pc:sldChg>
      <pc:sldChg chg="modSp mod">
        <pc:chgData name="Margaret Fox" userId="892c1610-2351-4c35-b21d-3b293c8c172e" providerId="ADAL" clId="{15E7320F-5EEF-4E2D-9A24-AAAAB6821C59}" dt="2021-10-13T19:45:09.473" v="1266" actId="20577"/>
        <pc:sldMkLst>
          <pc:docMk/>
          <pc:sldMk cId="1771820215" sldId="287"/>
        </pc:sldMkLst>
        <pc:spChg chg="mod">
          <ac:chgData name="Margaret Fox" userId="892c1610-2351-4c35-b21d-3b293c8c172e" providerId="ADAL" clId="{15E7320F-5EEF-4E2D-9A24-AAAAB6821C59}" dt="2021-10-13T19:45:09.473" v="1266" actId="20577"/>
          <ac:spMkLst>
            <pc:docMk/>
            <pc:sldMk cId="1771820215" sldId="287"/>
            <ac:spMk id="2" creationId="{AAB9F923-3D98-49EE-927E-35748313EB37}"/>
          </ac:spMkLst>
        </pc:spChg>
      </pc:sldChg>
      <pc:sldChg chg="modSp mod">
        <pc:chgData name="Margaret Fox" userId="892c1610-2351-4c35-b21d-3b293c8c172e" providerId="ADAL" clId="{15E7320F-5EEF-4E2D-9A24-AAAAB6821C59}" dt="2021-10-13T19:39:26.572" v="980" actId="313"/>
        <pc:sldMkLst>
          <pc:docMk/>
          <pc:sldMk cId="3652541975" sldId="288"/>
        </pc:sldMkLst>
        <pc:spChg chg="mod">
          <ac:chgData name="Margaret Fox" userId="892c1610-2351-4c35-b21d-3b293c8c172e" providerId="ADAL" clId="{15E7320F-5EEF-4E2D-9A24-AAAAB6821C59}" dt="2021-10-13T19:39:26.572" v="980" actId="313"/>
          <ac:spMkLst>
            <pc:docMk/>
            <pc:sldMk cId="3652541975" sldId="288"/>
            <ac:spMk id="2" creationId="{AAB9F923-3D98-49EE-927E-35748313EB37}"/>
          </ac:spMkLst>
        </pc:spChg>
      </pc:sldChg>
      <pc:sldChg chg="modSp mod">
        <pc:chgData name="Margaret Fox" userId="892c1610-2351-4c35-b21d-3b293c8c172e" providerId="ADAL" clId="{15E7320F-5EEF-4E2D-9A24-AAAAB6821C59}" dt="2021-10-13T19:19:56.916" v="0" actId="12"/>
        <pc:sldMkLst>
          <pc:docMk/>
          <pc:sldMk cId="1477906069" sldId="296"/>
        </pc:sldMkLst>
        <pc:spChg chg="mod">
          <ac:chgData name="Margaret Fox" userId="892c1610-2351-4c35-b21d-3b293c8c172e" providerId="ADAL" clId="{15E7320F-5EEF-4E2D-9A24-AAAAB6821C59}" dt="2021-10-13T19:19:56.916" v="0" actId="12"/>
          <ac:spMkLst>
            <pc:docMk/>
            <pc:sldMk cId="1477906069" sldId="296"/>
            <ac:spMk id="2" creationId="{AAB9F923-3D98-49EE-927E-35748313EB37}"/>
          </ac:spMkLst>
        </pc:spChg>
      </pc:sldChg>
      <pc:sldChg chg="modSp mod">
        <pc:chgData name="Margaret Fox" userId="892c1610-2351-4c35-b21d-3b293c8c172e" providerId="ADAL" clId="{15E7320F-5EEF-4E2D-9A24-AAAAB6821C59}" dt="2021-10-13T19:20:31.477" v="1" actId="313"/>
        <pc:sldMkLst>
          <pc:docMk/>
          <pc:sldMk cId="3494816798" sldId="300"/>
        </pc:sldMkLst>
        <pc:spChg chg="mod">
          <ac:chgData name="Margaret Fox" userId="892c1610-2351-4c35-b21d-3b293c8c172e" providerId="ADAL" clId="{15E7320F-5EEF-4E2D-9A24-AAAAB6821C59}" dt="2021-10-13T19:20:31.477" v="1" actId="313"/>
          <ac:spMkLst>
            <pc:docMk/>
            <pc:sldMk cId="3494816798" sldId="300"/>
            <ac:spMk id="2" creationId="{AAB9F923-3D98-49EE-927E-35748313EB37}"/>
          </ac:spMkLst>
        </pc:spChg>
      </pc:sldChg>
      <pc:sldChg chg="addSp modSp mod">
        <pc:chgData name="Margaret Fox" userId="892c1610-2351-4c35-b21d-3b293c8c172e" providerId="ADAL" clId="{15E7320F-5EEF-4E2D-9A24-AAAAB6821C59}" dt="2021-10-13T21:29:10.930" v="1359" actId="1440"/>
        <pc:sldMkLst>
          <pc:docMk/>
          <pc:sldMk cId="2779301137" sldId="301"/>
        </pc:sldMkLst>
        <pc:spChg chg="mod">
          <ac:chgData name="Margaret Fox" userId="892c1610-2351-4c35-b21d-3b293c8c172e" providerId="ADAL" clId="{15E7320F-5EEF-4E2D-9A24-AAAAB6821C59}" dt="2021-10-13T21:29:01.995" v="1356" actId="20577"/>
          <ac:spMkLst>
            <pc:docMk/>
            <pc:sldMk cId="2779301137" sldId="301"/>
            <ac:spMk id="2" creationId="{AAB9F923-3D98-49EE-927E-35748313EB37}"/>
          </ac:spMkLst>
        </pc:spChg>
        <pc:picChg chg="add mod">
          <ac:chgData name="Margaret Fox" userId="892c1610-2351-4c35-b21d-3b293c8c172e" providerId="ADAL" clId="{15E7320F-5EEF-4E2D-9A24-AAAAB6821C59}" dt="2021-10-13T21:29:05.834" v="1357" actId="1076"/>
          <ac:picMkLst>
            <pc:docMk/>
            <pc:sldMk cId="2779301137" sldId="301"/>
            <ac:picMk id="4" creationId="{D52DA37C-F74B-4248-B2E8-509F84E0A934}"/>
          </ac:picMkLst>
        </pc:picChg>
        <pc:picChg chg="add mod">
          <ac:chgData name="Margaret Fox" userId="892c1610-2351-4c35-b21d-3b293c8c172e" providerId="ADAL" clId="{15E7320F-5EEF-4E2D-9A24-AAAAB6821C59}" dt="2021-10-13T21:29:10.930" v="1359" actId="1440"/>
          <ac:picMkLst>
            <pc:docMk/>
            <pc:sldMk cId="2779301137" sldId="301"/>
            <ac:picMk id="5" creationId="{57C81171-B10C-45AB-9F28-0BAD43F6A639}"/>
          </ac:picMkLst>
        </pc:picChg>
      </pc:sldChg>
      <pc:sldChg chg="addSp delSp modSp add del mod">
        <pc:chgData name="Margaret Fox" userId="892c1610-2351-4c35-b21d-3b293c8c172e" providerId="ADAL" clId="{15E7320F-5EEF-4E2D-9A24-AAAAB6821C59}" dt="2021-10-13T19:26:25.997" v="73" actId="47"/>
        <pc:sldMkLst>
          <pc:docMk/>
          <pc:sldMk cId="1814972786" sldId="302"/>
        </pc:sldMkLst>
        <pc:spChg chg="del mod">
          <ac:chgData name="Margaret Fox" userId="892c1610-2351-4c35-b21d-3b293c8c172e" providerId="ADAL" clId="{15E7320F-5EEF-4E2D-9A24-AAAAB6821C59}" dt="2021-10-13T19:21:35.850" v="4" actId="478"/>
          <ac:spMkLst>
            <pc:docMk/>
            <pc:sldMk cId="1814972786" sldId="302"/>
            <ac:spMk id="2" creationId="{AAB9F923-3D98-49EE-927E-35748313EB37}"/>
          </ac:spMkLst>
        </pc:spChg>
        <pc:picChg chg="add del mod">
          <ac:chgData name="Margaret Fox" userId="892c1610-2351-4c35-b21d-3b293c8c172e" providerId="ADAL" clId="{15E7320F-5EEF-4E2D-9A24-AAAAB6821C59}" dt="2021-10-13T19:24:42.423" v="35" actId="478"/>
          <ac:picMkLst>
            <pc:docMk/>
            <pc:sldMk cId="1814972786" sldId="302"/>
            <ac:picMk id="5" creationId="{F6010E98-AC8F-40C1-ADF4-0EB0FF53CD35}"/>
          </ac:picMkLst>
        </pc:picChg>
        <pc:picChg chg="del">
          <ac:chgData name="Margaret Fox" userId="892c1610-2351-4c35-b21d-3b293c8c172e" providerId="ADAL" clId="{15E7320F-5EEF-4E2D-9A24-AAAAB6821C59}" dt="2021-10-13T19:22:07.756" v="7" actId="478"/>
          <ac:picMkLst>
            <pc:docMk/>
            <pc:sldMk cId="1814972786" sldId="302"/>
            <ac:picMk id="6" creationId="{3FDE9E07-51CD-4023-A00A-6C50ADAB07B5}"/>
          </ac:picMkLst>
        </pc:picChg>
        <pc:picChg chg="add mod">
          <ac:chgData name="Margaret Fox" userId="892c1610-2351-4c35-b21d-3b293c8c172e" providerId="ADAL" clId="{15E7320F-5EEF-4E2D-9A24-AAAAB6821C59}" dt="2021-10-13T19:25:13.781" v="40" actId="14100"/>
          <ac:picMkLst>
            <pc:docMk/>
            <pc:sldMk cId="1814972786" sldId="302"/>
            <ac:picMk id="7" creationId="{5965072C-6B78-4BDC-947F-1EC56FE70A39}"/>
          </ac:picMkLst>
        </pc:picChg>
        <pc:picChg chg="add del mod">
          <ac:chgData name="Margaret Fox" userId="892c1610-2351-4c35-b21d-3b293c8c172e" providerId="ADAL" clId="{15E7320F-5EEF-4E2D-9A24-AAAAB6821C59}" dt="2021-10-13T19:22:45.207" v="19" actId="21"/>
          <ac:picMkLst>
            <pc:docMk/>
            <pc:sldMk cId="1814972786" sldId="302"/>
            <ac:picMk id="1026" creationId="{AA61FAD2-E680-41F1-9162-55B5B52CD760}"/>
          </ac:picMkLst>
        </pc:picChg>
      </pc:sldChg>
      <pc:sldChg chg="addSp delSp modSp add del mod ord">
        <pc:chgData name="Margaret Fox" userId="892c1610-2351-4c35-b21d-3b293c8c172e" providerId="ADAL" clId="{15E7320F-5EEF-4E2D-9A24-AAAAB6821C59}" dt="2021-10-13T21:33:07.721" v="1462" actId="47"/>
        <pc:sldMkLst>
          <pc:docMk/>
          <pc:sldMk cId="3619211697" sldId="302"/>
        </pc:sldMkLst>
        <pc:spChg chg="mod">
          <ac:chgData name="Margaret Fox" userId="892c1610-2351-4c35-b21d-3b293c8c172e" providerId="ADAL" clId="{15E7320F-5EEF-4E2D-9A24-AAAAB6821C59}" dt="2021-10-13T21:32:52.456" v="1457" actId="20577"/>
          <ac:spMkLst>
            <pc:docMk/>
            <pc:sldMk cId="3619211697" sldId="302"/>
            <ac:spMk id="2" creationId="{AAB9F923-3D98-49EE-927E-35748313EB37}"/>
          </ac:spMkLst>
        </pc:spChg>
        <pc:picChg chg="del">
          <ac:chgData name="Margaret Fox" userId="892c1610-2351-4c35-b21d-3b293c8c172e" providerId="ADAL" clId="{15E7320F-5EEF-4E2D-9A24-AAAAB6821C59}" dt="2021-10-13T19:29:42.566" v="89" actId="478"/>
          <ac:picMkLst>
            <pc:docMk/>
            <pc:sldMk cId="3619211697" sldId="302"/>
            <ac:picMk id="4" creationId="{D52DA37C-F74B-4248-B2E8-509F84E0A934}"/>
          </ac:picMkLst>
        </pc:picChg>
        <pc:picChg chg="add del mod modCrop">
          <ac:chgData name="Margaret Fox" userId="892c1610-2351-4c35-b21d-3b293c8c172e" providerId="ADAL" clId="{15E7320F-5EEF-4E2D-9A24-AAAAB6821C59}" dt="2021-10-13T19:55:48.876" v="1284" actId="478"/>
          <ac:picMkLst>
            <pc:docMk/>
            <pc:sldMk cId="3619211697" sldId="302"/>
            <ac:picMk id="5" creationId="{0BC2238C-DFB9-47AF-B5E1-7D885F7EC786}"/>
          </ac:picMkLst>
        </pc:picChg>
      </pc:sldChg>
      <pc:sldChg chg="delSp modSp add mod">
        <pc:chgData name="Margaret Fox" userId="892c1610-2351-4c35-b21d-3b293c8c172e" providerId="ADAL" clId="{15E7320F-5EEF-4E2D-9A24-AAAAB6821C59}" dt="2021-10-13T19:32:52.055" v="445" actId="20577"/>
        <pc:sldMkLst>
          <pc:docMk/>
          <pc:sldMk cId="3978628703" sldId="303"/>
        </pc:sldMkLst>
        <pc:spChg chg="mod">
          <ac:chgData name="Margaret Fox" userId="892c1610-2351-4c35-b21d-3b293c8c172e" providerId="ADAL" clId="{15E7320F-5EEF-4E2D-9A24-AAAAB6821C59}" dt="2021-10-13T19:32:52.055" v="445" actId="20577"/>
          <ac:spMkLst>
            <pc:docMk/>
            <pc:sldMk cId="3978628703" sldId="303"/>
            <ac:spMk id="2" creationId="{AAB9F923-3D98-49EE-927E-35748313EB37}"/>
          </ac:spMkLst>
        </pc:spChg>
        <pc:picChg chg="del">
          <ac:chgData name="Margaret Fox" userId="892c1610-2351-4c35-b21d-3b293c8c172e" providerId="ADAL" clId="{15E7320F-5EEF-4E2D-9A24-AAAAB6821C59}" dt="2021-10-13T19:32:05.338" v="359" actId="478"/>
          <ac:picMkLst>
            <pc:docMk/>
            <pc:sldMk cId="3978628703" sldId="303"/>
            <ac:picMk id="4" creationId="{D52DA37C-F74B-4248-B2E8-509F84E0A934}"/>
          </ac:picMkLst>
        </pc:picChg>
      </pc:sldChg>
      <pc:sldChg chg="modSp add mod">
        <pc:chgData name="Margaret Fox" userId="892c1610-2351-4c35-b21d-3b293c8c172e" providerId="ADAL" clId="{15E7320F-5EEF-4E2D-9A24-AAAAB6821C59}" dt="2021-10-13T21:35:00.999" v="1488" actId="20577"/>
        <pc:sldMkLst>
          <pc:docMk/>
          <pc:sldMk cId="3217202515" sldId="304"/>
        </pc:sldMkLst>
        <pc:spChg chg="mod">
          <ac:chgData name="Margaret Fox" userId="892c1610-2351-4c35-b21d-3b293c8c172e" providerId="ADAL" clId="{15E7320F-5EEF-4E2D-9A24-AAAAB6821C59}" dt="2021-10-13T21:35:00.999" v="1488" actId="20577"/>
          <ac:spMkLst>
            <pc:docMk/>
            <pc:sldMk cId="3217202515" sldId="304"/>
            <ac:spMk id="2" creationId="{AAB9F923-3D98-49EE-927E-35748313EB37}"/>
          </ac:spMkLst>
        </pc:spChg>
      </pc:sldChg>
      <pc:sldChg chg="addSp modSp new del">
        <pc:chgData name="Margaret Fox" userId="892c1610-2351-4c35-b21d-3b293c8c172e" providerId="ADAL" clId="{15E7320F-5EEF-4E2D-9A24-AAAAB6821C59}" dt="2021-10-13T21:33:56.590" v="1474" actId="47"/>
        <pc:sldMkLst>
          <pc:docMk/>
          <pc:sldMk cId="1536883267" sldId="305"/>
        </pc:sldMkLst>
        <pc:picChg chg="add mod">
          <ac:chgData name="Margaret Fox" userId="892c1610-2351-4c35-b21d-3b293c8c172e" providerId="ADAL" clId="{15E7320F-5EEF-4E2D-9A24-AAAAB6821C59}" dt="2021-10-13T19:57:48.403" v="1308" actId="1076"/>
          <ac:picMkLst>
            <pc:docMk/>
            <pc:sldMk cId="1536883267" sldId="305"/>
            <ac:picMk id="1026" creationId="{45341B6B-53DA-4DCB-87A2-C205B6FED805}"/>
          </ac:picMkLst>
        </pc:picChg>
      </pc:sldChg>
      <pc:sldChg chg="modSp add mod">
        <pc:chgData name="Margaret Fox" userId="892c1610-2351-4c35-b21d-3b293c8c172e" providerId="ADAL" clId="{15E7320F-5EEF-4E2D-9A24-AAAAB6821C59}" dt="2021-10-13T21:34:48.828" v="1484" actId="20577"/>
        <pc:sldMkLst>
          <pc:docMk/>
          <pc:sldMk cId="3771310936" sldId="306"/>
        </pc:sldMkLst>
        <pc:spChg chg="mod">
          <ac:chgData name="Margaret Fox" userId="892c1610-2351-4c35-b21d-3b293c8c172e" providerId="ADAL" clId="{15E7320F-5EEF-4E2D-9A24-AAAAB6821C59}" dt="2021-10-13T21:34:48.828" v="1484" actId="20577"/>
          <ac:spMkLst>
            <pc:docMk/>
            <pc:sldMk cId="3771310936" sldId="306"/>
            <ac:spMk id="2" creationId="{AAB9F923-3D98-49EE-927E-35748313EB37}"/>
          </ac:spMkLst>
        </pc:spChg>
      </pc:sldChg>
      <pc:sldChg chg="addSp modSp new del">
        <pc:chgData name="Margaret Fox" userId="892c1610-2351-4c35-b21d-3b293c8c172e" providerId="ADAL" clId="{15E7320F-5EEF-4E2D-9A24-AAAAB6821C59}" dt="2021-10-13T21:30:33.149" v="1371" actId="47"/>
        <pc:sldMkLst>
          <pc:docMk/>
          <pc:sldMk cId="4052146821" sldId="306"/>
        </pc:sldMkLst>
        <pc:picChg chg="add mod">
          <ac:chgData name="Margaret Fox" userId="892c1610-2351-4c35-b21d-3b293c8c172e" providerId="ADAL" clId="{15E7320F-5EEF-4E2D-9A24-AAAAB6821C59}" dt="2021-10-13T21:28:14.734" v="1314" actId="732"/>
          <ac:picMkLst>
            <pc:docMk/>
            <pc:sldMk cId="4052146821" sldId="306"/>
            <ac:picMk id="2050" creationId="{B386A0AB-D4DD-468D-B899-D6A265A88121}"/>
          </ac:picMkLst>
        </pc:picChg>
      </pc:sldChg>
      <pc:sldChg chg="addSp delSp modSp add mod">
        <pc:chgData name="Margaret Fox" userId="892c1610-2351-4c35-b21d-3b293c8c172e" providerId="ADAL" clId="{15E7320F-5EEF-4E2D-9A24-AAAAB6821C59}" dt="2021-10-13T21:34:39.389" v="1482" actId="1076"/>
        <pc:sldMkLst>
          <pc:docMk/>
          <pc:sldMk cId="3754630049" sldId="307"/>
        </pc:sldMkLst>
        <pc:spChg chg="mod">
          <ac:chgData name="Margaret Fox" userId="892c1610-2351-4c35-b21d-3b293c8c172e" providerId="ADAL" clId="{15E7320F-5EEF-4E2D-9A24-AAAAB6821C59}" dt="2021-10-13T21:33:35.847" v="1464" actId="5793"/>
          <ac:spMkLst>
            <pc:docMk/>
            <pc:sldMk cId="3754630049" sldId="307"/>
            <ac:spMk id="2" creationId="{AAB9F923-3D98-49EE-927E-35748313EB37}"/>
          </ac:spMkLst>
        </pc:spChg>
        <pc:picChg chg="del">
          <ac:chgData name="Margaret Fox" userId="892c1610-2351-4c35-b21d-3b293c8c172e" providerId="ADAL" clId="{15E7320F-5EEF-4E2D-9A24-AAAAB6821C59}" dt="2021-10-13T21:33:49.878" v="1472" actId="478"/>
          <ac:picMkLst>
            <pc:docMk/>
            <pc:sldMk cId="3754630049" sldId="307"/>
            <ac:picMk id="4" creationId="{D52DA37C-F74B-4248-B2E8-509F84E0A934}"/>
          </ac:picMkLst>
        </pc:picChg>
        <pc:picChg chg="del">
          <ac:chgData name="Margaret Fox" userId="892c1610-2351-4c35-b21d-3b293c8c172e" providerId="ADAL" clId="{15E7320F-5EEF-4E2D-9A24-AAAAB6821C59}" dt="2021-10-13T21:33:36.585" v="1465" actId="478"/>
          <ac:picMkLst>
            <pc:docMk/>
            <pc:sldMk cId="3754630049" sldId="307"/>
            <ac:picMk id="5" creationId="{57C81171-B10C-45AB-9F28-0BAD43F6A639}"/>
          </ac:picMkLst>
        </pc:picChg>
        <pc:picChg chg="add mod">
          <ac:chgData name="Margaret Fox" userId="892c1610-2351-4c35-b21d-3b293c8c172e" providerId="ADAL" clId="{15E7320F-5EEF-4E2D-9A24-AAAAB6821C59}" dt="2021-10-13T21:33:51.918" v="1473" actId="1076"/>
          <ac:picMkLst>
            <pc:docMk/>
            <pc:sldMk cId="3754630049" sldId="307"/>
            <ac:picMk id="7" creationId="{DCF1BD7C-7AC4-4120-8A5B-737CE397594E}"/>
          </ac:picMkLst>
        </pc:picChg>
        <pc:picChg chg="add mod">
          <ac:chgData name="Margaret Fox" userId="892c1610-2351-4c35-b21d-3b293c8c172e" providerId="ADAL" clId="{15E7320F-5EEF-4E2D-9A24-AAAAB6821C59}" dt="2021-10-13T21:34:39.389" v="1482" actId="1076"/>
          <ac:picMkLst>
            <pc:docMk/>
            <pc:sldMk cId="3754630049" sldId="307"/>
            <ac:picMk id="4098" creationId="{3A9FFE58-D907-4747-8ABC-704C11E0E6EB}"/>
          </ac:picMkLst>
        </pc:picChg>
      </pc:sldChg>
    </pc:docChg>
  </pc:docChgLst>
  <pc:docChgLst>
    <pc:chgData name="Margaret Fox" userId="892c1610-2351-4c35-b21d-3b293c8c172e" providerId="ADAL" clId="{0CE3A784-C784-DC47-AACF-B2101F1943E4}"/>
    <pc:docChg chg="undo custSel addSld delSld modSld">
      <pc:chgData name="Margaret Fox" userId="892c1610-2351-4c35-b21d-3b293c8c172e" providerId="ADAL" clId="{0CE3A784-C784-DC47-AACF-B2101F1943E4}" dt="2021-10-13T00:31:44.505" v="3574" actId="2696"/>
      <pc:docMkLst>
        <pc:docMk/>
      </pc:docMkLst>
      <pc:sldChg chg="modSp mod">
        <pc:chgData name="Margaret Fox" userId="892c1610-2351-4c35-b21d-3b293c8c172e" providerId="ADAL" clId="{0CE3A784-C784-DC47-AACF-B2101F1943E4}" dt="2021-10-12T23:51:55.356" v="15" actId="20577"/>
        <pc:sldMkLst>
          <pc:docMk/>
          <pc:sldMk cId="1260153591" sldId="257"/>
        </pc:sldMkLst>
        <pc:spChg chg="mod">
          <ac:chgData name="Margaret Fox" userId="892c1610-2351-4c35-b21d-3b293c8c172e" providerId="ADAL" clId="{0CE3A784-C784-DC47-AACF-B2101F1943E4}" dt="2021-10-12T23:51:55.356" v="15" actId="20577"/>
          <ac:spMkLst>
            <pc:docMk/>
            <pc:sldMk cId="1260153591" sldId="257"/>
            <ac:spMk id="2" creationId="{AAB9F923-3D98-49EE-927E-35748313EB37}"/>
          </ac:spMkLst>
        </pc:spChg>
      </pc:sldChg>
      <pc:sldChg chg="modSp mod">
        <pc:chgData name="Margaret Fox" userId="892c1610-2351-4c35-b21d-3b293c8c172e" providerId="ADAL" clId="{0CE3A784-C784-DC47-AACF-B2101F1943E4}" dt="2021-10-13T00:18:40.385" v="2803" actId="20577"/>
        <pc:sldMkLst>
          <pc:docMk/>
          <pc:sldMk cId="1885176252" sldId="258"/>
        </pc:sldMkLst>
        <pc:spChg chg="mod">
          <ac:chgData name="Margaret Fox" userId="892c1610-2351-4c35-b21d-3b293c8c172e" providerId="ADAL" clId="{0CE3A784-C784-DC47-AACF-B2101F1943E4}" dt="2021-10-13T00:18:40.385" v="2803" actId="20577"/>
          <ac:spMkLst>
            <pc:docMk/>
            <pc:sldMk cId="1885176252" sldId="258"/>
            <ac:spMk id="2" creationId="{AAB9F923-3D98-49EE-927E-35748313EB37}"/>
          </ac:spMkLst>
        </pc:spChg>
      </pc:sldChg>
      <pc:sldChg chg="addSp delSp modSp mod">
        <pc:chgData name="Margaret Fox" userId="892c1610-2351-4c35-b21d-3b293c8c172e" providerId="ADAL" clId="{0CE3A784-C784-DC47-AACF-B2101F1943E4}" dt="2021-10-13T00:26:08.796" v="3103" actId="1076"/>
        <pc:sldMkLst>
          <pc:docMk/>
          <pc:sldMk cId="2586962450" sldId="259"/>
        </pc:sldMkLst>
        <pc:spChg chg="mod">
          <ac:chgData name="Margaret Fox" userId="892c1610-2351-4c35-b21d-3b293c8c172e" providerId="ADAL" clId="{0CE3A784-C784-DC47-AACF-B2101F1943E4}" dt="2021-10-13T00:24:12.424" v="3091" actId="21"/>
          <ac:spMkLst>
            <pc:docMk/>
            <pc:sldMk cId="2586962450" sldId="259"/>
            <ac:spMk id="2" creationId="{AAB9F923-3D98-49EE-927E-35748313EB37}"/>
          </ac:spMkLst>
        </pc:spChg>
        <pc:spChg chg="add mod">
          <ac:chgData name="Margaret Fox" userId="892c1610-2351-4c35-b21d-3b293c8c172e" providerId="ADAL" clId="{0CE3A784-C784-DC47-AACF-B2101F1943E4}" dt="2021-10-13T00:25:50.094" v="3100" actId="255"/>
          <ac:spMkLst>
            <pc:docMk/>
            <pc:sldMk cId="2586962450" sldId="259"/>
            <ac:spMk id="4" creationId="{1D48D5B2-2B65-D04B-B4B1-7803BA7F8E4C}"/>
          </ac:spMkLst>
        </pc:spChg>
        <pc:picChg chg="del">
          <ac:chgData name="Margaret Fox" userId="892c1610-2351-4c35-b21d-3b293c8c172e" providerId="ADAL" clId="{0CE3A784-C784-DC47-AACF-B2101F1943E4}" dt="2021-10-13T00:21:38.012" v="2835" actId="478"/>
          <ac:picMkLst>
            <pc:docMk/>
            <pc:sldMk cId="2586962450" sldId="259"/>
            <ac:picMk id="3" creationId="{EE90A307-CB6B-4B7B-832A-C417E447B38B}"/>
          </ac:picMkLst>
        </pc:picChg>
        <pc:picChg chg="add mod">
          <ac:chgData name="Margaret Fox" userId="892c1610-2351-4c35-b21d-3b293c8c172e" providerId="ADAL" clId="{0CE3A784-C784-DC47-AACF-B2101F1943E4}" dt="2021-10-13T00:26:08.796" v="3103" actId="1076"/>
          <ac:picMkLst>
            <pc:docMk/>
            <pc:sldMk cId="2586962450" sldId="259"/>
            <ac:picMk id="7" creationId="{F8C93160-2951-2343-97D4-3FD8B8F81378}"/>
          </ac:picMkLst>
        </pc:picChg>
      </pc:sldChg>
      <pc:sldChg chg="modSp mod">
        <pc:chgData name="Margaret Fox" userId="892c1610-2351-4c35-b21d-3b293c8c172e" providerId="ADAL" clId="{0CE3A784-C784-DC47-AACF-B2101F1943E4}" dt="2021-10-12T23:56:20.659" v="215" actId="20577"/>
        <pc:sldMkLst>
          <pc:docMk/>
          <pc:sldMk cId="3285693065" sldId="262"/>
        </pc:sldMkLst>
        <pc:spChg chg="mod">
          <ac:chgData name="Margaret Fox" userId="892c1610-2351-4c35-b21d-3b293c8c172e" providerId="ADAL" clId="{0CE3A784-C784-DC47-AACF-B2101F1943E4}" dt="2021-10-12T23:56:20.659" v="215" actId="20577"/>
          <ac:spMkLst>
            <pc:docMk/>
            <pc:sldMk cId="3285693065" sldId="262"/>
            <ac:spMk id="2" creationId="{AAB9F923-3D98-49EE-927E-35748313EB37}"/>
          </ac:spMkLst>
        </pc:spChg>
      </pc:sldChg>
      <pc:sldChg chg="modSp mod">
        <pc:chgData name="Margaret Fox" userId="892c1610-2351-4c35-b21d-3b293c8c172e" providerId="ADAL" clId="{0CE3A784-C784-DC47-AACF-B2101F1943E4}" dt="2021-10-12T23:51:26.796" v="7" actId="20577"/>
        <pc:sldMkLst>
          <pc:docMk/>
          <pc:sldMk cId="1128444069" sldId="278"/>
        </pc:sldMkLst>
        <pc:spChg chg="mod">
          <ac:chgData name="Margaret Fox" userId="892c1610-2351-4c35-b21d-3b293c8c172e" providerId="ADAL" clId="{0CE3A784-C784-DC47-AACF-B2101F1943E4}" dt="2021-10-12T23:51:26.796" v="7" actId="20577"/>
          <ac:spMkLst>
            <pc:docMk/>
            <pc:sldMk cId="1128444069" sldId="278"/>
            <ac:spMk id="2" creationId="{AAB9F923-3D98-49EE-927E-35748313EB37}"/>
          </ac:spMkLst>
        </pc:spChg>
      </pc:sldChg>
      <pc:sldChg chg="del">
        <pc:chgData name="Margaret Fox" userId="892c1610-2351-4c35-b21d-3b293c8c172e" providerId="ADAL" clId="{0CE3A784-C784-DC47-AACF-B2101F1943E4}" dt="2021-10-13T00:31:38.761" v="3573" actId="2696"/>
        <pc:sldMkLst>
          <pc:docMk/>
          <pc:sldMk cId="2118827932" sldId="279"/>
        </pc:sldMkLst>
      </pc:sldChg>
      <pc:sldChg chg="del">
        <pc:chgData name="Margaret Fox" userId="892c1610-2351-4c35-b21d-3b293c8c172e" providerId="ADAL" clId="{0CE3A784-C784-DC47-AACF-B2101F1943E4}" dt="2021-10-12T23:51:33.483" v="8" actId="2696"/>
        <pc:sldMkLst>
          <pc:docMk/>
          <pc:sldMk cId="104100806" sldId="289"/>
        </pc:sldMkLst>
      </pc:sldChg>
      <pc:sldChg chg="addSp delSp modSp mod">
        <pc:chgData name="Margaret Fox" userId="892c1610-2351-4c35-b21d-3b293c8c172e" providerId="ADAL" clId="{0CE3A784-C784-DC47-AACF-B2101F1943E4}" dt="2021-10-13T00:24:03.881" v="3090" actId="21"/>
        <pc:sldMkLst>
          <pc:docMk/>
          <pc:sldMk cId="3252564777" sldId="290"/>
        </pc:sldMkLst>
        <pc:spChg chg="mod">
          <ac:chgData name="Margaret Fox" userId="892c1610-2351-4c35-b21d-3b293c8c172e" providerId="ADAL" clId="{0CE3A784-C784-DC47-AACF-B2101F1943E4}" dt="2021-10-13T00:15:27.091" v="2587" actId="255"/>
          <ac:spMkLst>
            <pc:docMk/>
            <pc:sldMk cId="3252564777" sldId="290"/>
            <ac:spMk id="2" creationId="{AAB9F923-3D98-49EE-927E-35748313EB37}"/>
          </ac:spMkLst>
        </pc:spChg>
        <pc:picChg chg="add del mod">
          <ac:chgData name="Margaret Fox" userId="892c1610-2351-4c35-b21d-3b293c8c172e" providerId="ADAL" clId="{0CE3A784-C784-DC47-AACF-B2101F1943E4}" dt="2021-10-13T00:24:03.881" v="3090" actId="21"/>
          <ac:picMkLst>
            <pc:docMk/>
            <pc:sldMk cId="3252564777" sldId="290"/>
            <ac:picMk id="1026" creationId="{C5726821-B730-C54D-B56E-EAD0A372D1C4}"/>
          </ac:picMkLst>
        </pc:picChg>
      </pc:sldChg>
      <pc:sldChg chg="addSp delSp modSp mod">
        <pc:chgData name="Margaret Fox" userId="892c1610-2351-4c35-b21d-3b293c8c172e" providerId="ADAL" clId="{0CE3A784-C784-DC47-AACF-B2101F1943E4}" dt="2021-10-13T00:28:32.021" v="3269"/>
        <pc:sldMkLst>
          <pc:docMk/>
          <pc:sldMk cId="1622323328" sldId="293"/>
        </pc:sldMkLst>
        <pc:spChg chg="mod">
          <ac:chgData name="Margaret Fox" userId="892c1610-2351-4c35-b21d-3b293c8c172e" providerId="ADAL" clId="{0CE3A784-C784-DC47-AACF-B2101F1943E4}" dt="2021-10-13T00:28:24.470" v="3267" actId="1076"/>
          <ac:spMkLst>
            <pc:docMk/>
            <pc:sldMk cId="1622323328" sldId="293"/>
            <ac:spMk id="2" creationId="{AAB9F923-3D98-49EE-927E-35748313EB37}"/>
          </ac:spMkLst>
        </pc:spChg>
        <pc:picChg chg="del">
          <ac:chgData name="Margaret Fox" userId="892c1610-2351-4c35-b21d-3b293c8c172e" providerId="ADAL" clId="{0CE3A784-C784-DC47-AACF-B2101F1943E4}" dt="2021-10-13T00:27:16.035" v="3120" actId="478"/>
          <ac:picMkLst>
            <pc:docMk/>
            <pc:sldMk cId="1622323328" sldId="293"/>
            <ac:picMk id="4" creationId="{42515F7D-69F7-4957-8AE4-7ECCEA45AFBF}"/>
          </ac:picMkLst>
        </pc:picChg>
        <pc:picChg chg="add del mod">
          <ac:chgData name="Margaret Fox" userId="892c1610-2351-4c35-b21d-3b293c8c172e" providerId="ADAL" clId="{0CE3A784-C784-DC47-AACF-B2101F1943E4}" dt="2021-10-13T00:28:32.021" v="3269"/>
          <ac:picMkLst>
            <pc:docMk/>
            <pc:sldMk cId="1622323328" sldId="293"/>
            <ac:picMk id="5" creationId="{F5BD4F75-D971-5642-8276-4FD17E8BDB6B}"/>
          </ac:picMkLst>
        </pc:picChg>
      </pc:sldChg>
      <pc:sldChg chg="del">
        <pc:chgData name="Margaret Fox" userId="892c1610-2351-4c35-b21d-3b293c8c172e" providerId="ADAL" clId="{0CE3A784-C784-DC47-AACF-B2101F1943E4}" dt="2021-10-13T00:31:44.505" v="3574" actId="2696"/>
        <pc:sldMkLst>
          <pc:docMk/>
          <pc:sldMk cId="882035194" sldId="294"/>
        </pc:sldMkLst>
      </pc:sldChg>
      <pc:sldChg chg="del">
        <pc:chgData name="Margaret Fox" userId="892c1610-2351-4c35-b21d-3b293c8c172e" providerId="ADAL" clId="{0CE3A784-C784-DC47-AACF-B2101F1943E4}" dt="2021-10-13T00:31:34.625" v="3572" actId="2696"/>
        <pc:sldMkLst>
          <pc:docMk/>
          <pc:sldMk cId="225176874" sldId="295"/>
        </pc:sldMkLst>
      </pc:sldChg>
      <pc:sldChg chg="addSp delSp modSp add mod">
        <pc:chgData name="Margaret Fox" userId="892c1610-2351-4c35-b21d-3b293c8c172e" providerId="ADAL" clId="{0CE3A784-C784-DC47-AACF-B2101F1943E4}" dt="2021-10-13T00:01:54.559" v="869"/>
        <pc:sldMkLst>
          <pc:docMk/>
          <pc:sldMk cId="1477906069" sldId="296"/>
        </pc:sldMkLst>
        <pc:spChg chg="mod">
          <ac:chgData name="Margaret Fox" userId="892c1610-2351-4c35-b21d-3b293c8c172e" providerId="ADAL" clId="{0CE3A784-C784-DC47-AACF-B2101F1943E4}" dt="2021-10-13T00:01:45.573" v="867" actId="1076"/>
          <ac:spMkLst>
            <pc:docMk/>
            <pc:sldMk cId="1477906069" sldId="296"/>
            <ac:spMk id="2" creationId="{AAB9F923-3D98-49EE-927E-35748313EB37}"/>
          </ac:spMkLst>
        </pc:spChg>
        <pc:picChg chg="add del mod">
          <ac:chgData name="Margaret Fox" userId="892c1610-2351-4c35-b21d-3b293c8c172e" providerId="ADAL" clId="{0CE3A784-C784-DC47-AACF-B2101F1943E4}" dt="2021-10-13T00:00:12.543" v="651"/>
          <ac:picMkLst>
            <pc:docMk/>
            <pc:sldMk cId="1477906069" sldId="296"/>
            <ac:picMk id="4" creationId="{633D599B-4ACE-2142-BAAB-CF31247D5B09}"/>
          </ac:picMkLst>
        </pc:picChg>
        <pc:picChg chg="add del mod">
          <ac:chgData name="Margaret Fox" userId="892c1610-2351-4c35-b21d-3b293c8c172e" providerId="ADAL" clId="{0CE3A784-C784-DC47-AACF-B2101F1943E4}" dt="2021-10-13T00:01:54.559" v="869"/>
          <ac:picMkLst>
            <pc:docMk/>
            <pc:sldMk cId="1477906069" sldId="296"/>
            <ac:picMk id="5" creationId="{F5206EB9-D7F4-E540-8172-76F51D441A2B}"/>
          </ac:picMkLst>
        </pc:picChg>
      </pc:sldChg>
      <pc:sldChg chg="modSp add del mod">
        <pc:chgData name="Margaret Fox" userId="892c1610-2351-4c35-b21d-3b293c8c172e" providerId="ADAL" clId="{0CE3A784-C784-DC47-AACF-B2101F1943E4}" dt="2021-10-13T00:02:03.458" v="872" actId="2696"/>
        <pc:sldMkLst>
          <pc:docMk/>
          <pc:sldMk cId="3403601704" sldId="297"/>
        </pc:sldMkLst>
        <pc:spChg chg="mod">
          <ac:chgData name="Margaret Fox" userId="892c1610-2351-4c35-b21d-3b293c8c172e" providerId="ADAL" clId="{0CE3A784-C784-DC47-AACF-B2101F1943E4}" dt="2021-10-13T00:02:00.974" v="871" actId="21"/>
          <ac:spMkLst>
            <pc:docMk/>
            <pc:sldMk cId="3403601704" sldId="297"/>
            <ac:spMk id="2" creationId="{AAB9F923-3D98-49EE-927E-35748313EB37}"/>
          </ac:spMkLst>
        </pc:spChg>
      </pc:sldChg>
      <pc:sldChg chg="modSp add mod">
        <pc:chgData name="Margaret Fox" userId="892c1610-2351-4c35-b21d-3b293c8c172e" providerId="ADAL" clId="{0CE3A784-C784-DC47-AACF-B2101F1943E4}" dt="2021-10-13T00:08:18.872" v="1868" actId="20577"/>
        <pc:sldMkLst>
          <pc:docMk/>
          <pc:sldMk cId="3433489096" sldId="298"/>
        </pc:sldMkLst>
        <pc:spChg chg="mod">
          <ac:chgData name="Margaret Fox" userId="892c1610-2351-4c35-b21d-3b293c8c172e" providerId="ADAL" clId="{0CE3A784-C784-DC47-AACF-B2101F1943E4}" dt="2021-10-13T00:08:18.872" v="1868" actId="20577"/>
          <ac:spMkLst>
            <pc:docMk/>
            <pc:sldMk cId="3433489096" sldId="298"/>
            <ac:spMk id="2" creationId="{AAB9F923-3D98-49EE-927E-35748313EB37}"/>
          </ac:spMkLst>
        </pc:spChg>
      </pc:sldChg>
      <pc:sldChg chg="modSp add mod">
        <pc:chgData name="Margaret Fox" userId="892c1610-2351-4c35-b21d-3b293c8c172e" providerId="ADAL" clId="{0CE3A784-C784-DC47-AACF-B2101F1943E4}" dt="2021-10-13T00:08:22.971" v="1873" actId="20577"/>
        <pc:sldMkLst>
          <pc:docMk/>
          <pc:sldMk cId="1555310607" sldId="299"/>
        </pc:sldMkLst>
        <pc:spChg chg="mod">
          <ac:chgData name="Margaret Fox" userId="892c1610-2351-4c35-b21d-3b293c8c172e" providerId="ADAL" clId="{0CE3A784-C784-DC47-AACF-B2101F1943E4}" dt="2021-10-13T00:08:22.971" v="1873" actId="20577"/>
          <ac:spMkLst>
            <pc:docMk/>
            <pc:sldMk cId="1555310607" sldId="299"/>
            <ac:spMk id="2" creationId="{AAB9F923-3D98-49EE-927E-35748313EB37}"/>
          </ac:spMkLst>
        </pc:spChg>
      </pc:sldChg>
      <pc:sldChg chg="modSp add mod">
        <pc:chgData name="Margaret Fox" userId="892c1610-2351-4c35-b21d-3b293c8c172e" providerId="ADAL" clId="{0CE3A784-C784-DC47-AACF-B2101F1943E4}" dt="2021-10-13T00:13:57.452" v="2553" actId="20577"/>
        <pc:sldMkLst>
          <pc:docMk/>
          <pc:sldMk cId="3494816798" sldId="300"/>
        </pc:sldMkLst>
        <pc:spChg chg="mod">
          <ac:chgData name="Margaret Fox" userId="892c1610-2351-4c35-b21d-3b293c8c172e" providerId="ADAL" clId="{0CE3A784-C784-DC47-AACF-B2101F1943E4}" dt="2021-10-13T00:13:57.452" v="2553" actId="20577"/>
          <ac:spMkLst>
            <pc:docMk/>
            <pc:sldMk cId="3494816798" sldId="300"/>
            <ac:spMk id="2" creationId="{AAB9F923-3D98-49EE-927E-35748313EB37}"/>
          </ac:spMkLst>
        </pc:spChg>
        <pc:picChg chg="mod">
          <ac:chgData name="Margaret Fox" userId="892c1610-2351-4c35-b21d-3b293c8c172e" providerId="ADAL" clId="{0CE3A784-C784-DC47-AACF-B2101F1943E4}" dt="2021-10-13T00:13:49.181" v="2552" actId="1076"/>
          <ac:picMkLst>
            <pc:docMk/>
            <pc:sldMk cId="3494816798" sldId="300"/>
            <ac:picMk id="2050" creationId="{9E476F11-15D0-42A8-BDAC-FCD6AA8E73AE}"/>
          </ac:picMkLst>
        </pc:picChg>
      </pc:sldChg>
      <pc:sldChg chg="modSp add mod">
        <pc:chgData name="Margaret Fox" userId="892c1610-2351-4c35-b21d-3b293c8c172e" providerId="ADAL" clId="{0CE3A784-C784-DC47-AACF-B2101F1943E4}" dt="2021-10-13T00:30:58.374" v="3571" actId="20577"/>
        <pc:sldMkLst>
          <pc:docMk/>
          <pc:sldMk cId="2779301137" sldId="301"/>
        </pc:sldMkLst>
        <pc:spChg chg="mod">
          <ac:chgData name="Margaret Fox" userId="892c1610-2351-4c35-b21d-3b293c8c172e" providerId="ADAL" clId="{0CE3A784-C784-DC47-AACF-B2101F1943E4}" dt="2021-10-13T00:30:58.374" v="3571" actId="20577"/>
          <ac:spMkLst>
            <pc:docMk/>
            <pc:sldMk cId="2779301137" sldId="301"/>
            <ac:spMk id="2" creationId="{AAB9F923-3D98-49EE-927E-35748313EB37}"/>
          </ac:spMkLst>
        </pc:spChg>
      </pc:sldChg>
    </pc:docChg>
  </pc:docChgLst>
  <pc:docChgLst>
    <pc:chgData name="Margaret Fox" userId="892c1610-2351-4c35-b21d-3b293c8c172e" providerId="ADAL" clId="{1A185259-43C4-4AB1-A2E2-DA0A9B92935A}"/>
    <pc:docChg chg="undo redo custSel addSld delSld modSld sldOrd modNotesMaster">
      <pc:chgData name="Margaret Fox" userId="892c1610-2351-4c35-b21d-3b293c8c172e" providerId="ADAL" clId="{1A185259-43C4-4AB1-A2E2-DA0A9B92935A}" dt="2021-11-10T21:13:20.356" v="4249" actId="20577"/>
      <pc:docMkLst>
        <pc:docMk/>
      </pc:docMkLst>
      <pc:sldChg chg="addSp delSp modSp mod">
        <pc:chgData name="Margaret Fox" userId="892c1610-2351-4c35-b21d-3b293c8c172e" providerId="ADAL" clId="{1A185259-43C4-4AB1-A2E2-DA0A9B92935A}" dt="2021-11-10T14:35:00.464" v="98" actId="21"/>
        <pc:sldMkLst>
          <pc:docMk/>
          <pc:sldMk cId="1260153591" sldId="257"/>
        </pc:sldMkLst>
        <pc:spChg chg="mod">
          <ac:chgData name="Margaret Fox" userId="892c1610-2351-4c35-b21d-3b293c8c172e" providerId="ADAL" clId="{1A185259-43C4-4AB1-A2E2-DA0A9B92935A}" dt="2021-11-10T14:34:45.758" v="96" actId="1076"/>
          <ac:spMkLst>
            <pc:docMk/>
            <pc:sldMk cId="1260153591" sldId="257"/>
            <ac:spMk id="2" creationId="{AAB9F923-3D98-49EE-927E-35748313EB37}"/>
          </ac:spMkLst>
        </pc:spChg>
        <pc:picChg chg="add del mod">
          <ac:chgData name="Margaret Fox" userId="892c1610-2351-4c35-b21d-3b293c8c172e" providerId="ADAL" clId="{1A185259-43C4-4AB1-A2E2-DA0A9B92935A}" dt="2021-11-10T14:35:00.464" v="98" actId="21"/>
          <ac:picMkLst>
            <pc:docMk/>
            <pc:sldMk cId="1260153591" sldId="257"/>
            <ac:picMk id="1026" creationId="{4473A03D-63A8-4767-AA4F-194666D5D7A0}"/>
          </ac:picMkLst>
        </pc:picChg>
      </pc:sldChg>
      <pc:sldChg chg="modSp mod">
        <pc:chgData name="Margaret Fox" userId="892c1610-2351-4c35-b21d-3b293c8c172e" providerId="ADAL" clId="{1A185259-43C4-4AB1-A2E2-DA0A9B92935A}" dt="2021-11-10T14:37:41.779" v="330" actId="20577"/>
        <pc:sldMkLst>
          <pc:docMk/>
          <pc:sldMk cId="3285693065" sldId="262"/>
        </pc:sldMkLst>
        <pc:spChg chg="mod">
          <ac:chgData name="Margaret Fox" userId="892c1610-2351-4c35-b21d-3b293c8c172e" providerId="ADAL" clId="{1A185259-43C4-4AB1-A2E2-DA0A9B92935A}" dt="2021-11-10T14:37:41.779" v="330" actId="20577"/>
          <ac:spMkLst>
            <pc:docMk/>
            <pc:sldMk cId="3285693065" sldId="262"/>
            <ac:spMk id="2" creationId="{AAB9F923-3D98-49EE-927E-35748313EB37}"/>
          </ac:spMkLst>
        </pc:spChg>
      </pc:sldChg>
      <pc:sldChg chg="modSp mod modNotesTx">
        <pc:chgData name="Margaret Fox" userId="892c1610-2351-4c35-b21d-3b293c8c172e" providerId="ADAL" clId="{1A185259-43C4-4AB1-A2E2-DA0A9B92935A}" dt="2021-11-10T21:13:20.356" v="4249" actId="20577"/>
        <pc:sldMkLst>
          <pc:docMk/>
          <pc:sldMk cId="1809337763" sldId="277"/>
        </pc:sldMkLst>
        <pc:spChg chg="mod">
          <ac:chgData name="Margaret Fox" userId="892c1610-2351-4c35-b21d-3b293c8c172e" providerId="ADAL" clId="{1A185259-43C4-4AB1-A2E2-DA0A9B92935A}" dt="2021-11-10T15:50:47.013" v="3225" actId="20577"/>
          <ac:spMkLst>
            <pc:docMk/>
            <pc:sldMk cId="1809337763" sldId="277"/>
            <ac:spMk id="2" creationId="{AAB9F923-3D98-49EE-927E-35748313EB37}"/>
          </ac:spMkLst>
        </pc:spChg>
      </pc:sldChg>
      <pc:sldChg chg="modSp mod">
        <pc:chgData name="Margaret Fox" userId="892c1610-2351-4c35-b21d-3b293c8c172e" providerId="ADAL" clId="{1A185259-43C4-4AB1-A2E2-DA0A9B92935A}" dt="2021-11-10T14:33:23.482" v="0" actId="20577"/>
        <pc:sldMkLst>
          <pc:docMk/>
          <pc:sldMk cId="1128444069" sldId="278"/>
        </pc:sldMkLst>
        <pc:spChg chg="mod">
          <ac:chgData name="Margaret Fox" userId="892c1610-2351-4c35-b21d-3b293c8c172e" providerId="ADAL" clId="{1A185259-43C4-4AB1-A2E2-DA0A9B92935A}" dt="2021-11-10T14:33:23.482" v="0" actId="20577"/>
          <ac:spMkLst>
            <pc:docMk/>
            <pc:sldMk cId="1128444069" sldId="278"/>
            <ac:spMk id="2" creationId="{AAB9F923-3D98-49EE-927E-35748313EB37}"/>
          </ac:spMkLst>
        </pc:spChg>
      </pc:sldChg>
      <pc:sldChg chg="modSp mod">
        <pc:chgData name="Margaret Fox" userId="892c1610-2351-4c35-b21d-3b293c8c172e" providerId="ADAL" clId="{1A185259-43C4-4AB1-A2E2-DA0A9B92935A}" dt="2021-11-10T18:42:19.266" v="4242" actId="20577"/>
        <pc:sldMkLst>
          <pc:docMk/>
          <pc:sldMk cId="1771820215" sldId="287"/>
        </pc:sldMkLst>
        <pc:spChg chg="mod">
          <ac:chgData name="Margaret Fox" userId="892c1610-2351-4c35-b21d-3b293c8c172e" providerId="ADAL" clId="{1A185259-43C4-4AB1-A2E2-DA0A9B92935A}" dt="2021-11-10T18:42:19.266" v="4242" actId="20577"/>
          <ac:spMkLst>
            <pc:docMk/>
            <pc:sldMk cId="1771820215" sldId="287"/>
            <ac:spMk id="2" creationId="{AAB9F923-3D98-49EE-927E-35748313EB37}"/>
          </ac:spMkLst>
        </pc:spChg>
      </pc:sldChg>
      <pc:sldChg chg="modSp mod">
        <pc:chgData name="Margaret Fox" userId="892c1610-2351-4c35-b21d-3b293c8c172e" providerId="ADAL" clId="{1A185259-43C4-4AB1-A2E2-DA0A9B92935A}" dt="2021-11-10T14:39:50.854" v="368" actId="113"/>
        <pc:sldMkLst>
          <pc:docMk/>
          <pc:sldMk cId="2466888729" sldId="308"/>
        </pc:sldMkLst>
        <pc:spChg chg="mod">
          <ac:chgData name="Margaret Fox" userId="892c1610-2351-4c35-b21d-3b293c8c172e" providerId="ADAL" clId="{1A185259-43C4-4AB1-A2E2-DA0A9B92935A}" dt="2021-11-10T14:39:50.854" v="368" actId="113"/>
          <ac:spMkLst>
            <pc:docMk/>
            <pc:sldMk cId="2466888729" sldId="308"/>
            <ac:spMk id="2" creationId="{AAB9F923-3D98-49EE-927E-35748313EB37}"/>
          </ac:spMkLst>
        </pc:spChg>
      </pc:sldChg>
      <pc:sldChg chg="modSp mod modNotesTx">
        <pc:chgData name="Margaret Fox" userId="892c1610-2351-4c35-b21d-3b293c8c172e" providerId="ADAL" clId="{1A185259-43C4-4AB1-A2E2-DA0A9B92935A}" dt="2021-11-10T14:58:00.073" v="1497" actId="20577"/>
        <pc:sldMkLst>
          <pc:docMk/>
          <pc:sldMk cId="1974659097" sldId="310"/>
        </pc:sldMkLst>
        <pc:spChg chg="mod">
          <ac:chgData name="Margaret Fox" userId="892c1610-2351-4c35-b21d-3b293c8c172e" providerId="ADAL" clId="{1A185259-43C4-4AB1-A2E2-DA0A9B92935A}" dt="2021-11-10T14:56:37.475" v="1202" actId="313"/>
          <ac:spMkLst>
            <pc:docMk/>
            <pc:sldMk cId="1974659097" sldId="310"/>
            <ac:spMk id="2" creationId="{AAB9F923-3D98-49EE-927E-35748313EB37}"/>
          </ac:spMkLst>
        </pc:spChg>
      </pc:sldChg>
      <pc:sldChg chg="addSp modSp mod modNotesTx">
        <pc:chgData name="Margaret Fox" userId="892c1610-2351-4c35-b21d-3b293c8c172e" providerId="ADAL" clId="{1A185259-43C4-4AB1-A2E2-DA0A9B92935A}" dt="2021-11-10T15:25:19.294" v="2769" actId="1076"/>
        <pc:sldMkLst>
          <pc:docMk/>
          <pc:sldMk cId="1117480482" sldId="311"/>
        </pc:sldMkLst>
        <pc:spChg chg="mod">
          <ac:chgData name="Margaret Fox" userId="892c1610-2351-4c35-b21d-3b293c8c172e" providerId="ADAL" clId="{1A185259-43C4-4AB1-A2E2-DA0A9B92935A}" dt="2021-11-10T15:21:23.012" v="2628" actId="20577"/>
          <ac:spMkLst>
            <pc:docMk/>
            <pc:sldMk cId="1117480482" sldId="311"/>
            <ac:spMk id="2" creationId="{AAB9F923-3D98-49EE-927E-35748313EB37}"/>
          </ac:spMkLst>
        </pc:spChg>
        <pc:picChg chg="add mod">
          <ac:chgData name="Margaret Fox" userId="892c1610-2351-4c35-b21d-3b293c8c172e" providerId="ADAL" clId="{1A185259-43C4-4AB1-A2E2-DA0A9B92935A}" dt="2021-11-10T15:25:19.294" v="2769" actId="1076"/>
          <ac:picMkLst>
            <pc:docMk/>
            <pc:sldMk cId="1117480482" sldId="311"/>
            <ac:picMk id="4098" creationId="{19889F1A-A051-4E52-BF20-DE7EFAF727D0}"/>
          </ac:picMkLst>
        </pc:picChg>
      </pc:sldChg>
      <pc:sldChg chg="del">
        <pc:chgData name="Margaret Fox" userId="892c1610-2351-4c35-b21d-3b293c8c172e" providerId="ADAL" clId="{1A185259-43C4-4AB1-A2E2-DA0A9B92935A}" dt="2021-11-10T18:12:30.707" v="3226" actId="47"/>
        <pc:sldMkLst>
          <pc:docMk/>
          <pc:sldMk cId="2032702914" sldId="320"/>
        </pc:sldMkLst>
      </pc:sldChg>
      <pc:sldChg chg="del">
        <pc:chgData name="Margaret Fox" userId="892c1610-2351-4c35-b21d-3b293c8c172e" providerId="ADAL" clId="{1A185259-43C4-4AB1-A2E2-DA0A9B92935A}" dt="2021-11-10T18:12:41.666" v="3228" actId="47"/>
        <pc:sldMkLst>
          <pc:docMk/>
          <pc:sldMk cId="1245164664" sldId="321"/>
        </pc:sldMkLst>
      </pc:sldChg>
      <pc:sldChg chg="del">
        <pc:chgData name="Margaret Fox" userId="892c1610-2351-4c35-b21d-3b293c8c172e" providerId="ADAL" clId="{1A185259-43C4-4AB1-A2E2-DA0A9B92935A}" dt="2021-11-10T18:12:41.666" v="3228" actId="47"/>
        <pc:sldMkLst>
          <pc:docMk/>
          <pc:sldMk cId="2173630304" sldId="322"/>
        </pc:sldMkLst>
      </pc:sldChg>
      <pc:sldChg chg="del">
        <pc:chgData name="Margaret Fox" userId="892c1610-2351-4c35-b21d-3b293c8c172e" providerId="ADAL" clId="{1A185259-43C4-4AB1-A2E2-DA0A9B92935A}" dt="2021-11-10T18:12:41.666" v="3228" actId="47"/>
        <pc:sldMkLst>
          <pc:docMk/>
          <pc:sldMk cId="3595692726" sldId="323"/>
        </pc:sldMkLst>
      </pc:sldChg>
      <pc:sldChg chg="addSp delSp modSp mod modNotesTx">
        <pc:chgData name="Margaret Fox" userId="892c1610-2351-4c35-b21d-3b293c8c172e" providerId="ADAL" clId="{1A185259-43C4-4AB1-A2E2-DA0A9B92935A}" dt="2021-11-10T14:51:26.940" v="793" actId="20577"/>
        <pc:sldMkLst>
          <pc:docMk/>
          <pc:sldMk cId="445794503" sldId="326"/>
        </pc:sldMkLst>
        <pc:spChg chg="mod">
          <ac:chgData name="Margaret Fox" userId="892c1610-2351-4c35-b21d-3b293c8c172e" providerId="ADAL" clId="{1A185259-43C4-4AB1-A2E2-DA0A9B92935A}" dt="2021-11-10T14:49:24.536" v="698" actId="20577"/>
          <ac:spMkLst>
            <pc:docMk/>
            <pc:sldMk cId="445794503" sldId="326"/>
            <ac:spMk id="2" creationId="{AAB9F923-3D98-49EE-927E-35748313EB37}"/>
          </ac:spMkLst>
        </pc:spChg>
        <pc:picChg chg="add del mod">
          <ac:chgData name="Margaret Fox" userId="892c1610-2351-4c35-b21d-3b293c8c172e" providerId="ADAL" clId="{1A185259-43C4-4AB1-A2E2-DA0A9B92935A}" dt="2021-11-10T14:44:09.445" v="396" actId="478"/>
          <ac:picMkLst>
            <pc:docMk/>
            <pc:sldMk cId="445794503" sldId="326"/>
            <ac:picMk id="3074" creationId="{BA97C278-DFBC-4773-836B-CD5BF580DA9D}"/>
          </ac:picMkLst>
        </pc:picChg>
        <pc:picChg chg="add mod">
          <ac:chgData name="Margaret Fox" userId="892c1610-2351-4c35-b21d-3b293c8c172e" providerId="ADAL" clId="{1A185259-43C4-4AB1-A2E2-DA0A9B92935A}" dt="2021-11-10T14:44:27.552" v="402" actId="732"/>
          <ac:picMkLst>
            <pc:docMk/>
            <pc:sldMk cId="445794503" sldId="326"/>
            <ac:picMk id="3076" creationId="{3E7770D6-A3DD-449A-BB12-18BAFCC32F90}"/>
          </ac:picMkLst>
        </pc:picChg>
      </pc:sldChg>
      <pc:sldChg chg="del">
        <pc:chgData name="Margaret Fox" userId="892c1610-2351-4c35-b21d-3b293c8c172e" providerId="ADAL" clId="{1A185259-43C4-4AB1-A2E2-DA0A9B92935A}" dt="2021-11-10T14:51:55.196" v="794" actId="47"/>
        <pc:sldMkLst>
          <pc:docMk/>
          <pc:sldMk cId="637305951" sldId="327"/>
        </pc:sldMkLst>
      </pc:sldChg>
      <pc:sldChg chg="del">
        <pc:chgData name="Margaret Fox" userId="892c1610-2351-4c35-b21d-3b293c8c172e" providerId="ADAL" clId="{1A185259-43C4-4AB1-A2E2-DA0A9B92935A}" dt="2021-11-10T14:51:58.885" v="795" actId="47"/>
        <pc:sldMkLst>
          <pc:docMk/>
          <pc:sldMk cId="3123773632" sldId="328"/>
        </pc:sldMkLst>
      </pc:sldChg>
      <pc:sldChg chg="del">
        <pc:chgData name="Margaret Fox" userId="892c1610-2351-4c35-b21d-3b293c8c172e" providerId="ADAL" clId="{1A185259-43C4-4AB1-A2E2-DA0A9B92935A}" dt="2021-11-10T18:12:34.492" v="3227" actId="47"/>
        <pc:sldMkLst>
          <pc:docMk/>
          <pc:sldMk cId="2577543020" sldId="329"/>
        </pc:sldMkLst>
      </pc:sldChg>
      <pc:sldChg chg="del">
        <pc:chgData name="Margaret Fox" userId="892c1610-2351-4c35-b21d-3b293c8c172e" providerId="ADAL" clId="{1A185259-43C4-4AB1-A2E2-DA0A9B92935A}" dt="2021-11-10T18:12:41.666" v="3228" actId="47"/>
        <pc:sldMkLst>
          <pc:docMk/>
          <pc:sldMk cId="1763709331" sldId="330"/>
        </pc:sldMkLst>
      </pc:sldChg>
      <pc:sldChg chg="addSp delSp modSp add mod">
        <pc:chgData name="Margaret Fox" userId="892c1610-2351-4c35-b21d-3b293c8c172e" providerId="ADAL" clId="{1A185259-43C4-4AB1-A2E2-DA0A9B92935A}" dt="2021-11-10T14:35:27.690" v="105"/>
        <pc:sldMkLst>
          <pc:docMk/>
          <pc:sldMk cId="2809317494" sldId="331"/>
        </pc:sldMkLst>
        <pc:spChg chg="del mod">
          <ac:chgData name="Margaret Fox" userId="892c1610-2351-4c35-b21d-3b293c8c172e" providerId="ADAL" clId="{1A185259-43C4-4AB1-A2E2-DA0A9B92935A}" dt="2021-11-10T14:35:27.690" v="105"/>
          <ac:spMkLst>
            <pc:docMk/>
            <pc:sldMk cId="2809317494" sldId="331"/>
            <ac:spMk id="2" creationId="{AAB9F923-3D98-49EE-927E-35748313EB37}"/>
          </ac:spMkLst>
        </pc:spChg>
        <pc:picChg chg="add mod">
          <ac:chgData name="Margaret Fox" userId="892c1610-2351-4c35-b21d-3b293c8c172e" providerId="ADAL" clId="{1A185259-43C4-4AB1-A2E2-DA0A9B92935A}" dt="2021-11-10T14:35:22.053" v="103" actId="14100"/>
          <ac:picMkLst>
            <pc:docMk/>
            <pc:sldMk cId="2809317494" sldId="331"/>
            <ac:picMk id="3" creationId="{7F0B90A3-6208-434E-A2EE-5D3A4743A080}"/>
          </ac:picMkLst>
        </pc:picChg>
      </pc:sldChg>
      <pc:sldChg chg="modSp add mod modNotesTx">
        <pc:chgData name="Margaret Fox" userId="892c1610-2351-4c35-b21d-3b293c8c172e" providerId="ADAL" clId="{1A185259-43C4-4AB1-A2E2-DA0A9B92935A}" dt="2021-11-10T21:11:07.079" v="4245" actId="20577"/>
        <pc:sldMkLst>
          <pc:docMk/>
          <pc:sldMk cId="2357995315" sldId="332"/>
        </pc:sldMkLst>
        <pc:spChg chg="mod">
          <ac:chgData name="Margaret Fox" userId="892c1610-2351-4c35-b21d-3b293c8c172e" providerId="ADAL" clId="{1A185259-43C4-4AB1-A2E2-DA0A9B92935A}" dt="2021-11-10T15:10:26.463" v="2078" actId="20577"/>
          <ac:spMkLst>
            <pc:docMk/>
            <pc:sldMk cId="2357995315" sldId="332"/>
            <ac:spMk id="2" creationId="{AAB9F923-3D98-49EE-927E-35748313EB37}"/>
          </ac:spMkLst>
        </pc:spChg>
      </pc:sldChg>
      <pc:sldChg chg="modSp add mod modNotesTx">
        <pc:chgData name="Margaret Fox" userId="892c1610-2351-4c35-b21d-3b293c8c172e" providerId="ADAL" clId="{1A185259-43C4-4AB1-A2E2-DA0A9B92935A}" dt="2021-11-10T21:11:09.206" v="4246" actId="20577"/>
        <pc:sldMkLst>
          <pc:docMk/>
          <pc:sldMk cId="273157310" sldId="333"/>
        </pc:sldMkLst>
        <pc:spChg chg="mod">
          <ac:chgData name="Margaret Fox" userId="892c1610-2351-4c35-b21d-3b293c8c172e" providerId="ADAL" clId="{1A185259-43C4-4AB1-A2E2-DA0A9B92935A}" dt="2021-11-10T15:11:53.041" v="2283" actId="20577"/>
          <ac:spMkLst>
            <pc:docMk/>
            <pc:sldMk cId="273157310" sldId="333"/>
            <ac:spMk id="2" creationId="{AAB9F923-3D98-49EE-927E-35748313EB37}"/>
          </ac:spMkLst>
        </pc:spChg>
      </pc:sldChg>
      <pc:sldChg chg="delSp modSp add mod modNotesTx">
        <pc:chgData name="Margaret Fox" userId="892c1610-2351-4c35-b21d-3b293c8c172e" providerId="ADAL" clId="{1A185259-43C4-4AB1-A2E2-DA0A9B92935A}" dt="2021-11-10T21:13:00.581" v="4247" actId="20577"/>
        <pc:sldMkLst>
          <pc:docMk/>
          <pc:sldMk cId="1409884127" sldId="334"/>
        </pc:sldMkLst>
        <pc:spChg chg="mod">
          <ac:chgData name="Margaret Fox" userId="892c1610-2351-4c35-b21d-3b293c8c172e" providerId="ADAL" clId="{1A185259-43C4-4AB1-A2E2-DA0A9B92935A}" dt="2021-11-10T18:15:13.382" v="3518" actId="20577"/>
          <ac:spMkLst>
            <pc:docMk/>
            <pc:sldMk cId="1409884127" sldId="334"/>
            <ac:spMk id="2" creationId="{AAB9F923-3D98-49EE-927E-35748313EB37}"/>
          </ac:spMkLst>
        </pc:spChg>
        <pc:picChg chg="del">
          <ac:chgData name="Margaret Fox" userId="892c1610-2351-4c35-b21d-3b293c8c172e" providerId="ADAL" clId="{1A185259-43C4-4AB1-A2E2-DA0A9B92935A}" dt="2021-11-10T15:25:55.762" v="2789" actId="478"/>
          <ac:picMkLst>
            <pc:docMk/>
            <pc:sldMk cId="1409884127" sldId="334"/>
            <ac:picMk id="4098" creationId="{19889F1A-A051-4E52-BF20-DE7EFAF727D0}"/>
          </ac:picMkLst>
        </pc:picChg>
      </pc:sldChg>
      <pc:sldChg chg="modSp add mod ord modNotesTx">
        <pc:chgData name="Margaret Fox" userId="892c1610-2351-4c35-b21d-3b293c8c172e" providerId="ADAL" clId="{1A185259-43C4-4AB1-A2E2-DA0A9B92935A}" dt="2021-11-10T21:13:04.693" v="4248" actId="20577"/>
        <pc:sldMkLst>
          <pc:docMk/>
          <pc:sldMk cId="1701177917" sldId="335"/>
        </pc:sldMkLst>
        <pc:spChg chg="mod">
          <ac:chgData name="Margaret Fox" userId="892c1610-2351-4c35-b21d-3b293c8c172e" providerId="ADAL" clId="{1A185259-43C4-4AB1-A2E2-DA0A9B92935A}" dt="2021-11-10T15:49:53.336" v="3153" actId="1076"/>
          <ac:spMkLst>
            <pc:docMk/>
            <pc:sldMk cId="1701177917" sldId="335"/>
            <ac:spMk id="2" creationId="{AAB9F923-3D98-49EE-927E-35748313EB37}"/>
          </ac:spMkLst>
        </pc:spChg>
      </pc:sldChg>
      <pc:sldChg chg="modSp add mod ord">
        <pc:chgData name="Margaret Fox" userId="892c1610-2351-4c35-b21d-3b293c8c172e" providerId="ADAL" clId="{1A185259-43C4-4AB1-A2E2-DA0A9B92935A}" dt="2021-11-10T18:41:00.100" v="3900"/>
        <pc:sldMkLst>
          <pc:docMk/>
          <pc:sldMk cId="3379270206" sldId="336"/>
        </pc:sldMkLst>
        <pc:spChg chg="mod">
          <ac:chgData name="Margaret Fox" userId="892c1610-2351-4c35-b21d-3b293c8c172e" providerId="ADAL" clId="{1A185259-43C4-4AB1-A2E2-DA0A9B92935A}" dt="2021-11-10T18:35:39.620" v="3898" actId="20577"/>
          <ac:spMkLst>
            <pc:docMk/>
            <pc:sldMk cId="3379270206" sldId="336"/>
            <ac:spMk id="2" creationId="{AAB9F923-3D98-49EE-927E-35748313EB37}"/>
          </ac:spMkLst>
        </pc:spChg>
      </pc:sldChg>
      <pc:sldChg chg="modSp add mod modNotesTx">
        <pc:chgData name="Margaret Fox" userId="892c1610-2351-4c35-b21d-3b293c8c172e" providerId="ADAL" clId="{1A185259-43C4-4AB1-A2E2-DA0A9B92935A}" dt="2021-11-10T18:41:48.750" v="4044" actId="20577"/>
        <pc:sldMkLst>
          <pc:docMk/>
          <pc:sldMk cId="305725023" sldId="337"/>
        </pc:sldMkLst>
        <pc:spChg chg="mod">
          <ac:chgData name="Margaret Fox" userId="892c1610-2351-4c35-b21d-3b293c8c172e" providerId="ADAL" clId="{1A185259-43C4-4AB1-A2E2-DA0A9B92935A}" dt="2021-11-10T18:41:34.672" v="3976" actId="20577"/>
          <ac:spMkLst>
            <pc:docMk/>
            <pc:sldMk cId="305725023" sldId="337"/>
            <ac:spMk id="2" creationId="{AAB9F923-3D98-49EE-927E-35748313EB37}"/>
          </ac:spMkLst>
        </pc:spChg>
      </pc:sldChg>
    </pc:docChg>
  </pc:docChgLst>
  <pc:docChgLst>
    <pc:chgData name="Margaret Fox" userId="892c1610-2351-4c35-b21d-3b293c8c172e" providerId="ADAL" clId="{6A38BC81-1F9A-2342-BB6F-A0F0F50A12E1}"/>
    <pc:docChg chg="undo custSel addSld delSld modSld modShowInfo">
      <pc:chgData name="Margaret Fox" userId="892c1610-2351-4c35-b21d-3b293c8c172e" providerId="ADAL" clId="{6A38BC81-1F9A-2342-BB6F-A0F0F50A12E1}" dt="2021-10-20T21:38:01.608" v="296" actId="2744"/>
      <pc:docMkLst>
        <pc:docMk/>
      </pc:docMkLst>
      <pc:sldChg chg="modSp mod">
        <pc:chgData name="Margaret Fox" userId="892c1610-2351-4c35-b21d-3b293c8c172e" providerId="ADAL" clId="{6A38BC81-1F9A-2342-BB6F-A0F0F50A12E1}" dt="2021-10-20T21:37:12.054" v="295" actId="20577"/>
        <pc:sldMkLst>
          <pc:docMk/>
          <pc:sldMk cId="1771820215" sldId="287"/>
        </pc:sldMkLst>
        <pc:spChg chg="mod">
          <ac:chgData name="Margaret Fox" userId="892c1610-2351-4c35-b21d-3b293c8c172e" providerId="ADAL" clId="{6A38BC81-1F9A-2342-BB6F-A0F0F50A12E1}" dt="2021-10-20T21:37:12.054" v="295" actId="20577"/>
          <ac:spMkLst>
            <pc:docMk/>
            <pc:sldMk cId="1771820215" sldId="287"/>
            <ac:spMk id="2" creationId="{AAB9F923-3D98-49EE-927E-35748313EB37}"/>
          </ac:spMkLst>
        </pc:spChg>
      </pc:sldChg>
      <pc:sldChg chg="modSp mod">
        <pc:chgData name="Margaret Fox" userId="892c1610-2351-4c35-b21d-3b293c8c172e" providerId="ADAL" clId="{6A38BC81-1F9A-2342-BB6F-A0F0F50A12E1}" dt="2021-10-20T21:25:29.262" v="97" actId="20577"/>
        <pc:sldMkLst>
          <pc:docMk/>
          <pc:sldMk cId="3996046552" sldId="312"/>
        </pc:sldMkLst>
        <pc:spChg chg="mod">
          <ac:chgData name="Margaret Fox" userId="892c1610-2351-4c35-b21d-3b293c8c172e" providerId="ADAL" clId="{6A38BC81-1F9A-2342-BB6F-A0F0F50A12E1}" dt="2021-10-20T21:25:29.262" v="97" actId="20577"/>
          <ac:spMkLst>
            <pc:docMk/>
            <pc:sldMk cId="3996046552" sldId="312"/>
            <ac:spMk id="2" creationId="{AAB9F923-3D98-49EE-927E-35748313EB37}"/>
          </ac:spMkLst>
        </pc:spChg>
      </pc:sldChg>
      <pc:sldChg chg="del">
        <pc:chgData name="Margaret Fox" userId="892c1610-2351-4c35-b21d-3b293c8c172e" providerId="ADAL" clId="{6A38BC81-1F9A-2342-BB6F-A0F0F50A12E1}" dt="2021-10-20T21:25:34.664" v="98" actId="2696"/>
        <pc:sldMkLst>
          <pc:docMk/>
          <pc:sldMk cId="3881256304" sldId="313"/>
        </pc:sldMkLst>
      </pc:sldChg>
      <pc:sldChg chg="modSp add mod">
        <pc:chgData name="Margaret Fox" userId="892c1610-2351-4c35-b21d-3b293c8c172e" providerId="ADAL" clId="{6A38BC81-1F9A-2342-BB6F-A0F0F50A12E1}" dt="2021-10-20T21:24:25.274" v="23" actId="20577"/>
        <pc:sldMkLst>
          <pc:docMk/>
          <pc:sldMk cId="1696810628" sldId="317"/>
        </pc:sldMkLst>
        <pc:spChg chg="mod">
          <ac:chgData name="Margaret Fox" userId="892c1610-2351-4c35-b21d-3b293c8c172e" providerId="ADAL" clId="{6A38BC81-1F9A-2342-BB6F-A0F0F50A12E1}" dt="2021-10-20T21:24:25.274" v="23" actId="20577"/>
          <ac:spMkLst>
            <pc:docMk/>
            <pc:sldMk cId="1696810628" sldId="317"/>
            <ac:spMk id="2" creationId="{AAB9F923-3D98-49EE-927E-35748313EB37}"/>
          </ac:spMkLst>
        </pc:spChg>
      </pc:sldChg>
      <pc:sldChg chg="modSp add mod">
        <pc:chgData name="Margaret Fox" userId="892c1610-2351-4c35-b21d-3b293c8c172e" providerId="ADAL" clId="{6A38BC81-1F9A-2342-BB6F-A0F0F50A12E1}" dt="2021-10-20T21:27:59.684" v="133" actId="313"/>
        <pc:sldMkLst>
          <pc:docMk/>
          <pc:sldMk cId="2180226212" sldId="318"/>
        </pc:sldMkLst>
        <pc:spChg chg="mod">
          <ac:chgData name="Margaret Fox" userId="892c1610-2351-4c35-b21d-3b293c8c172e" providerId="ADAL" clId="{6A38BC81-1F9A-2342-BB6F-A0F0F50A12E1}" dt="2021-10-20T21:27:59.684" v="133" actId="313"/>
          <ac:spMkLst>
            <pc:docMk/>
            <pc:sldMk cId="2180226212" sldId="318"/>
            <ac:spMk id="2" creationId="{AAB9F923-3D98-49EE-927E-35748313EB37}"/>
          </ac:spMkLst>
        </pc:spChg>
      </pc:sldChg>
    </pc:docChg>
  </pc:docChgLst>
  <pc:docChgLst>
    <pc:chgData name="Margaret Fox" userId="892c1610-2351-4c35-b21d-3b293c8c172e" providerId="ADAL" clId="{A0DC5741-89F2-4C65-BD2F-FEEC1559FDE5}"/>
    <pc:docChg chg="undo custSel addSld delSld modSld">
      <pc:chgData name="Margaret Fox" userId="892c1610-2351-4c35-b21d-3b293c8c172e" providerId="ADAL" clId="{A0DC5741-89F2-4C65-BD2F-FEEC1559FDE5}" dt="2021-10-19T18:52:27.568" v="2401" actId="22"/>
      <pc:docMkLst>
        <pc:docMk/>
      </pc:docMkLst>
      <pc:sldChg chg="modSp mod modNotesTx">
        <pc:chgData name="Margaret Fox" userId="892c1610-2351-4c35-b21d-3b293c8c172e" providerId="ADAL" clId="{A0DC5741-89F2-4C65-BD2F-FEEC1559FDE5}" dt="2021-10-19T18:33:19.475" v="2351" actId="20577"/>
        <pc:sldMkLst>
          <pc:docMk/>
          <pc:sldMk cId="1260153591" sldId="257"/>
        </pc:sldMkLst>
        <pc:spChg chg="mod">
          <ac:chgData name="Margaret Fox" userId="892c1610-2351-4c35-b21d-3b293c8c172e" providerId="ADAL" clId="{A0DC5741-89F2-4C65-BD2F-FEEC1559FDE5}" dt="2021-10-19T18:33:19.475" v="2351" actId="20577"/>
          <ac:spMkLst>
            <pc:docMk/>
            <pc:sldMk cId="1260153591" sldId="257"/>
            <ac:spMk id="2" creationId="{AAB9F923-3D98-49EE-927E-35748313EB37}"/>
          </ac:spMkLst>
        </pc:spChg>
        <pc:picChg chg="mod">
          <ac:chgData name="Margaret Fox" userId="892c1610-2351-4c35-b21d-3b293c8c172e" providerId="ADAL" clId="{A0DC5741-89F2-4C65-BD2F-FEEC1559FDE5}" dt="2021-10-19T15:10:51.490" v="26" actId="1076"/>
          <ac:picMkLst>
            <pc:docMk/>
            <pc:sldMk cId="1260153591" sldId="257"/>
            <ac:picMk id="2050" creationId="{9E476F11-15D0-42A8-BDAC-FCD6AA8E73AE}"/>
          </ac:picMkLst>
        </pc:picChg>
      </pc:sldChg>
      <pc:sldChg chg="del">
        <pc:chgData name="Margaret Fox" userId="892c1610-2351-4c35-b21d-3b293c8c172e" providerId="ADAL" clId="{A0DC5741-89F2-4C65-BD2F-FEEC1559FDE5}" dt="2021-10-19T15:36:25.746" v="2018" actId="47"/>
        <pc:sldMkLst>
          <pc:docMk/>
          <pc:sldMk cId="1885176252" sldId="258"/>
        </pc:sldMkLst>
      </pc:sldChg>
      <pc:sldChg chg="del">
        <pc:chgData name="Margaret Fox" userId="892c1610-2351-4c35-b21d-3b293c8c172e" providerId="ADAL" clId="{A0DC5741-89F2-4C65-BD2F-FEEC1559FDE5}" dt="2021-10-19T15:36:26.681" v="2019" actId="47"/>
        <pc:sldMkLst>
          <pc:docMk/>
          <pc:sldMk cId="2586962450" sldId="259"/>
        </pc:sldMkLst>
      </pc:sldChg>
      <pc:sldChg chg="del">
        <pc:chgData name="Margaret Fox" userId="892c1610-2351-4c35-b21d-3b293c8c172e" providerId="ADAL" clId="{A0DC5741-89F2-4C65-BD2F-FEEC1559FDE5}" dt="2021-10-19T15:36:36.903" v="2027" actId="47"/>
        <pc:sldMkLst>
          <pc:docMk/>
          <pc:sldMk cId="570317477" sldId="261"/>
        </pc:sldMkLst>
      </pc:sldChg>
      <pc:sldChg chg="modSp mod">
        <pc:chgData name="Margaret Fox" userId="892c1610-2351-4c35-b21d-3b293c8c172e" providerId="ADAL" clId="{A0DC5741-89F2-4C65-BD2F-FEEC1559FDE5}" dt="2021-10-19T15:12:57.756" v="267" actId="113"/>
        <pc:sldMkLst>
          <pc:docMk/>
          <pc:sldMk cId="3285693065" sldId="262"/>
        </pc:sldMkLst>
        <pc:spChg chg="mod">
          <ac:chgData name="Margaret Fox" userId="892c1610-2351-4c35-b21d-3b293c8c172e" providerId="ADAL" clId="{A0DC5741-89F2-4C65-BD2F-FEEC1559FDE5}" dt="2021-10-19T15:12:57.756" v="267" actId="113"/>
          <ac:spMkLst>
            <pc:docMk/>
            <pc:sldMk cId="3285693065" sldId="262"/>
            <ac:spMk id="2" creationId="{AAB9F923-3D98-49EE-927E-35748313EB37}"/>
          </ac:spMkLst>
        </pc:spChg>
      </pc:sldChg>
      <pc:sldChg chg="modSp mod">
        <pc:chgData name="Margaret Fox" userId="892c1610-2351-4c35-b21d-3b293c8c172e" providerId="ADAL" clId="{A0DC5741-89F2-4C65-BD2F-FEEC1559FDE5}" dt="2021-10-19T18:23:36.023" v="2224" actId="20577"/>
        <pc:sldMkLst>
          <pc:docMk/>
          <pc:sldMk cId="1809337763" sldId="277"/>
        </pc:sldMkLst>
        <pc:spChg chg="mod">
          <ac:chgData name="Margaret Fox" userId="892c1610-2351-4c35-b21d-3b293c8c172e" providerId="ADAL" clId="{A0DC5741-89F2-4C65-BD2F-FEEC1559FDE5}" dt="2021-10-19T18:23:36.023" v="2224" actId="20577"/>
          <ac:spMkLst>
            <pc:docMk/>
            <pc:sldMk cId="1809337763" sldId="277"/>
            <ac:spMk id="2" creationId="{AAB9F923-3D98-49EE-927E-35748313EB37}"/>
          </ac:spMkLst>
        </pc:spChg>
      </pc:sldChg>
      <pc:sldChg chg="modSp mod">
        <pc:chgData name="Margaret Fox" userId="892c1610-2351-4c35-b21d-3b293c8c172e" providerId="ADAL" clId="{A0DC5741-89F2-4C65-BD2F-FEEC1559FDE5}" dt="2021-10-19T14:37:40.398" v="11" actId="20577"/>
        <pc:sldMkLst>
          <pc:docMk/>
          <pc:sldMk cId="1128444069" sldId="278"/>
        </pc:sldMkLst>
        <pc:spChg chg="mod">
          <ac:chgData name="Margaret Fox" userId="892c1610-2351-4c35-b21d-3b293c8c172e" providerId="ADAL" clId="{A0DC5741-89F2-4C65-BD2F-FEEC1559FDE5}" dt="2021-10-19T14:37:40.398" v="11" actId="20577"/>
          <ac:spMkLst>
            <pc:docMk/>
            <pc:sldMk cId="1128444069" sldId="278"/>
            <ac:spMk id="2" creationId="{AAB9F923-3D98-49EE-927E-35748313EB37}"/>
          </ac:spMkLst>
        </pc:spChg>
      </pc:sldChg>
      <pc:sldChg chg="modSp mod">
        <pc:chgData name="Margaret Fox" userId="892c1610-2351-4c35-b21d-3b293c8c172e" providerId="ADAL" clId="{A0DC5741-89F2-4C65-BD2F-FEEC1559FDE5}" dt="2021-10-19T18:30:48.243" v="2350" actId="20577"/>
        <pc:sldMkLst>
          <pc:docMk/>
          <pc:sldMk cId="1771820215" sldId="287"/>
        </pc:sldMkLst>
        <pc:spChg chg="mod">
          <ac:chgData name="Margaret Fox" userId="892c1610-2351-4c35-b21d-3b293c8c172e" providerId="ADAL" clId="{A0DC5741-89F2-4C65-BD2F-FEEC1559FDE5}" dt="2021-10-19T18:30:48.243" v="2350" actId="20577"/>
          <ac:spMkLst>
            <pc:docMk/>
            <pc:sldMk cId="1771820215" sldId="287"/>
            <ac:spMk id="2" creationId="{AAB9F923-3D98-49EE-927E-35748313EB37}"/>
          </ac:spMkLst>
        </pc:spChg>
      </pc:sldChg>
      <pc:sldChg chg="del">
        <pc:chgData name="Margaret Fox" userId="892c1610-2351-4c35-b21d-3b293c8c172e" providerId="ADAL" clId="{A0DC5741-89F2-4C65-BD2F-FEEC1559FDE5}" dt="2021-10-19T15:36:35.319" v="2026" actId="47"/>
        <pc:sldMkLst>
          <pc:docMk/>
          <pc:sldMk cId="3652541975" sldId="288"/>
        </pc:sldMkLst>
      </pc:sldChg>
      <pc:sldChg chg="del">
        <pc:chgData name="Margaret Fox" userId="892c1610-2351-4c35-b21d-3b293c8c172e" providerId="ADAL" clId="{A0DC5741-89F2-4C65-BD2F-FEEC1559FDE5}" dt="2021-10-19T15:36:23.660" v="2017" actId="47"/>
        <pc:sldMkLst>
          <pc:docMk/>
          <pc:sldMk cId="3252564777" sldId="290"/>
        </pc:sldMkLst>
      </pc:sldChg>
      <pc:sldChg chg="del">
        <pc:chgData name="Margaret Fox" userId="892c1610-2351-4c35-b21d-3b293c8c172e" providerId="ADAL" clId="{A0DC5741-89F2-4C65-BD2F-FEEC1559FDE5}" dt="2021-10-19T15:36:27.493" v="2020" actId="47"/>
        <pc:sldMkLst>
          <pc:docMk/>
          <pc:sldMk cId="1622323328" sldId="293"/>
        </pc:sldMkLst>
      </pc:sldChg>
      <pc:sldChg chg="modSp del">
        <pc:chgData name="Margaret Fox" userId="892c1610-2351-4c35-b21d-3b293c8c172e" providerId="ADAL" clId="{A0DC5741-89F2-4C65-BD2F-FEEC1559FDE5}" dt="2021-10-19T15:28:20.511" v="1359" actId="47"/>
        <pc:sldMkLst>
          <pc:docMk/>
          <pc:sldMk cId="1477906069" sldId="296"/>
        </pc:sldMkLst>
        <pc:picChg chg="mod">
          <ac:chgData name="Margaret Fox" userId="892c1610-2351-4c35-b21d-3b293c8c172e" providerId="ADAL" clId="{A0DC5741-89F2-4C65-BD2F-FEEC1559FDE5}" dt="2021-10-19T15:14:28.319" v="281" actId="1076"/>
          <ac:picMkLst>
            <pc:docMk/>
            <pc:sldMk cId="1477906069" sldId="296"/>
            <ac:picMk id="2050" creationId="{9E476F11-15D0-42A8-BDAC-FCD6AA8E73AE}"/>
          </ac:picMkLst>
        </pc:picChg>
      </pc:sldChg>
      <pc:sldChg chg="del">
        <pc:chgData name="Margaret Fox" userId="892c1610-2351-4c35-b21d-3b293c8c172e" providerId="ADAL" clId="{A0DC5741-89F2-4C65-BD2F-FEEC1559FDE5}" dt="2021-10-19T15:28:22.313" v="1360" actId="47"/>
        <pc:sldMkLst>
          <pc:docMk/>
          <pc:sldMk cId="3433489096" sldId="298"/>
        </pc:sldMkLst>
      </pc:sldChg>
      <pc:sldChg chg="del">
        <pc:chgData name="Margaret Fox" userId="892c1610-2351-4c35-b21d-3b293c8c172e" providerId="ADAL" clId="{A0DC5741-89F2-4C65-BD2F-FEEC1559FDE5}" dt="2021-10-19T15:28:24.121" v="1361" actId="47"/>
        <pc:sldMkLst>
          <pc:docMk/>
          <pc:sldMk cId="1555310607" sldId="299"/>
        </pc:sldMkLst>
      </pc:sldChg>
      <pc:sldChg chg="modSp del">
        <pc:chgData name="Margaret Fox" userId="892c1610-2351-4c35-b21d-3b293c8c172e" providerId="ADAL" clId="{A0DC5741-89F2-4C65-BD2F-FEEC1559FDE5}" dt="2021-10-19T15:36:21.398" v="2016" actId="47"/>
        <pc:sldMkLst>
          <pc:docMk/>
          <pc:sldMk cId="3494816798" sldId="300"/>
        </pc:sldMkLst>
        <pc:picChg chg="mod">
          <ac:chgData name="Margaret Fox" userId="892c1610-2351-4c35-b21d-3b293c8c172e" providerId="ADAL" clId="{A0DC5741-89F2-4C65-BD2F-FEEC1559FDE5}" dt="2021-10-19T15:30:51.443" v="1398" actId="1076"/>
          <ac:picMkLst>
            <pc:docMk/>
            <pc:sldMk cId="3494816798" sldId="300"/>
            <ac:picMk id="2050" creationId="{9E476F11-15D0-42A8-BDAC-FCD6AA8E73AE}"/>
          </ac:picMkLst>
        </pc:picChg>
      </pc:sldChg>
      <pc:sldChg chg="del">
        <pc:chgData name="Margaret Fox" userId="892c1610-2351-4c35-b21d-3b293c8c172e" providerId="ADAL" clId="{A0DC5741-89F2-4C65-BD2F-FEEC1559FDE5}" dt="2021-10-19T15:36:28.685" v="2021" actId="47"/>
        <pc:sldMkLst>
          <pc:docMk/>
          <pc:sldMk cId="2779301137" sldId="301"/>
        </pc:sldMkLst>
      </pc:sldChg>
      <pc:sldChg chg="del">
        <pc:chgData name="Margaret Fox" userId="892c1610-2351-4c35-b21d-3b293c8c172e" providerId="ADAL" clId="{A0DC5741-89F2-4C65-BD2F-FEEC1559FDE5}" dt="2021-10-19T15:36:31.878" v="2024" actId="47"/>
        <pc:sldMkLst>
          <pc:docMk/>
          <pc:sldMk cId="3978628703" sldId="303"/>
        </pc:sldMkLst>
      </pc:sldChg>
      <pc:sldChg chg="del">
        <pc:chgData name="Margaret Fox" userId="892c1610-2351-4c35-b21d-3b293c8c172e" providerId="ADAL" clId="{A0DC5741-89F2-4C65-BD2F-FEEC1559FDE5}" dt="2021-10-19T15:36:33.030" v="2025" actId="47"/>
        <pc:sldMkLst>
          <pc:docMk/>
          <pc:sldMk cId="3217202515" sldId="304"/>
        </pc:sldMkLst>
      </pc:sldChg>
      <pc:sldChg chg="del">
        <pc:chgData name="Margaret Fox" userId="892c1610-2351-4c35-b21d-3b293c8c172e" providerId="ADAL" clId="{A0DC5741-89F2-4C65-BD2F-FEEC1559FDE5}" dt="2021-10-19T15:36:30.869" v="2023" actId="47"/>
        <pc:sldMkLst>
          <pc:docMk/>
          <pc:sldMk cId="3771310936" sldId="306"/>
        </pc:sldMkLst>
      </pc:sldChg>
      <pc:sldChg chg="del">
        <pc:chgData name="Margaret Fox" userId="892c1610-2351-4c35-b21d-3b293c8c172e" providerId="ADAL" clId="{A0DC5741-89F2-4C65-BD2F-FEEC1559FDE5}" dt="2021-10-19T15:36:29.785" v="2022" actId="47"/>
        <pc:sldMkLst>
          <pc:docMk/>
          <pc:sldMk cId="3754630049" sldId="307"/>
        </pc:sldMkLst>
      </pc:sldChg>
      <pc:sldChg chg="modSp add mod">
        <pc:chgData name="Margaret Fox" userId="892c1610-2351-4c35-b21d-3b293c8c172e" providerId="ADAL" clId="{A0DC5741-89F2-4C65-BD2F-FEEC1559FDE5}" dt="2021-10-19T18:18:24.111" v="2165" actId="1076"/>
        <pc:sldMkLst>
          <pc:docMk/>
          <pc:sldMk cId="2466888729" sldId="308"/>
        </pc:sldMkLst>
        <pc:spChg chg="mod">
          <ac:chgData name="Margaret Fox" userId="892c1610-2351-4c35-b21d-3b293c8c172e" providerId="ADAL" clId="{A0DC5741-89F2-4C65-BD2F-FEEC1559FDE5}" dt="2021-10-19T18:17:48.277" v="2156" actId="20577"/>
          <ac:spMkLst>
            <pc:docMk/>
            <pc:sldMk cId="2466888729" sldId="308"/>
            <ac:spMk id="2" creationId="{AAB9F923-3D98-49EE-927E-35748313EB37}"/>
          </ac:spMkLst>
        </pc:spChg>
        <pc:picChg chg="mod">
          <ac:chgData name="Margaret Fox" userId="892c1610-2351-4c35-b21d-3b293c8c172e" providerId="ADAL" clId="{A0DC5741-89F2-4C65-BD2F-FEEC1559FDE5}" dt="2021-10-19T18:18:24.111" v="2165" actId="1076"/>
          <ac:picMkLst>
            <pc:docMk/>
            <pc:sldMk cId="2466888729" sldId="308"/>
            <ac:picMk id="2050" creationId="{9E476F11-15D0-42A8-BDAC-FCD6AA8E73AE}"/>
          </ac:picMkLst>
        </pc:picChg>
      </pc:sldChg>
      <pc:sldChg chg="modSp add mod modNotesTx">
        <pc:chgData name="Margaret Fox" userId="892c1610-2351-4c35-b21d-3b293c8c172e" providerId="ADAL" clId="{A0DC5741-89F2-4C65-BD2F-FEEC1559FDE5}" dt="2021-10-19T18:17:55.555" v="2164" actId="20577"/>
        <pc:sldMkLst>
          <pc:docMk/>
          <pc:sldMk cId="3626841439" sldId="309"/>
        </pc:sldMkLst>
        <pc:spChg chg="mod">
          <ac:chgData name="Margaret Fox" userId="892c1610-2351-4c35-b21d-3b293c8c172e" providerId="ADAL" clId="{A0DC5741-89F2-4C65-BD2F-FEEC1559FDE5}" dt="2021-10-19T18:17:55.555" v="2164" actId="20577"/>
          <ac:spMkLst>
            <pc:docMk/>
            <pc:sldMk cId="3626841439" sldId="309"/>
            <ac:spMk id="2" creationId="{AAB9F923-3D98-49EE-927E-35748313EB37}"/>
          </ac:spMkLst>
        </pc:spChg>
        <pc:picChg chg="mod">
          <ac:chgData name="Margaret Fox" userId="892c1610-2351-4c35-b21d-3b293c8c172e" providerId="ADAL" clId="{A0DC5741-89F2-4C65-BD2F-FEEC1559FDE5}" dt="2021-10-19T15:19:10.245" v="677" actId="1076"/>
          <ac:picMkLst>
            <pc:docMk/>
            <pc:sldMk cId="3626841439" sldId="309"/>
            <ac:picMk id="2050" creationId="{9E476F11-15D0-42A8-BDAC-FCD6AA8E73AE}"/>
          </ac:picMkLst>
        </pc:picChg>
      </pc:sldChg>
      <pc:sldChg chg="addSp modSp add mod modNotesTx">
        <pc:chgData name="Margaret Fox" userId="892c1610-2351-4c35-b21d-3b293c8c172e" providerId="ADAL" clId="{A0DC5741-89F2-4C65-BD2F-FEEC1559FDE5}" dt="2021-10-19T18:39:00.895" v="2395" actId="20577"/>
        <pc:sldMkLst>
          <pc:docMk/>
          <pc:sldMk cId="1974659097" sldId="310"/>
        </pc:sldMkLst>
        <pc:spChg chg="mod">
          <ac:chgData name="Margaret Fox" userId="892c1610-2351-4c35-b21d-3b293c8c172e" providerId="ADAL" clId="{A0DC5741-89F2-4C65-BD2F-FEEC1559FDE5}" dt="2021-10-19T18:33:45.157" v="2356" actId="20577"/>
          <ac:spMkLst>
            <pc:docMk/>
            <pc:sldMk cId="1974659097" sldId="310"/>
            <ac:spMk id="2" creationId="{AAB9F923-3D98-49EE-927E-35748313EB37}"/>
          </ac:spMkLst>
        </pc:spChg>
        <pc:picChg chg="add mod">
          <ac:chgData name="Margaret Fox" userId="892c1610-2351-4c35-b21d-3b293c8c172e" providerId="ADAL" clId="{A0DC5741-89F2-4C65-BD2F-FEEC1559FDE5}" dt="2021-10-19T18:33:53.762" v="2359" actId="1076"/>
          <ac:picMkLst>
            <pc:docMk/>
            <pc:sldMk cId="1974659097" sldId="310"/>
            <ac:picMk id="1026" creationId="{9D3FBBC3-B372-4E3B-9F40-A337E066AC9E}"/>
          </ac:picMkLst>
        </pc:picChg>
      </pc:sldChg>
      <pc:sldChg chg="modSp add mod modNotesTx">
        <pc:chgData name="Margaret Fox" userId="892c1610-2351-4c35-b21d-3b293c8c172e" providerId="ADAL" clId="{A0DC5741-89F2-4C65-BD2F-FEEC1559FDE5}" dt="2021-10-19T18:19:12.563" v="2191" actId="20577"/>
        <pc:sldMkLst>
          <pc:docMk/>
          <pc:sldMk cId="1117480482" sldId="311"/>
        </pc:sldMkLst>
        <pc:spChg chg="mod">
          <ac:chgData name="Margaret Fox" userId="892c1610-2351-4c35-b21d-3b293c8c172e" providerId="ADAL" clId="{A0DC5741-89F2-4C65-BD2F-FEEC1559FDE5}" dt="2021-10-19T18:19:12.563" v="2191" actId="20577"/>
          <ac:spMkLst>
            <pc:docMk/>
            <pc:sldMk cId="1117480482" sldId="311"/>
            <ac:spMk id="2" creationId="{AAB9F923-3D98-49EE-927E-35748313EB37}"/>
          </ac:spMkLst>
        </pc:spChg>
        <pc:picChg chg="mod">
          <ac:chgData name="Margaret Fox" userId="892c1610-2351-4c35-b21d-3b293c8c172e" providerId="ADAL" clId="{A0DC5741-89F2-4C65-BD2F-FEEC1559FDE5}" dt="2021-10-19T15:27:56.295" v="1357" actId="1076"/>
          <ac:picMkLst>
            <pc:docMk/>
            <pc:sldMk cId="1117480482" sldId="311"/>
            <ac:picMk id="2050" creationId="{9E476F11-15D0-42A8-BDAC-FCD6AA8E73AE}"/>
          </ac:picMkLst>
        </pc:picChg>
      </pc:sldChg>
      <pc:sldChg chg="modSp add mod modNotesTx">
        <pc:chgData name="Margaret Fox" userId="892c1610-2351-4c35-b21d-3b293c8c172e" providerId="ADAL" clId="{A0DC5741-89F2-4C65-BD2F-FEEC1559FDE5}" dt="2021-10-19T15:34:19.714" v="1707" actId="20577"/>
        <pc:sldMkLst>
          <pc:docMk/>
          <pc:sldMk cId="3996046552" sldId="312"/>
        </pc:sldMkLst>
        <pc:spChg chg="mod">
          <ac:chgData name="Margaret Fox" userId="892c1610-2351-4c35-b21d-3b293c8c172e" providerId="ADAL" clId="{A0DC5741-89F2-4C65-BD2F-FEEC1559FDE5}" dt="2021-10-19T15:33:57.461" v="1639" actId="20577"/>
          <ac:spMkLst>
            <pc:docMk/>
            <pc:sldMk cId="3996046552" sldId="312"/>
            <ac:spMk id="2" creationId="{AAB9F923-3D98-49EE-927E-35748313EB37}"/>
          </ac:spMkLst>
        </pc:spChg>
      </pc:sldChg>
      <pc:sldChg chg="modSp add mod">
        <pc:chgData name="Margaret Fox" userId="892c1610-2351-4c35-b21d-3b293c8c172e" providerId="ADAL" clId="{A0DC5741-89F2-4C65-BD2F-FEEC1559FDE5}" dt="2021-10-19T15:35:45.639" v="2015" actId="20577"/>
        <pc:sldMkLst>
          <pc:docMk/>
          <pc:sldMk cId="3881256304" sldId="313"/>
        </pc:sldMkLst>
        <pc:spChg chg="mod">
          <ac:chgData name="Margaret Fox" userId="892c1610-2351-4c35-b21d-3b293c8c172e" providerId="ADAL" clId="{A0DC5741-89F2-4C65-BD2F-FEEC1559FDE5}" dt="2021-10-19T15:35:45.639" v="2015" actId="20577"/>
          <ac:spMkLst>
            <pc:docMk/>
            <pc:sldMk cId="3881256304" sldId="313"/>
            <ac:spMk id="2" creationId="{AAB9F923-3D98-49EE-927E-35748313EB37}"/>
          </ac:spMkLst>
        </pc:spChg>
      </pc:sldChg>
      <pc:sldChg chg="modSp add mod">
        <pc:chgData name="Margaret Fox" userId="892c1610-2351-4c35-b21d-3b293c8c172e" providerId="ADAL" clId="{A0DC5741-89F2-4C65-BD2F-FEEC1559FDE5}" dt="2021-10-19T18:34:47.829" v="2394" actId="1076"/>
        <pc:sldMkLst>
          <pc:docMk/>
          <pc:sldMk cId="625769159" sldId="314"/>
        </pc:sldMkLst>
        <pc:spChg chg="mod">
          <ac:chgData name="Margaret Fox" userId="892c1610-2351-4c35-b21d-3b293c8c172e" providerId="ADAL" clId="{A0DC5741-89F2-4C65-BD2F-FEEC1559FDE5}" dt="2021-10-19T18:34:47.829" v="2394" actId="1076"/>
          <ac:spMkLst>
            <pc:docMk/>
            <pc:sldMk cId="625769159" sldId="314"/>
            <ac:spMk id="2" creationId="{AAB9F923-3D98-49EE-927E-35748313EB37}"/>
          </ac:spMkLst>
        </pc:spChg>
      </pc:sldChg>
      <pc:sldChg chg="addSp delSp new mod">
        <pc:chgData name="Margaret Fox" userId="892c1610-2351-4c35-b21d-3b293c8c172e" providerId="ADAL" clId="{A0DC5741-89F2-4C65-BD2F-FEEC1559FDE5}" dt="2021-10-19T18:52:14.206" v="2399" actId="22"/>
        <pc:sldMkLst>
          <pc:docMk/>
          <pc:sldMk cId="2617018406" sldId="315"/>
        </pc:sldMkLst>
        <pc:picChg chg="add del">
          <ac:chgData name="Margaret Fox" userId="892c1610-2351-4c35-b21d-3b293c8c172e" providerId="ADAL" clId="{A0DC5741-89F2-4C65-BD2F-FEEC1559FDE5}" dt="2021-10-19T18:51:45.447" v="2398" actId="478"/>
          <ac:picMkLst>
            <pc:docMk/>
            <pc:sldMk cId="2617018406" sldId="315"/>
            <ac:picMk id="3" creationId="{225C5E12-0576-4208-9BBD-4DFFCBC7285C}"/>
          </ac:picMkLst>
        </pc:picChg>
        <pc:picChg chg="add">
          <ac:chgData name="Margaret Fox" userId="892c1610-2351-4c35-b21d-3b293c8c172e" providerId="ADAL" clId="{A0DC5741-89F2-4C65-BD2F-FEEC1559FDE5}" dt="2021-10-19T18:52:14.206" v="2399" actId="22"/>
          <ac:picMkLst>
            <pc:docMk/>
            <pc:sldMk cId="2617018406" sldId="315"/>
            <ac:picMk id="5" creationId="{3C7D9B62-56AC-4AAD-8CE2-2A65F22A2224}"/>
          </ac:picMkLst>
        </pc:picChg>
      </pc:sldChg>
      <pc:sldChg chg="addSp new mod">
        <pc:chgData name="Margaret Fox" userId="892c1610-2351-4c35-b21d-3b293c8c172e" providerId="ADAL" clId="{A0DC5741-89F2-4C65-BD2F-FEEC1559FDE5}" dt="2021-10-19T18:52:27.568" v="2401" actId="22"/>
        <pc:sldMkLst>
          <pc:docMk/>
          <pc:sldMk cId="4288585237" sldId="316"/>
        </pc:sldMkLst>
        <pc:picChg chg="add">
          <ac:chgData name="Margaret Fox" userId="892c1610-2351-4c35-b21d-3b293c8c172e" providerId="ADAL" clId="{A0DC5741-89F2-4C65-BD2F-FEEC1559FDE5}" dt="2021-10-19T18:52:27.568" v="2401" actId="22"/>
          <ac:picMkLst>
            <pc:docMk/>
            <pc:sldMk cId="4288585237" sldId="316"/>
            <ac:picMk id="3" creationId="{02CFFE40-941B-4325-9606-5FDA82B97DFD}"/>
          </ac:picMkLst>
        </pc:picChg>
      </pc:sldChg>
    </pc:docChg>
  </pc:docChgLst>
  <pc:docChgLst>
    <pc:chgData name="Margaret Fox" userId="892c1610-2351-4c35-b21d-3b293c8c172e" providerId="ADAL" clId="{4574A786-5D2F-41B0-A44B-2C060F5A3BA6}"/>
    <pc:docChg chg="undo custSel addSld delSld modSld">
      <pc:chgData name="Margaret Fox" userId="892c1610-2351-4c35-b21d-3b293c8c172e" providerId="ADAL" clId="{4574A786-5D2F-41B0-A44B-2C060F5A3BA6}" dt="2021-11-03T21:18:09.877" v="5033" actId="20577"/>
      <pc:docMkLst>
        <pc:docMk/>
      </pc:docMkLst>
      <pc:sldChg chg="modSp mod">
        <pc:chgData name="Margaret Fox" userId="892c1610-2351-4c35-b21d-3b293c8c172e" providerId="ADAL" clId="{4574A786-5D2F-41B0-A44B-2C060F5A3BA6}" dt="2021-11-03T19:54:17.239" v="95" actId="20577"/>
        <pc:sldMkLst>
          <pc:docMk/>
          <pc:sldMk cId="1260153591" sldId="257"/>
        </pc:sldMkLst>
        <pc:spChg chg="mod">
          <ac:chgData name="Margaret Fox" userId="892c1610-2351-4c35-b21d-3b293c8c172e" providerId="ADAL" clId="{4574A786-5D2F-41B0-A44B-2C060F5A3BA6}" dt="2021-11-03T19:54:17.239" v="95" actId="20577"/>
          <ac:spMkLst>
            <pc:docMk/>
            <pc:sldMk cId="1260153591" sldId="257"/>
            <ac:spMk id="2" creationId="{AAB9F923-3D98-49EE-927E-35748313EB37}"/>
          </ac:spMkLst>
        </pc:spChg>
      </pc:sldChg>
      <pc:sldChg chg="modSp mod">
        <pc:chgData name="Margaret Fox" userId="892c1610-2351-4c35-b21d-3b293c8c172e" providerId="ADAL" clId="{4574A786-5D2F-41B0-A44B-2C060F5A3BA6}" dt="2021-11-03T19:57:45.102" v="200" actId="1076"/>
        <pc:sldMkLst>
          <pc:docMk/>
          <pc:sldMk cId="3285693065" sldId="262"/>
        </pc:sldMkLst>
        <pc:spChg chg="mod">
          <ac:chgData name="Margaret Fox" userId="892c1610-2351-4c35-b21d-3b293c8c172e" providerId="ADAL" clId="{4574A786-5D2F-41B0-A44B-2C060F5A3BA6}" dt="2021-11-03T19:57:45.102" v="200" actId="1076"/>
          <ac:spMkLst>
            <pc:docMk/>
            <pc:sldMk cId="3285693065" sldId="262"/>
            <ac:spMk id="2" creationId="{AAB9F923-3D98-49EE-927E-35748313EB37}"/>
          </ac:spMkLst>
        </pc:spChg>
        <pc:picChg chg="mod">
          <ac:chgData name="Margaret Fox" userId="892c1610-2351-4c35-b21d-3b293c8c172e" providerId="ADAL" clId="{4574A786-5D2F-41B0-A44B-2C060F5A3BA6}" dt="2021-11-03T19:57:41.465" v="199" actId="1076"/>
          <ac:picMkLst>
            <pc:docMk/>
            <pc:sldMk cId="3285693065" sldId="262"/>
            <ac:picMk id="2050" creationId="{9E476F11-15D0-42A8-BDAC-FCD6AA8E73AE}"/>
          </ac:picMkLst>
        </pc:picChg>
      </pc:sldChg>
      <pc:sldChg chg="modSp mod">
        <pc:chgData name="Margaret Fox" userId="892c1610-2351-4c35-b21d-3b293c8c172e" providerId="ADAL" clId="{4574A786-5D2F-41B0-A44B-2C060F5A3BA6}" dt="2021-11-03T21:16:56.197" v="4963" actId="20577"/>
        <pc:sldMkLst>
          <pc:docMk/>
          <pc:sldMk cId="1809337763" sldId="277"/>
        </pc:sldMkLst>
        <pc:spChg chg="mod">
          <ac:chgData name="Margaret Fox" userId="892c1610-2351-4c35-b21d-3b293c8c172e" providerId="ADAL" clId="{4574A786-5D2F-41B0-A44B-2C060F5A3BA6}" dt="2021-11-03T21:16:56.197" v="4963" actId="20577"/>
          <ac:spMkLst>
            <pc:docMk/>
            <pc:sldMk cId="1809337763" sldId="277"/>
            <ac:spMk id="2" creationId="{AAB9F923-3D98-49EE-927E-35748313EB37}"/>
          </ac:spMkLst>
        </pc:spChg>
      </pc:sldChg>
      <pc:sldChg chg="modSp mod">
        <pc:chgData name="Margaret Fox" userId="892c1610-2351-4c35-b21d-3b293c8c172e" providerId="ADAL" clId="{4574A786-5D2F-41B0-A44B-2C060F5A3BA6}" dt="2021-11-03T19:53:46.407" v="14" actId="20577"/>
        <pc:sldMkLst>
          <pc:docMk/>
          <pc:sldMk cId="1128444069" sldId="278"/>
        </pc:sldMkLst>
        <pc:spChg chg="mod">
          <ac:chgData name="Margaret Fox" userId="892c1610-2351-4c35-b21d-3b293c8c172e" providerId="ADAL" clId="{4574A786-5D2F-41B0-A44B-2C060F5A3BA6}" dt="2021-11-03T19:53:46.407" v="14" actId="20577"/>
          <ac:spMkLst>
            <pc:docMk/>
            <pc:sldMk cId="1128444069" sldId="278"/>
            <ac:spMk id="2" creationId="{AAB9F923-3D98-49EE-927E-35748313EB37}"/>
          </ac:spMkLst>
        </pc:spChg>
      </pc:sldChg>
      <pc:sldChg chg="modSp mod">
        <pc:chgData name="Margaret Fox" userId="892c1610-2351-4c35-b21d-3b293c8c172e" providerId="ADAL" clId="{4574A786-5D2F-41B0-A44B-2C060F5A3BA6}" dt="2021-11-03T21:18:09.877" v="5033" actId="20577"/>
        <pc:sldMkLst>
          <pc:docMk/>
          <pc:sldMk cId="1771820215" sldId="287"/>
        </pc:sldMkLst>
        <pc:spChg chg="mod">
          <ac:chgData name="Margaret Fox" userId="892c1610-2351-4c35-b21d-3b293c8c172e" providerId="ADAL" clId="{4574A786-5D2F-41B0-A44B-2C060F5A3BA6}" dt="2021-11-03T21:18:09.877" v="5033" actId="20577"/>
          <ac:spMkLst>
            <pc:docMk/>
            <pc:sldMk cId="1771820215" sldId="287"/>
            <ac:spMk id="2" creationId="{AAB9F923-3D98-49EE-927E-35748313EB37}"/>
          </ac:spMkLst>
        </pc:spChg>
      </pc:sldChg>
      <pc:sldChg chg="addSp delSp modSp mod">
        <pc:chgData name="Margaret Fox" userId="892c1610-2351-4c35-b21d-3b293c8c172e" providerId="ADAL" clId="{4574A786-5D2F-41B0-A44B-2C060F5A3BA6}" dt="2021-11-03T19:59:39.514" v="470"/>
        <pc:sldMkLst>
          <pc:docMk/>
          <pc:sldMk cId="2466888729" sldId="308"/>
        </pc:sldMkLst>
        <pc:spChg chg="mod">
          <ac:chgData name="Margaret Fox" userId="892c1610-2351-4c35-b21d-3b293c8c172e" providerId="ADAL" clId="{4574A786-5D2F-41B0-A44B-2C060F5A3BA6}" dt="2021-11-03T19:59:28.857" v="468" actId="113"/>
          <ac:spMkLst>
            <pc:docMk/>
            <pc:sldMk cId="2466888729" sldId="308"/>
            <ac:spMk id="2" creationId="{AAB9F923-3D98-49EE-927E-35748313EB37}"/>
          </ac:spMkLst>
        </pc:spChg>
        <pc:picChg chg="add del mod">
          <ac:chgData name="Margaret Fox" userId="892c1610-2351-4c35-b21d-3b293c8c172e" providerId="ADAL" clId="{4574A786-5D2F-41B0-A44B-2C060F5A3BA6}" dt="2021-11-03T19:59:39.514" v="470"/>
          <ac:picMkLst>
            <pc:docMk/>
            <pc:sldMk cId="2466888729" sldId="308"/>
            <ac:picMk id="4" creationId="{8A9CB5F8-41E7-467F-A9DD-6AABA99C2F25}"/>
          </ac:picMkLst>
        </pc:picChg>
      </pc:sldChg>
      <pc:sldChg chg="modSp mod">
        <pc:chgData name="Margaret Fox" userId="892c1610-2351-4c35-b21d-3b293c8c172e" providerId="ADAL" clId="{4574A786-5D2F-41B0-A44B-2C060F5A3BA6}" dt="2021-11-03T20:03:36.717" v="1263" actId="20577"/>
        <pc:sldMkLst>
          <pc:docMk/>
          <pc:sldMk cId="1974659097" sldId="310"/>
        </pc:sldMkLst>
        <pc:spChg chg="mod">
          <ac:chgData name="Margaret Fox" userId="892c1610-2351-4c35-b21d-3b293c8c172e" providerId="ADAL" clId="{4574A786-5D2F-41B0-A44B-2C060F5A3BA6}" dt="2021-11-03T20:03:36.717" v="1263" actId="20577"/>
          <ac:spMkLst>
            <pc:docMk/>
            <pc:sldMk cId="1974659097" sldId="310"/>
            <ac:spMk id="2" creationId="{AAB9F923-3D98-49EE-927E-35748313EB37}"/>
          </ac:spMkLst>
        </pc:spChg>
      </pc:sldChg>
      <pc:sldChg chg="modSp mod">
        <pc:chgData name="Margaret Fox" userId="892c1610-2351-4c35-b21d-3b293c8c172e" providerId="ADAL" clId="{4574A786-5D2F-41B0-A44B-2C060F5A3BA6}" dt="2021-11-03T20:17:49.788" v="2708" actId="20577"/>
        <pc:sldMkLst>
          <pc:docMk/>
          <pc:sldMk cId="1117480482" sldId="311"/>
        </pc:sldMkLst>
        <pc:spChg chg="mod">
          <ac:chgData name="Margaret Fox" userId="892c1610-2351-4c35-b21d-3b293c8c172e" providerId="ADAL" clId="{4574A786-5D2F-41B0-A44B-2C060F5A3BA6}" dt="2021-11-03T20:17:49.788" v="2708" actId="20577"/>
          <ac:spMkLst>
            <pc:docMk/>
            <pc:sldMk cId="1117480482" sldId="311"/>
            <ac:spMk id="2" creationId="{AAB9F923-3D98-49EE-927E-35748313EB37}"/>
          </ac:spMkLst>
        </pc:spChg>
      </pc:sldChg>
      <pc:sldChg chg="del">
        <pc:chgData name="Margaret Fox" userId="892c1610-2351-4c35-b21d-3b293c8c172e" providerId="ADAL" clId="{4574A786-5D2F-41B0-A44B-2C060F5A3BA6}" dt="2021-11-03T21:11:20.060" v="4618" actId="47"/>
        <pc:sldMkLst>
          <pc:docMk/>
          <pc:sldMk cId="3996046552" sldId="312"/>
        </pc:sldMkLst>
      </pc:sldChg>
      <pc:sldChg chg="del">
        <pc:chgData name="Margaret Fox" userId="892c1610-2351-4c35-b21d-3b293c8c172e" providerId="ADAL" clId="{4574A786-5D2F-41B0-A44B-2C060F5A3BA6}" dt="2021-11-03T19:53:48.615" v="15" actId="47"/>
        <pc:sldMkLst>
          <pc:docMk/>
          <pc:sldMk cId="3008954777" sldId="319"/>
        </pc:sldMkLst>
      </pc:sldChg>
      <pc:sldChg chg="addSp modSp mod">
        <pc:chgData name="Margaret Fox" userId="892c1610-2351-4c35-b21d-3b293c8c172e" providerId="ADAL" clId="{4574A786-5D2F-41B0-A44B-2C060F5A3BA6}" dt="2021-11-03T20:44:10.004" v="4048" actId="1076"/>
        <pc:sldMkLst>
          <pc:docMk/>
          <pc:sldMk cId="2032702914" sldId="320"/>
        </pc:sldMkLst>
        <pc:spChg chg="mod">
          <ac:chgData name="Margaret Fox" userId="892c1610-2351-4c35-b21d-3b293c8c172e" providerId="ADAL" clId="{4574A786-5D2F-41B0-A44B-2C060F5A3BA6}" dt="2021-11-03T20:34:10.251" v="3175" actId="20577"/>
          <ac:spMkLst>
            <pc:docMk/>
            <pc:sldMk cId="2032702914" sldId="320"/>
            <ac:spMk id="2" creationId="{AAB9F923-3D98-49EE-927E-35748313EB37}"/>
          </ac:spMkLst>
        </pc:spChg>
        <pc:picChg chg="add mod">
          <ac:chgData name="Margaret Fox" userId="892c1610-2351-4c35-b21d-3b293c8c172e" providerId="ADAL" clId="{4574A786-5D2F-41B0-A44B-2C060F5A3BA6}" dt="2021-11-03T20:44:10.004" v="4048" actId="1076"/>
          <ac:picMkLst>
            <pc:docMk/>
            <pc:sldMk cId="2032702914" sldId="320"/>
            <ac:picMk id="1026" creationId="{28B05483-0530-4048-B8A3-3D58108908A3}"/>
          </ac:picMkLst>
        </pc:picChg>
      </pc:sldChg>
      <pc:sldChg chg="modSp mod">
        <pc:chgData name="Margaret Fox" userId="892c1610-2351-4c35-b21d-3b293c8c172e" providerId="ADAL" clId="{4574A786-5D2F-41B0-A44B-2C060F5A3BA6}" dt="2021-11-03T20:41:57.034" v="4043" actId="20577"/>
        <pc:sldMkLst>
          <pc:docMk/>
          <pc:sldMk cId="1245164664" sldId="321"/>
        </pc:sldMkLst>
        <pc:spChg chg="mod">
          <ac:chgData name="Margaret Fox" userId="892c1610-2351-4c35-b21d-3b293c8c172e" providerId="ADAL" clId="{4574A786-5D2F-41B0-A44B-2C060F5A3BA6}" dt="2021-11-03T20:41:57.034" v="4043" actId="20577"/>
          <ac:spMkLst>
            <pc:docMk/>
            <pc:sldMk cId="1245164664" sldId="321"/>
            <ac:spMk id="2" creationId="{AAB9F923-3D98-49EE-927E-35748313EB37}"/>
          </ac:spMkLst>
        </pc:spChg>
      </pc:sldChg>
      <pc:sldChg chg="modSp mod">
        <pc:chgData name="Margaret Fox" userId="892c1610-2351-4c35-b21d-3b293c8c172e" providerId="ADAL" clId="{4574A786-5D2F-41B0-A44B-2C060F5A3BA6}" dt="2021-11-03T20:55:54.983" v="4186" actId="20577"/>
        <pc:sldMkLst>
          <pc:docMk/>
          <pc:sldMk cId="2173630304" sldId="322"/>
        </pc:sldMkLst>
        <pc:spChg chg="mod">
          <ac:chgData name="Margaret Fox" userId="892c1610-2351-4c35-b21d-3b293c8c172e" providerId="ADAL" clId="{4574A786-5D2F-41B0-A44B-2C060F5A3BA6}" dt="2021-11-03T20:55:54.983" v="4186" actId="20577"/>
          <ac:spMkLst>
            <pc:docMk/>
            <pc:sldMk cId="2173630304" sldId="322"/>
            <ac:spMk id="2" creationId="{AAB9F923-3D98-49EE-927E-35748313EB37}"/>
          </ac:spMkLst>
        </pc:spChg>
      </pc:sldChg>
      <pc:sldChg chg="modSp mod">
        <pc:chgData name="Margaret Fox" userId="892c1610-2351-4c35-b21d-3b293c8c172e" providerId="ADAL" clId="{4574A786-5D2F-41B0-A44B-2C060F5A3BA6}" dt="2021-11-03T21:05:59.447" v="4587" actId="20577"/>
        <pc:sldMkLst>
          <pc:docMk/>
          <pc:sldMk cId="3595692726" sldId="323"/>
        </pc:sldMkLst>
        <pc:spChg chg="mod">
          <ac:chgData name="Margaret Fox" userId="892c1610-2351-4c35-b21d-3b293c8c172e" providerId="ADAL" clId="{4574A786-5D2F-41B0-A44B-2C060F5A3BA6}" dt="2021-11-03T21:05:59.447" v="4587" actId="20577"/>
          <ac:spMkLst>
            <pc:docMk/>
            <pc:sldMk cId="3595692726" sldId="323"/>
            <ac:spMk id="2" creationId="{AAB9F923-3D98-49EE-927E-35748313EB37}"/>
          </ac:spMkLst>
        </pc:spChg>
      </pc:sldChg>
      <pc:sldChg chg="del">
        <pc:chgData name="Margaret Fox" userId="892c1610-2351-4c35-b21d-3b293c8c172e" providerId="ADAL" clId="{4574A786-5D2F-41B0-A44B-2C060F5A3BA6}" dt="2021-11-03T21:10:41.778" v="4616" actId="47"/>
        <pc:sldMkLst>
          <pc:docMk/>
          <pc:sldMk cId="177095039" sldId="324"/>
        </pc:sldMkLst>
      </pc:sldChg>
      <pc:sldChg chg="del">
        <pc:chgData name="Margaret Fox" userId="892c1610-2351-4c35-b21d-3b293c8c172e" providerId="ADAL" clId="{4574A786-5D2F-41B0-A44B-2C060F5A3BA6}" dt="2021-11-03T21:10:43.391" v="4617" actId="47"/>
        <pc:sldMkLst>
          <pc:docMk/>
          <pc:sldMk cId="2859815796" sldId="325"/>
        </pc:sldMkLst>
      </pc:sldChg>
      <pc:sldChg chg="modSp add mod">
        <pc:chgData name="Margaret Fox" userId="892c1610-2351-4c35-b21d-3b293c8c172e" providerId="ADAL" clId="{4574A786-5D2F-41B0-A44B-2C060F5A3BA6}" dt="2021-11-03T20:02:34.762" v="968" actId="113"/>
        <pc:sldMkLst>
          <pc:docMk/>
          <pc:sldMk cId="445794503" sldId="326"/>
        </pc:sldMkLst>
        <pc:spChg chg="mod">
          <ac:chgData name="Margaret Fox" userId="892c1610-2351-4c35-b21d-3b293c8c172e" providerId="ADAL" clId="{4574A786-5D2F-41B0-A44B-2C060F5A3BA6}" dt="2021-11-03T20:02:34.762" v="968" actId="113"/>
          <ac:spMkLst>
            <pc:docMk/>
            <pc:sldMk cId="445794503" sldId="326"/>
            <ac:spMk id="2" creationId="{AAB9F923-3D98-49EE-927E-35748313EB37}"/>
          </ac:spMkLst>
        </pc:spChg>
      </pc:sldChg>
      <pc:sldChg chg="modSp add mod">
        <pc:chgData name="Margaret Fox" userId="892c1610-2351-4c35-b21d-3b293c8c172e" providerId="ADAL" clId="{4574A786-5D2F-41B0-A44B-2C060F5A3BA6}" dt="2021-11-03T20:10:57.756" v="2424" actId="1076"/>
        <pc:sldMkLst>
          <pc:docMk/>
          <pc:sldMk cId="637305951" sldId="327"/>
        </pc:sldMkLst>
        <pc:spChg chg="mod">
          <ac:chgData name="Margaret Fox" userId="892c1610-2351-4c35-b21d-3b293c8c172e" providerId="ADAL" clId="{4574A786-5D2F-41B0-A44B-2C060F5A3BA6}" dt="2021-11-03T20:10:57.756" v="2424" actId="1076"/>
          <ac:spMkLst>
            <pc:docMk/>
            <pc:sldMk cId="637305951" sldId="327"/>
            <ac:spMk id="2" creationId="{AAB9F923-3D98-49EE-927E-35748313EB37}"/>
          </ac:spMkLst>
        </pc:spChg>
      </pc:sldChg>
      <pc:sldChg chg="modSp add mod">
        <pc:chgData name="Margaret Fox" userId="892c1610-2351-4c35-b21d-3b293c8c172e" providerId="ADAL" clId="{4574A786-5D2F-41B0-A44B-2C060F5A3BA6}" dt="2021-11-03T20:10:37.624" v="2423" actId="20577"/>
        <pc:sldMkLst>
          <pc:docMk/>
          <pc:sldMk cId="3123773632" sldId="328"/>
        </pc:sldMkLst>
        <pc:spChg chg="mod">
          <ac:chgData name="Margaret Fox" userId="892c1610-2351-4c35-b21d-3b293c8c172e" providerId="ADAL" clId="{4574A786-5D2F-41B0-A44B-2C060F5A3BA6}" dt="2021-11-03T20:10:37.624" v="2423" actId="20577"/>
          <ac:spMkLst>
            <pc:docMk/>
            <pc:sldMk cId="3123773632" sldId="328"/>
            <ac:spMk id="2" creationId="{AAB9F923-3D98-49EE-927E-35748313EB37}"/>
          </ac:spMkLst>
        </pc:spChg>
      </pc:sldChg>
      <pc:sldChg chg="addSp modSp add mod">
        <pc:chgData name="Margaret Fox" userId="892c1610-2351-4c35-b21d-3b293c8c172e" providerId="ADAL" clId="{4574A786-5D2F-41B0-A44B-2C060F5A3BA6}" dt="2021-11-03T20:45:37.772" v="4060" actId="20577"/>
        <pc:sldMkLst>
          <pc:docMk/>
          <pc:sldMk cId="2577543020" sldId="329"/>
        </pc:sldMkLst>
        <pc:spChg chg="mod">
          <ac:chgData name="Margaret Fox" userId="892c1610-2351-4c35-b21d-3b293c8c172e" providerId="ADAL" clId="{4574A786-5D2F-41B0-A44B-2C060F5A3BA6}" dt="2021-11-03T20:45:37.772" v="4060" actId="20577"/>
          <ac:spMkLst>
            <pc:docMk/>
            <pc:sldMk cId="2577543020" sldId="329"/>
            <ac:spMk id="2" creationId="{AAB9F923-3D98-49EE-927E-35748313EB37}"/>
          </ac:spMkLst>
        </pc:spChg>
        <pc:picChg chg="add mod">
          <ac:chgData name="Margaret Fox" userId="892c1610-2351-4c35-b21d-3b293c8c172e" providerId="ADAL" clId="{4574A786-5D2F-41B0-A44B-2C060F5A3BA6}" dt="2021-11-03T20:45:23.964" v="4056" actId="1076"/>
          <ac:picMkLst>
            <pc:docMk/>
            <pc:sldMk cId="2577543020" sldId="329"/>
            <ac:picMk id="3" creationId="{15D0856E-7E4C-4768-84BF-C977CB941BD4}"/>
          </ac:picMkLst>
        </pc:picChg>
      </pc:sldChg>
      <pc:sldChg chg="add del">
        <pc:chgData name="Margaret Fox" userId="892c1610-2351-4c35-b21d-3b293c8c172e" providerId="ADAL" clId="{4574A786-5D2F-41B0-A44B-2C060F5A3BA6}" dt="2021-11-03T20:44:46.829" v="4050"/>
        <pc:sldMkLst>
          <pc:docMk/>
          <pc:sldMk cId="45255569" sldId="330"/>
        </pc:sldMkLst>
      </pc:sldChg>
      <pc:sldChg chg="modSp add mod">
        <pc:chgData name="Margaret Fox" userId="892c1610-2351-4c35-b21d-3b293c8c172e" providerId="ADAL" clId="{4574A786-5D2F-41B0-A44B-2C060F5A3BA6}" dt="2021-11-03T21:16:01.813" v="4952" actId="20577"/>
        <pc:sldMkLst>
          <pc:docMk/>
          <pc:sldMk cId="1763709331" sldId="330"/>
        </pc:sldMkLst>
        <pc:spChg chg="mod">
          <ac:chgData name="Margaret Fox" userId="892c1610-2351-4c35-b21d-3b293c8c172e" providerId="ADAL" clId="{4574A786-5D2F-41B0-A44B-2C060F5A3BA6}" dt="2021-11-03T21:16:01.813" v="4952" actId="20577"/>
          <ac:spMkLst>
            <pc:docMk/>
            <pc:sldMk cId="1763709331" sldId="330"/>
            <ac:spMk id="2" creationId="{AAB9F923-3D98-49EE-927E-35748313EB3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3408"/>
          </a:xfrm>
          <a:prstGeom prst="rect">
            <a:avLst/>
          </a:prstGeom>
        </p:spPr>
        <p:txBody>
          <a:bodyPr vert="horz" lIns="92490" tIns="46245" rIns="92490" bIns="46245" rtlCol="0"/>
          <a:lstStyle>
            <a:lvl1pPr algn="l">
              <a:defRPr sz="1200"/>
            </a:lvl1pPr>
          </a:lstStyle>
          <a:p>
            <a:endParaRPr lang="en-US"/>
          </a:p>
        </p:txBody>
      </p:sp>
      <p:sp>
        <p:nvSpPr>
          <p:cNvPr id="3" name="Date Placeholder 2"/>
          <p:cNvSpPr>
            <a:spLocks noGrp="1"/>
          </p:cNvSpPr>
          <p:nvPr>
            <p:ph type="dt" idx="1"/>
          </p:nvPr>
        </p:nvSpPr>
        <p:spPr>
          <a:xfrm>
            <a:off x="3936769" y="0"/>
            <a:ext cx="3011699" cy="463408"/>
          </a:xfrm>
          <a:prstGeom prst="rect">
            <a:avLst/>
          </a:prstGeom>
        </p:spPr>
        <p:txBody>
          <a:bodyPr vert="horz" lIns="92490" tIns="46245" rIns="92490" bIns="46245" rtlCol="0"/>
          <a:lstStyle>
            <a:lvl1pPr algn="r">
              <a:defRPr sz="1200"/>
            </a:lvl1pPr>
          </a:lstStyle>
          <a:p>
            <a:fld id="{9498E8A4-006E-4B59-8A1D-E7D4D1D9621E}" type="datetimeFigureOut">
              <a:rPr lang="en-US" smtClean="0"/>
              <a:t>12/15/2021</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0" tIns="46245" rIns="92490" bIns="46245" rtlCol="0" anchor="ctr"/>
          <a:lstStyle/>
          <a:p>
            <a:endParaRPr lang="en-US"/>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90" tIns="46245" rIns="92490" bIns="462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70"/>
            <a:ext cx="3011699" cy="463407"/>
          </a:xfrm>
          <a:prstGeom prst="rect">
            <a:avLst/>
          </a:prstGeom>
        </p:spPr>
        <p:txBody>
          <a:bodyPr vert="horz" lIns="92490" tIns="46245" rIns="92490" bIns="46245"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70"/>
            <a:ext cx="3011699" cy="463407"/>
          </a:xfrm>
          <a:prstGeom prst="rect">
            <a:avLst/>
          </a:prstGeom>
        </p:spPr>
        <p:txBody>
          <a:bodyPr vert="horz" lIns="92490" tIns="46245" rIns="92490" bIns="46245" rtlCol="0" anchor="b"/>
          <a:lstStyle>
            <a:lvl1pPr algn="r">
              <a:defRPr sz="1200"/>
            </a:lvl1pPr>
          </a:lstStyle>
          <a:p>
            <a:fld id="{F458D754-58E6-4C8E-9677-2ECE10006F03}" type="slidenum">
              <a:rPr lang="en-US" smtClean="0"/>
              <a:t>‹#›</a:t>
            </a:fld>
            <a:endParaRPr lang="en-US"/>
          </a:p>
        </p:txBody>
      </p:sp>
    </p:spTree>
    <p:extLst>
      <p:ext uri="{BB962C8B-B14F-4D97-AF65-F5344CB8AC3E}">
        <p14:creationId xmlns:p14="http://schemas.microsoft.com/office/powerpoint/2010/main" val="293645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screen share, welcome class, pray</a:t>
            </a:r>
          </a:p>
        </p:txBody>
      </p:sp>
      <p:sp>
        <p:nvSpPr>
          <p:cNvPr id="4" name="Slide Number Placeholder 3"/>
          <p:cNvSpPr>
            <a:spLocks noGrp="1"/>
          </p:cNvSpPr>
          <p:nvPr>
            <p:ph type="sldNum" sz="quarter" idx="5"/>
          </p:nvPr>
        </p:nvSpPr>
        <p:spPr/>
        <p:txBody>
          <a:bodyPr/>
          <a:lstStyle/>
          <a:p>
            <a:fld id="{F458D754-58E6-4C8E-9677-2ECE10006F03}" type="slidenum">
              <a:rPr lang="en-US" smtClean="0"/>
              <a:t>1</a:t>
            </a:fld>
            <a:endParaRPr lang="en-US"/>
          </a:p>
        </p:txBody>
      </p:sp>
    </p:spTree>
    <p:extLst>
      <p:ext uri="{BB962C8B-B14F-4D97-AF65-F5344CB8AC3E}">
        <p14:creationId xmlns:p14="http://schemas.microsoft.com/office/powerpoint/2010/main" val="3813754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10</a:t>
            </a:fld>
            <a:endParaRPr lang="en-US"/>
          </a:p>
        </p:txBody>
      </p:sp>
    </p:spTree>
    <p:extLst>
      <p:ext uri="{BB962C8B-B14F-4D97-AF65-F5344CB8AC3E}">
        <p14:creationId xmlns:p14="http://schemas.microsoft.com/office/powerpoint/2010/main" val="2016227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11</a:t>
            </a:fld>
            <a:endParaRPr lang="en-US"/>
          </a:p>
        </p:txBody>
      </p:sp>
    </p:spTree>
    <p:extLst>
      <p:ext uri="{BB962C8B-B14F-4D97-AF65-F5344CB8AC3E}">
        <p14:creationId xmlns:p14="http://schemas.microsoft.com/office/powerpoint/2010/main" val="4205113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12</a:t>
            </a:fld>
            <a:endParaRPr lang="en-US"/>
          </a:p>
        </p:txBody>
      </p:sp>
    </p:spTree>
    <p:extLst>
      <p:ext uri="{BB962C8B-B14F-4D97-AF65-F5344CB8AC3E}">
        <p14:creationId xmlns:p14="http://schemas.microsoft.com/office/powerpoint/2010/main" val="3628958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13</a:t>
            </a:fld>
            <a:endParaRPr lang="en-US"/>
          </a:p>
        </p:txBody>
      </p:sp>
    </p:spTree>
    <p:extLst>
      <p:ext uri="{BB962C8B-B14F-4D97-AF65-F5344CB8AC3E}">
        <p14:creationId xmlns:p14="http://schemas.microsoft.com/office/powerpoint/2010/main" val="95340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14</a:t>
            </a:fld>
            <a:endParaRPr lang="en-US"/>
          </a:p>
        </p:txBody>
      </p:sp>
    </p:spTree>
    <p:extLst>
      <p:ext uri="{BB962C8B-B14F-4D97-AF65-F5344CB8AC3E}">
        <p14:creationId xmlns:p14="http://schemas.microsoft.com/office/powerpoint/2010/main" val="2742177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15</a:t>
            </a:fld>
            <a:endParaRPr lang="en-US"/>
          </a:p>
        </p:txBody>
      </p:sp>
    </p:spTree>
    <p:extLst>
      <p:ext uri="{BB962C8B-B14F-4D97-AF65-F5344CB8AC3E}">
        <p14:creationId xmlns:p14="http://schemas.microsoft.com/office/powerpoint/2010/main" val="445075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16</a:t>
            </a:fld>
            <a:endParaRPr lang="en-US"/>
          </a:p>
        </p:txBody>
      </p:sp>
    </p:spTree>
    <p:extLst>
      <p:ext uri="{BB962C8B-B14F-4D97-AF65-F5344CB8AC3E}">
        <p14:creationId xmlns:p14="http://schemas.microsoft.com/office/powerpoint/2010/main" val="209978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58D754-58E6-4C8E-9677-2ECE10006F03}" type="slidenum">
              <a:rPr lang="en-US" smtClean="0"/>
              <a:t>2</a:t>
            </a:fld>
            <a:endParaRPr lang="en-US"/>
          </a:p>
        </p:txBody>
      </p:sp>
    </p:spTree>
    <p:extLst>
      <p:ext uri="{BB962C8B-B14F-4D97-AF65-F5344CB8AC3E}">
        <p14:creationId xmlns:p14="http://schemas.microsoft.com/office/powerpoint/2010/main" val="2792563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with homework questions</a:t>
            </a:r>
          </a:p>
        </p:txBody>
      </p:sp>
      <p:sp>
        <p:nvSpPr>
          <p:cNvPr id="4" name="Slide Number Placeholder 3"/>
          <p:cNvSpPr>
            <a:spLocks noGrp="1"/>
          </p:cNvSpPr>
          <p:nvPr>
            <p:ph type="sldNum" sz="quarter" idx="5"/>
          </p:nvPr>
        </p:nvSpPr>
        <p:spPr/>
        <p:txBody>
          <a:bodyPr/>
          <a:lstStyle/>
          <a:p>
            <a:fld id="{F458D754-58E6-4C8E-9677-2ECE10006F03}" type="slidenum">
              <a:rPr lang="en-US" smtClean="0"/>
              <a:t>3</a:t>
            </a:fld>
            <a:endParaRPr lang="en-US"/>
          </a:p>
        </p:txBody>
      </p:sp>
    </p:spTree>
    <p:extLst>
      <p:ext uri="{BB962C8B-B14F-4D97-AF65-F5344CB8AC3E}">
        <p14:creationId xmlns:p14="http://schemas.microsoft.com/office/powerpoint/2010/main" val="4157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4</a:t>
            </a:fld>
            <a:endParaRPr lang="en-US"/>
          </a:p>
        </p:txBody>
      </p:sp>
    </p:spTree>
    <p:extLst>
      <p:ext uri="{BB962C8B-B14F-4D97-AF65-F5344CB8AC3E}">
        <p14:creationId xmlns:p14="http://schemas.microsoft.com/office/powerpoint/2010/main" val="221311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5</a:t>
            </a:fld>
            <a:endParaRPr lang="en-US"/>
          </a:p>
        </p:txBody>
      </p:sp>
    </p:spTree>
    <p:extLst>
      <p:ext uri="{BB962C8B-B14F-4D97-AF65-F5344CB8AC3E}">
        <p14:creationId xmlns:p14="http://schemas.microsoft.com/office/powerpoint/2010/main" val="38138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6</a:t>
            </a:fld>
            <a:endParaRPr lang="en-US"/>
          </a:p>
        </p:txBody>
      </p:sp>
    </p:spTree>
    <p:extLst>
      <p:ext uri="{BB962C8B-B14F-4D97-AF65-F5344CB8AC3E}">
        <p14:creationId xmlns:p14="http://schemas.microsoft.com/office/powerpoint/2010/main" val="4162248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7</a:t>
            </a:fld>
            <a:endParaRPr lang="en-US"/>
          </a:p>
        </p:txBody>
      </p:sp>
    </p:spTree>
    <p:extLst>
      <p:ext uri="{BB962C8B-B14F-4D97-AF65-F5344CB8AC3E}">
        <p14:creationId xmlns:p14="http://schemas.microsoft.com/office/powerpoint/2010/main" val="3214847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8</a:t>
            </a:fld>
            <a:endParaRPr lang="en-US"/>
          </a:p>
        </p:txBody>
      </p:sp>
    </p:spTree>
    <p:extLst>
      <p:ext uri="{BB962C8B-B14F-4D97-AF65-F5344CB8AC3E}">
        <p14:creationId xmlns:p14="http://schemas.microsoft.com/office/powerpoint/2010/main" val="1392658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9</a:t>
            </a:fld>
            <a:endParaRPr lang="en-US"/>
          </a:p>
        </p:txBody>
      </p:sp>
    </p:spTree>
    <p:extLst>
      <p:ext uri="{BB962C8B-B14F-4D97-AF65-F5344CB8AC3E}">
        <p14:creationId xmlns:p14="http://schemas.microsoft.com/office/powerpoint/2010/main" val="323480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69525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422168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41505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06746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885A1-F417-4BD3-A7E5-7FD1DA82AF68}"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7910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E885A1-F417-4BD3-A7E5-7FD1DA82AF68}"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2389998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E885A1-F417-4BD3-A7E5-7FD1DA82AF68}"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33736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E885A1-F417-4BD3-A7E5-7FD1DA82AF68}"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70103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885A1-F417-4BD3-A7E5-7FD1DA82AF68}"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41576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885A1-F417-4BD3-A7E5-7FD1DA82AF68}"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294239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885A1-F417-4BD3-A7E5-7FD1DA82AF68}"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40654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885A1-F417-4BD3-A7E5-7FD1DA82AF68}" type="datetimeFigureOut">
              <a:rPr lang="en-US" smtClean="0"/>
              <a:t>12/15/2021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89E9B-B69C-4369-BAE6-2CF91127EE5F}" type="slidenum">
              <a:rPr lang="en-US" smtClean="0"/>
              <a:t>‹#›</a:t>
            </a:fld>
            <a:endParaRPr lang="en-US"/>
          </a:p>
        </p:txBody>
      </p:sp>
    </p:spTree>
    <p:extLst>
      <p:ext uri="{BB962C8B-B14F-4D97-AF65-F5344CB8AC3E}">
        <p14:creationId xmlns:p14="http://schemas.microsoft.com/office/powerpoint/2010/main" val="1312765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8E3EA-3B74-4AB6-A680-7FF77E458D00}"/>
              </a:ext>
            </a:extLst>
          </p:cNvPr>
          <p:cNvSpPr>
            <a:spLocks noGrp="1"/>
          </p:cNvSpPr>
          <p:nvPr>
            <p:ph type="ctrTitle"/>
          </p:nvPr>
        </p:nvSpPr>
        <p:spPr/>
        <p:txBody>
          <a:bodyPr/>
          <a:lstStyle/>
          <a:p>
            <a:r>
              <a:rPr lang="en-US" dirty="0"/>
              <a:t>HO</a:t>
            </a:r>
          </a:p>
        </p:txBody>
      </p:sp>
      <p:sp>
        <p:nvSpPr>
          <p:cNvPr id="3" name="Subtitle 2">
            <a:extLst>
              <a:ext uri="{FF2B5EF4-FFF2-40B4-BE49-F238E27FC236}">
                <a16:creationId xmlns:a16="http://schemas.microsoft.com/office/drawing/2014/main" id="{A05136F9-5202-40BC-9F17-CC96D30D2EBD}"/>
              </a:ext>
            </a:extLst>
          </p:cNvPr>
          <p:cNvSpPr>
            <a:spLocks noGrp="1"/>
          </p:cNvSpPr>
          <p:nvPr>
            <p:ph type="subTitle" idx="1"/>
          </p:nvPr>
        </p:nvSpPr>
        <p:spPr/>
        <p:txBody>
          <a:bodyPr/>
          <a:lstStyle/>
          <a:p>
            <a:endParaRPr lang="en-US"/>
          </a:p>
        </p:txBody>
      </p:sp>
      <p:pic>
        <p:nvPicPr>
          <p:cNvPr id="1026" name="Picture 2" descr="Old Map Isolated Background 3d Illustration Stock Illustration -  Illustration of torn, design: 108956473">
            <a:extLst>
              <a:ext uri="{FF2B5EF4-FFF2-40B4-BE49-F238E27FC236}">
                <a16:creationId xmlns:a16="http://schemas.microsoft.com/office/drawing/2014/main" id="{50F0B0ED-2EFB-46F9-8C19-E53BEC8EB9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653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17BBF53-CD9C-4AE8-AD41-D042C223641A}"/>
              </a:ext>
            </a:extLst>
          </p:cNvPr>
          <p:cNvSpPr txBox="1"/>
          <p:nvPr/>
        </p:nvSpPr>
        <p:spPr>
          <a:xfrm>
            <a:off x="685801" y="1273661"/>
            <a:ext cx="7934416" cy="3600986"/>
          </a:xfrm>
          <a:prstGeom prst="rect">
            <a:avLst/>
          </a:prstGeom>
          <a:noFill/>
        </p:spPr>
        <p:txBody>
          <a:bodyPr wrap="square" rtlCol="0">
            <a:spAutoFit/>
          </a:bodyPr>
          <a:lstStyle/>
          <a:p>
            <a:pPr algn="ctr"/>
            <a:r>
              <a:rPr lang="en-US" sz="4400" dirty="0"/>
              <a:t>Exploring the Old Testament: </a:t>
            </a:r>
          </a:p>
          <a:p>
            <a:pPr algn="ctr"/>
            <a:r>
              <a:rPr lang="en-US" sz="4400" dirty="0"/>
              <a:t>A Biblical Survey</a:t>
            </a:r>
            <a:endParaRPr lang="en-US" sz="5400" dirty="0"/>
          </a:p>
          <a:p>
            <a:endParaRPr lang="en-US" sz="4400" dirty="0"/>
          </a:p>
          <a:p>
            <a:pPr algn="ctr"/>
            <a:r>
              <a:rPr lang="en-US" sz="3200" dirty="0"/>
              <a:t>First Presbyterian Church of Tallahassee</a:t>
            </a:r>
          </a:p>
          <a:p>
            <a:pPr algn="ctr"/>
            <a:r>
              <a:rPr lang="en-US" sz="3200" dirty="0"/>
              <a:t>Wednesdays 5:45-6:45 p.m.</a:t>
            </a:r>
          </a:p>
          <a:p>
            <a:pPr algn="ctr"/>
            <a:r>
              <a:rPr lang="en-US" sz="3200" dirty="0"/>
              <a:t>Rev. Margaret Fox</a:t>
            </a:r>
          </a:p>
        </p:txBody>
      </p:sp>
    </p:spTree>
    <p:extLst>
      <p:ext uri="{BB962C8B-B14F-4D97-AF65-F5344CB8AC3E}">
        <p14:creationId xmlns:p14="http://schemas.microsoft.com/office/powerpoint/2010/main" val="388191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1354217"/>
          </a:xfrm>
          <a:prstGeom prst="rect">
            <a:avLst/>
          </a:prstGeom>
          <a:noFill/>
        </p:spPr>
        <p:txBody>
          <a:bodyPr wrap="square" rtlCol="0">
            <a:spAutoFit/>
          </a:bodyPr>
          <a:lstStyle/>
          <a:p>
            <a:r>
              <a:rPr lang="en-US" sz="5400" dirty="0"/>
              <a:t>Rise &amp; Fall of King Saul</a:t>
            </a:r>
          </a:p>
          <a:p>
            <a:pPr marL="457200" indent="-457200">
              <a:buFont typeface="Arial" panose="020B0604020202020204" pitchFamily="34" charset="0"/>
              <a:buChar char="•"/>
            </a:pPr>
            <a:endParaRPr lang="en-US" sz="2800" dirty="0"/>
          </a:p>
        </p:txBody>
      </p:sp>
      <p:pic>
        <p:nvPicPr>
          <p:cNvPr id="1026" name="Picture 2" descr="Chartres Cathedral complete medieval stained glass">
            <a:extLst>
              <a:ext uri="{FF2B5EF4-FFF2-40B4-BE49-F238E27FC236}">
                <a16:creationId xmlns:a16="http://schemas.microsoft.com/office/drawing/2014/main" id="{8A4C0514-7311-40A3-B034-E2F901054C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8434" y="1965961"/>
            <a:ext cx="4127862" cy="4127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588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5016758"/>
          </a:xfrm>
          <a:prstGeom prst="rect">
            <a:avLst/>
          </a:prstGeom>
          <a:noFill/>
        </p:spPr>
        <p:txBody>
          <a:bodyPr wrap="square" rtlCol="0">
            <a:spAutoFit/>
          </a:bodyPr>
          <a:lstStyle/>
          <a:p>
            <a:pPr marL="0" marR="0" algn="ctr">
              <a:spcBef>
                <a:spcPts val="0"/>
              </a:spcBef>
              <a:spcAft>
                <a:spcPts val="0"/>
              </a:spcAft>
            </a:pPr>
            <a:r>
              <a:rPr lang="en-US" sz="4000" b="1" dirty="0">
                <a:effectLst/>
                <a:latin typeface="Times New Roman" panose="02020603050405020304" pitchFamily="18" charset="0"/>
                <a:ea typeface="Calibri" panose="020F0502020204030204" pitchFamily="34" charset="0"/>
                <a:cs typeface="Times New Roman (Body CS)"/>
              </a:rPr>
              <a:t>Articles of Impeachment</a:t>
            </a:r>
          </a:p>
          <a:p>
            <a:pPr marL="0" marR="0">
              <a:spcBef>
                <a:spcPts val="0"/>
              </a:spcBef>
              <a:spcAft>
                <a:spcPts val="0"/>
              </a:spcAft>
            </a:pPr>
            <a:endParaRPr lang="en-US" b="1" dirty="0">
              <a:latin typeface="Times New Roman" panose="02020603050405020304" pitchFamily="18" charset="0"/>
              <a:ea typeface="Calibri" panose="020F0502020204030204" pitchFamily="34" charset="0"/>
              <a:cs typeface="Times New Roman (Body CS)"/>
            </a:endParaRPr>
          </a:p>
          <a:p>
            <a:pPr marL="0" marR="0">
              <a:spcBef>
                <a:spcPts val="0"/>
              </a:spcBef>
              <a:spcAft>
                <a:spcPts val="0"/>
              </a:spcAft>
            </a:pPr>
            <a:endParaRPr lang="en-US" sz="1800" b="1" dirty="0">
              <a:effectLst/>
              <a:latin typeface="Times New Roman" panose="02020603050405020304" pitchFamily="18" charset="0"/>
              <a:ea typeface="Calibri" panose="020F0502020204030204" pitchFamily="34" charset="0"/>
              <a:cs typeface="Times New Roman (Body CS)"/>
            </a:endParaRPr>
          </a:p>
          <a:p>
            <a:pPr marL="0" marR="0">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Body CS)"/>
              </a:rPr>
              <a:t>RESOLUTION</a:t>
            </a:r>
            <a:endParaRPr lang="en-US" sz="2400" dirty="0">
              <a:effectLst/>
              <a:latin typeface="Times New Roman" panose="02020603050405020304" pitchFamily="18" charset="0"/>
              <a:ea typeface="Calibri" panose="020F0502020204030204" pitchFamily="34" charset="0"/>
              <a:cs typeface="Times New Roman (Body CS)"/>
            </a:endParaRPr>
          </a:p>
          <a:p>
            <a:pPr marL="0" marR="0">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Body CS)"/>
              </a:rPr>
              <a:t> </a:t>
            </a:r>
            <a:endParaRPr lang="en-US" sz="2400" dirty="0">
              <a:effectLst/>
              <a:latin typeface="Times New Roman" panose="02020603050405020304" pitchFamily="18" charset="0"/>
              <a:ea typeface="Calibri" panose="020F0502020204030204" pitchFamily="34" charset="0"/>
              <a:cs typeface="Times New Roman (Body CS)"/>
            </a:endParaRPr>
          </a:p>
          <a:p>
            <a:pPr marL="0" marR="0">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Body CS)"/>
              </a:rPr>
              <a:t>Impeaching Saul, first monarch of the United Kington of Israel. for high crimes and misdemeanors</a:t>
            </a:r>
            <a:endParaRPr lang="en-US" sz="2400" dirty="0">
              <a:effectLst/>
              <a:latin typeface="Times New Roman" panose="02020603050405020304" pitchFamily="18" charset="0"/>
              <a:ea typeface="Calibri" panose="020F0502020204030204" pitchFamily="34" charset="0"/>
              <a:cs typeface="Times New Roman (Body CS)"/>
            </a:endParaRPr>
          </a:p>
          <a:p>
            <a:pPr marL="0" marR="0">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Body CS)"/>
              </a:rPr>
              <a:t> </a:t>
            </a:r>
            <a:endParaRPr lang="en-US" sz="2400" dirty="0">
              <a:effectLst/>
              <a:latin typeface="Times New Roman" panose="02020603050405020304" pitchFamily="18" charset="0"/>
              <a:ea typeface="Calibri" panose="020F0502020204030204" pitchFamily="34" charset="0"/>
              <a:cs typeface="Times New Roman (Body CS)"/>
            </a:endParaRPr>
          </a:p>
          <a:p>
            <a:pPr marL="0" marR="0">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Body CS)"/>
              </a:rPr>
              <a:t>	</a:t>
            </a:r>
            <a:r>
              <a:rPr lang="en-US" sz="2400" i="1" dirty="0">
                <a:effectLst/>
                <a:latin typeface="Times New Roman" panose="02020603050405020304" pitchFamily="18" charset="0"/>
                <a:ea typeface="Calibri" panose="020F0502020204030204" pitchFamily="34" charset="0"/>
                <a:cs typeface="Times New Roman (Body CS)"/>
              </a:rPr>
              <a:t>Resolved, </a:t>
            </a:r>
            <a:r>
              <a:rPr lang="en-US" sz="2400" dirty="0">
                <a:effectLst/>
                <a:latin typeface="Times New Roman" panose="02020603050405020304" pitchFamily="18" charset="0"/>
                <a:ea typeface="Calibri" panose="020F0502020204030204" pitchFamily="34" charset="0"/>
                <a:cs typeface="Times New Roman (Body CS)"/>
              </a:rPr>
              <a:t>that King Saul of Israel is impeached for high crimes and misdemeanors and that the following article of impeachment be exhibited to the Israelite Senate for their removal action.</a:t>
            </a:r>
          </a:p>
          <a:p>
            <a:endParaRPr lang="en-US" sz="2800" dirty="0"/>
          </a:p>
        </p:txBody>
      </p:sp>
    </p:spTree>
    <p:extLst>
      <p:ext uri="{BB962C8B-B14F-4D97-AF65-F5344CB8AC3E}">
        <p14:creationId xmlns:p14="http://schemas.microsoft.com/office/powerpoint/2010/main" val="368763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7696559" cy="5447645"/>
          </a:xfrm>
          <a:prstGeom prst="rect">
            <a:avLst/>
          </a:prstGeom>
          <a:noFill/>
        </p:spPr>
        <p:txBody>
          <a:bodyPr wrap="square" rtlCol="0">
            <a:spAutoFit/>
          </a:bodyPr>
          <a:lstStyle/>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ARTICLE 1: DISOBEYING GOD’S WISHES</a:t>
            </a: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 </a:t>
            </a: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	He violated the covenant between Israel and God on at least two occasions. He disobeyed orders delivered by Samuel and conducted sacrifices instead of waiting for Samuel to arrive in Gilgal. He let King Agag and his prime animals live when God, speaking through Samuel, ordered all humans and animals in Amalek should die. </a:t>
            </a: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 </a:t>
            </a: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 all of this, King Saul has acted in a manner contrary to his covenant with the Lord God who selected him for this position. Wherefore, King Saul, by such conduct, has demonstrated that he will remain a threat to the kingdom of Israel if allowed to remain in office, and has acted in a manner grossly incompatible with expectations of an obedient servant to the Lord God. King Saul thus warrants impeachment and trial, removal from office, and disqualification to hold and enjoy any office of honor, trust, or profit under the United Nation of Israel</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Body CS)"/>
            </a:endParaRPr>
          </a:p>
          <a:p>
            <a:endParaRPr lang="en-US" sz="2800" dirty="0"/>
          </a:p>
        </p:txBody>
      </p:sp>
    </p:spTree>
    <p:extLst>
      <p:ext uri="{BB962C8B-B14F-4D97-AF65-F5344CB8AC3E}">
        <p14:creationId xmlns:p14="http://schemas.microsoft.com/office/powerpoint/2010/main" val="23870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7696559" cy="5755422"/>
          </a:xfrm>
          <a:prstGeom prst="rect">
            <a:avLst/>
          </a:prstGeom>
          <a:noFill/>
        </p:spPr>
        <p:txBody>
          <a:bodyPr wrap="square" rtlCol="0">
            <a:spAutoFit/>
          </a:bodyPr>
          <a:lstStyle/>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ARTICLE 2: ABUSE OF POWER: ENDEAVORING TO ELIMINATE HIS SUCCESSOR, DAVID AND ORDERING THE DEATHS OF PRIESTS AT NOB.</a:t>
            </a: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 </a:t>
            </a: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Body CS)"/>
              </a:rPr>
              <a:t>	Using the powers of his high office, he ordered the elimination of David on at least five occasions and attempted bodily harm to David by his own sword at least three times. He ordered the deaths of priest Ahimelech and other priests at Nob who helped David when he was fleeing from Saul.</a:t>
            </a:r>
          </a:p>
          <a:p>
            <a:pPr marL="0" marR="0" indent="457200">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 all of this, King Saul abused the powers of the monarchy by ordering the death of one of his subjects and attempting to kill that subject himself. Wherefore King Saul, by such conduct, has demonstrated that he will remain a threat to the nation of Israel if allowed to remain in office, and has acted in a manner grossly incompatible with leadership of God’s people. King Saul thus warrants impeachment and trial, removal from office, and disqualification to hold and enjoy any office of honor, trust, or profit under the United Nation of Israel.</a:t>
            </a:r>
            <a:endParaRPr lang="en-US" sz="2000" dirty="0">
              <a:effectLst/>
              <a:latin typeface="Times New Roman" panose="02020603050405020304" pitchFamily="18" charset="0"/>
              <a:ea typeface="Calibri" panose="020F0502020204030204" pitchFamily="34" charset="0"/>
              <a:cs typeface="Times New Roman (Body CS)"/>
            </a:endParaRPr>
          </a:p>
          <a:p>
            <a:endParaRPr lang="en-US" sz="2800" dirty="0"/>
          </a:p>
        </p:txBody>
      </p:sp>
    </p:spTree>
    <p:extLst>
      <p:ext uri="{BB962C8B-B14F-4D97-AF65-F5344CB8AC3E}">
        <p14:creationId xmlns:p14="http://schemas.microsoft.com/office/powerpoint/2010/main" val="1244774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077766"/>
          </a:xfrm>
          <a:prstGeom prst="rect">
            <a:avLst/>
          </a:prstGeom>
          <a:noFill/>
        </p:spPr>
        <p:txBody>
          <a:bodyPr wrap="square" rtlCol="0">
            <a:spAutoFit/>
          </a:bodyPr>
          <a:lstStyle/>
          <a:p>
            <a:r>
              <a:rPr lang="en-US" sz="5400" dirty="0"/>
              <a:t>Problems of King David</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No hereditary right to throne</a:t>
            </a:r>
          </a:p>
          <a:p>
            <a:pPr marL="457200" indent="-457200">
              <a:buFont typeface="Arial" panose="020B0604020202020204" pitchFamily="34" charset="0"/>
              <a:buChar char="•"/>
            </a:pPr>
            <a:r>
              <a:rPr lang="en-US" sz="2800" dirty="0"/>
              <a:t>Mob leader who plunders and extorts (</a:t>
            </a:r>
            <a:r>
              <a:rPr lang="en-US" sz="2800" dirty="0" err="1"/>
              <a:t>ie</a:t>
            </a:r>
            <a:r>
              <a:rPr lang="en-US" sz="2800" dirty="0"/>
              <a:t> </a:t>
            </a:r>
            <a:r>
              <a:rPr lang="en-US" sz="2800" dirty="0" err="1"/>
              <a:t>Nabal</a:t>
            </a:r>
            <a:r>
              <a:rPr lang="en-US" sz="2800" dirty="0"/>
              <a:t>)</a:t>
            </a:r>
          </a:p>
          <a:p>
            <a:pPr marL="457200" indent="-457200">
              <a:buFont typeface="Arial" panose="020B0604020202020204" pitchFamily="34" charset="0"/>
              <a:buChar char="•"/>
            </a:pPr>
            <a:r>
              <a:rPr lang="en-US" sz="2800" dirty="0"/>
              <a:t>Collaborator with Philistines</a:t>
            </a:r>
          </a:p>
          <a:p>
            <a:pPr marL="457200" indent="-457200">
              <a:buFont typeface="Arial" panose="020B0604020202020204" pitchFamily="34" charset="0"/>
              <a:buChar char="•"/>
            </a:pPr>
            <a:r>
              <a:rPr lang="en-US" sz="2800" dirty="0"/>
              <a:t>Always has almost-dirty hands</a:t>
            </a:r>
          </a:p>
        </p:txBody>
      </p:sp>
    </p:spTree>
    <p:extLst>
      <p:ext uri="{BB962C8B-B14F-4D97-AF65-F5344CB8AC3E}">
        <p14:creationId xmlns:p14="http://schemas.microsoft.com/office/powerpoint/2010/main" val="1448114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5663089"/>
          </a:xfrm>
          <a:prstGeom prst="rect">
            <a:avLst/>
          </a:prstGeom>
          <a:noFill/>
        </p:spPr>
        <p:txBody>
          <a:bodyPr wrap="square" rtlCol="0">
            <a:spAutoFit/>
          </a:bodyPr>
          <a:lstStyle/>
          <a:p>
            <a:r>
              <a:rPr lang="en-US" sz="5400" dirty="0"/>
              <a:t>King David</a:t>
            </a:r>
          </a:p>
          <a:p>
            <a:pPr marL="457200" indent="-457200">
              <a:buFont typeface="Arial" panose="020B0604020202020204" pitchFamily="34" charset="0"/>
              <a:buChar char="•"/>
            </a:pPr>
            <a:r>
              <a:rPr lang="en-US" sz="2800" dirty="0"/>
              <a:t>Double-talk</a:t>
            </a:r>
          </a:p>
          <a:p>
            <a:pPr marL="914400" lvl="1" indent="-457200">
              <a:buFont typeface="Arial" panose="020B0604020202020204" pitchFamily="34" charset="0"/>
              <a:buChar char="•"/>
            </a:pPr>
            <a:r>
              <a:rPr lang="en-US" sz="2800" dirty="0"/>
              <a:t>Goliath chapter: asks about rewards, but projects patriotism and piety</a:t>
            </a:r>
          </a:p>
          <a:p>
            <a:pPr marL="914400" lvl="1" indent="-457200">
              <a:buFont typeface="Arial" panose="020B0604020202020204" pitchFamily="34" charset="0"/>
              <a:buChar char="•"/>
            </a:pPr>
            <a:r>
              <a:rPr lang="en-US" sz="2800" dirty="0"/>
              <a:t>Twice spares Saul’s life—always saves evidence</a:t>
            </a:r>
          </a:p>
          <a:p>
            <a:pPr marL="914400" lvl="1" indent="-457200">
              <a:buFont typeface="Arial" panose="020B0604020202020204" pitchFamily="34" charset="0"/>
              <a:buChar char="•"/>
            </a:pPr>
            <a:r>
              <a:rPr lang="en-US" sz="2800" dirty="0"/>
              <a:t>Restrains himself from killing </a:t>
            </a:r>
            <a:r>
              <a:rPr lang="en-US" sz="2800" dirty="0" err="1"/>
              <a:t>Nabal</a:t>
            </a:r>
            <a:r>
              <a:rPr lang="en-US" sz="2800" dirty="0"/>
              <a:t>, who conveniently drops dead</a:t>
            </a:r>
          </a:p>
          <a:p>
            <a:pPr marL="914400" lvl="1" indent="-457200">
              <a:buFont typeface="Arial" panose="020B0604020202020204" pitchFamily="34" charset="0"/>
              <a:buChar char="•"/>
            </a:pPr>
            <a:r>
              <a:rPr lang="en-US" sz="2800" dirty="0"/>
              <a:t>Pretends to raid Judean towns while working for King </a:t>
            </a:r>
            <a:r>
              <a:rPr lang="en-US" sz="2800" dirty="0" err="1"/>
              <a:t>Achish</a:t>
            </a:r>
            <a:r>
              <a:rPr lang="en-US" sz="2800" dirty="0"/>
              <a:t> of Gath</a:t>
            </a:r>
          </a:p>
          <a:p>
            <a:pPr marL="914400" lvl="1" indent="-457200">
              <a:buFont typeface="Arial" panose="020B0604020202020204" pitchFamily="34" charset="0"/>
              <a:buChar char="•"/>
            </a:pPr>
            <a:r>
              <a:rPr lang="en-US" sz="2800" dirty="0"/>
              <a:t>Kills Amalekite who killed Saul</a:t>
            </a:r>
          </a:p>
          <a:p>
            <a:pPr marL="914400" lvl="1" indent="-457200">
              <a:buFont typeface="Arial" panose="020B0604020202020204" pitchFamily="34" charset="0"/>
              <a:buChar char="•"/>
            </a:pPr>
            <a:r>
              <a:rPr lang="en-US" sz="2800" dirty="0"/>
              <a:t>Song of praise to Saul</a:t>
            </a:r>
          </a:p>
          <a:p>
            <a:pPr marL="914400" lvl="1"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71526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33181" y="1300294"/>
            <a:ext cx="7458057" cy="4370427"/>
          </a:xfrm>
          <a:prstGeom prst="rect">
            <a:avLst/>
          </a:prstGeom>
          <a:noFill/>
        </p:spPr>
        <p:txBody>
          <a:bodyPr wrap="square" rtlCol="0">
            <a:spAutoFit/>
          </a:bodyPr>
          <a:lstStyle/>
          <a:p>
            <a:r>
              <a:rPr lang="en-US" sz="5400" dirty="0"/>
              <a:t>Moving Forward</a:t>
            </a:r>
            <a:endParaRPr lang="en-US" sz="3600" dirty="0"/>
          </a:p>
          <a:p>
            <a:pPr lvl="1"/>
            <a:endParaRPr lang="en-US" sz="2800" dirty="0"/>
          </a:p>
          <a:p>
            <a:pPr marL="742950" lvl="1" indent="-285750">
              <a:buFont typeface="Arial" panose="020B0604020202020204" pitchFamily="34" charset="0"/>
              <a:buChar char="•"/>
            </a:pPr>
            <a:r>
              <a:rPr lang="en-US" sz="2800" dirty="0"/>
              <a:t>Next meeting January 12</a:t>
            </a:r>
          </a:p>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r>
              <a:rPr lang="en-US" sz="2800" dirty="0"/>
              <a:t>Assignment for next time: </a:t>
            </a:r>
          </a:p>
          <a:p>
            <a:pPr lvl="2"/>
            <a:r>
              <a:rPr lang="en-US" sz="2800" dirty="0"/>
              <a:t>First paragraph of King David’s obituary</a:t>
            </a:r>
          </a:p>
          <a:p>
            <a:pPr lvl="2"/>
            <a:endParaRPr lang="en-US" sz="2800" dirty="0"/>
          </a:p>
          <a:p>
            <a:pPr marL="742950" lvl="1" indent="-285750">
              <a:buFont typeface="Arial" panose="020B0604020202020204" pitchFamily="34" charset="0"/>
              <a:buChar char="•"/>
            </a:pPr>
            <a:r>
              <a:rPr lang="en-US" sz="2800" dirty="0"/>
              <a:t>Opening prayer for next time: _______</a:t>
            </a:r>
          </a:p>
          <a:p>
            <a:pPr marL="1200150" lvl="2"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809337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28987" y="1273661"/>
            <a:ext cx="6686025" cy="2031325"/>
          </a:xfrm>
          <a:prstGeom prst="rect">
            <a:avLst/>
          </a:prstGeom>
          <a:noFill/>
        </p:spPr>
        <p:txBody>
          <a:bodyPr wrap="square" rtlCol="0">
            <a:spAutoFit/>
          </a:bodyPr>
          <a:lstStyle/>
          <a:p>
            <a:r>
              <a:rPr lang="en-US" sz="5400" dirty="0"/>
              <a:t>Prayer for illumination</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r>
              <a:rPr lang="en-US" sz="3600" dirty="0"/>
              <a:t>Deborah </a:t>
            </a:r>
            <a:r>
              <a:rPr lang="en-US" sz="3600" dirty="0" err="1"/>
              <a:t>Wishnant</a:t>
            </a:r>
            <a:endParaRPr lang="en-US" sz="3600" dirty="0"/>
          </a:p>
        </p:txBody>
      </p:sp>
    </p:spTree>
    <p:extLst>
      <p:ext uri="{BB962C8B-B14F-4D97-AF65-F5344CB8AC3E}">
        <p14:creationId xmlns:p14="http://schemas.microsoft.com/office/powerpoint/2010/main" val="11284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28987" y="1273661"/>
            <a:ext cx="7148531" cy="3447098"/>
          </a:xfrm>
          <a:prstGeom prst="rect">
            <a:avLst/>
          </a:prstGeom>
          <a:noFill/>
        </p:spPr>
        <p:txBody>
          <a:bodyPr wrap="square" rtlCol="0">
            <a:spAutoFit/>
          </a:bodyPr>
          <a:lstStyle/>
          <a:p>
            <a:r>
              <a:rPr lang="en-US" sz="5400" dirty="0"/>
              <a:t>Today’s class: </a:t>
            </a:r>
          </a:p>
          <a:p>
            <a:endParaRPr lang="en-US" sz="3200" dirty="0"/>
          </a:p>
          <a:p>
            <a:endParaRPr lang="en-US" sz="3200" dirty="0"/>
          </a:p>
          <a:p>
            <a:r>
              <a:rPr lang="en-US" sz="3200" dirty="0"/>
              <a:t>1 Samuel 9-11, 13-31</a:t>
            </a:r>
          </a:p>
          <a:p>
            <a:r>
              <a:rPr lang="en-US" sz="3200" dirty="0"/>
              <a:t>2 Samuel 1</a:t>
            </a:r>
          </a:p>
          <a:p>
            <a:endParaRPr lang="en-US" sz="3600" dirty="0"/>
          </a:p>
        </p:txBody>
      </p:sp>
    </p:spTree>
    <p:extLst>
      <p:ext uri="{BB962C8B-B14F-4D97-AF65-F5344CB8AC3E}">
        <p14:creationId xmlns:p14="http://schemas.microsoft.com/office/powerpoint/2010/main" val="126015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20104"/>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816746" y="962943"/>
            <a:ext cx="8052047" cy="5232202"/>
          </a:xfrm>
          <a:prstGeom prst="rect">
            <a:avLst/>
          </a:prstGeom>
          <a:noFill/>
        </p:spPr>
        <p:txBody>
          <a:bodyPr wrap="square" rtlCol="0">
            <a:spAutoFit/>
          </a:bodyPr>
          <a:lstStyle/>
          <a:p>
            <a:r>
              <a:rPr lang="en-US" sz="5400" dirty="0"/>
              <a:t>What’s new?</a:t>
            </a:r>
            <a:endParaRPr lang="en-US" sz="2800" dirty="0"/>
          </a:p>
          <a:p>
            <a:pPr marL="285750" indent="-285750">
              <a:buFont typeface="Arial" panose="020B0604020202020204" pitchFamily="34" charset="0"/>
              <a:buChar char="•"/>
            </a:pPr>
            <a:r>
              <a:rPr lang="en-US" sz="2800" dirty="0"/>
              <a:t>Who is God?</a:t>
            </a:r>
          </a:p>
          <a:p>
            <a:pPr marL="742950" lvl="1" indent="-285750">
              <a:buFont typeface="Arial" panose="020B0604020202020204" pitchFamily="34" charset="0"/>
              <a:buChar char="•"/>
            </a:pPr>
            <a:r>
              <a:rPr lang="en-US" sz="2800" dirty="0"/>
              <a:t>Creator, covenant maker, warrior… lawgiver, commander, enforcer, tactician &amp; general, rescuer/punisher, fertility specialist, ark-dweller, </a:t>
            </a:r>
            <a:r>
              <a:rPr lang="en-US" sz="2800" b="1" dirty="0"/>
              <a:t>kingmaker</a:t>
            </a:r>
          </a:p>
          <a:p>
            <a:pPr marL="285750" indent="-285750">
              <a:buFont typeface="Arial" panose="020B0604020202020204" pitchFamily="34" charset="0"/>
              <a:buChar char="•"/>
            </a:pPr>
            <a:r>
              <a:rPr lang="en-US" sz="2800" dirty="0"/>
              <a:t>Who is Israel?</a:t>
            </a:r>
          </a:p>
          <a:p>
            <a:pPr marL="742950" lvl="1" indent="-285750">
              <a:buFont typeface="Arial" panose="020B0604020202020204" pitchFamily="34" charset="0"/>
              <a:buChar char="•"/>
            </a:pPr>
            <a:r>
              <a:rPr lang="en-US" sz="2800" dirty="0"/>
              <a:t>Family lineage, slaves, fugitives, covenant people, soldiers &amp; settlers, apostates and tribal lords, open and accepting people, proto-monarchy, </a:t>
            </a:r>
            <a:r>
              <a:rPr lang="en-US" sz="2800" b="1" dirty="0"/>
              <a:t>monarchy</a:t>
            </a:r>
          </a:p>
        </p:txBody>
      </p:sp>
    </p:spTree>
    <p:extLst>
      <p:ext uri="{BB962C8B-B14F-4D97-AF65-F5344CB8AC3E}">
        <p14:creationId xmlns:p14="http://schemas.microsoft.com/office/powerpoint/2010/main" val="328569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939540"/>
          </a:xfrm>
          <a:prstGeom prst="rect">
            <a:avLst/>
          </a:prstGeom>
          <a:noFill/>
        </p:spPr>
        <p:txBody>
          <a:bodyPr wrap="square" rtlCol="0">
            <a:spAutoFit/>
          </a:bodyPr>
          <a:lstStyle/>
          <a:p>
            <a:r>
              <a:rPr lang="en-US" sz="5400" dirty="0"/>
              <a:t>Rise &amp; Fall of King Saul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Unintentional king</a:t>
            </a:r>
          </a:p>
          <a:p>
            <a:pPr marL="914400" lvl="1" indent="-457200">
              <a:buFont typeface="Arial" panose="020B0604020202020204" pitchFamily="34" charset="0"/>
              <a:buChar char="•"/>
            </a:pPr>
            <a:r>
              <a:rPr lang="en-US" sz="2800" dirty="0"/>
              <a:t>Out looking for donkeys</a:t>
            </a:r>
          </a:p>
          <a:p>
            <a:pPr marL="914400" lvl="1" indent="-457200">
              <a:buFont typeface="Arial" panose="020B0604020202020204" pitchFamily="34" charset="0"/>
              <a:buChar char="•"/>
            </a:pPr>
            <a:r>
              <a:rPr lang="en-US" sz="2800" dirty="0"/>
              <a:t>“I am only a Benjaminite”</a:t>
            </a:r>
          </a:p>
          <a:p>
            <a:pPr marL="914400" lvl="1" indent="-457200">
              <a:buFont typeface="Arial" panose="020B0604020202020204" pitchFamily="34" charset="0"/>
              <a:buChar char="•"/>
            </a:pPr>
            <a:r>
              <a:rPr lang="en-US" sz="2800" dirty="0"/>
              <a:t>Doesn’t tell about first anointing</a:t>
            </a:r>
          </a:p>
          <a:p>
            <a:pPr marL="914400" lvl="1" indent="-457200">
              <a:buFont typeface="Arial" panose="020B0604020202020204" pitchFamily="34" charset="0"/>
              <a:buChar char="•"/>
            </a:pPr>
            <a:r>
              <a:rPr lang="en-US" sz="2800" dirty="0"/>
              <a:t>Second anointing—chosen by lot--hides</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07793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4370427"/>
          </a:xfrm>
          <a:prstGeom prst="rect">
            <a:avLst/>
          </a:prstGeom>
          <a:noFill/>
        </p:spPr>
        <p:txBody>
          <a:bodyPr wrap="square" rtlCol="0">
            <a:spAutoFit/>
          </a:bodyPr>
          <a:lstStyle/>
          <a:p>
            <a:r>
              <a:rPr lang="en-US" sz="5400" dirty="0"/>
              <a:t>Rise &amp; Fall of King Saul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Perpetually uninformed</a:t>
            </a:r>
          </a:p>
          <a:p>
            <a:pPr marL="914400" lvl="1" indent="-457200">
              <a:buFont typeface="Arial" panose="020B0604020202020204" pitchFamily="34" charset="0"/>
              <a:buChar char="•"/>
            </a:pPr>
            <a:r>
              <a:rPr lang="en-US" sz="2800" dirty="0"/>
              <a:t>Can’t find donkeys</a:t>
            </a:r>
          </a:p>
          <a:p>
            <a:pPr marL="914400" lvl="1" indent="-457200">
              <a:buFont typeface="Arial" panose="020B0604020202020204" pitchFamily="34" charset="0"/>
              <a:buChar char="•"/>
            </a:pPr>
            <a:r>
              <a:rPr lang="en-US" sz="2800" dirty="0"/>
              <a:t>Where is Samuel at Gibeah?</a:t>
            </a:r>
          </a:p>
          <a:p>
            <a:pPr marL="914400" lvl="1" indent="-457200">
              <a:buFont typeface="Arial" panose="020B0604020202020204" pitchFamily="34" charset="0"/>
              <a:buChar char="•"/>
            </a:pPr>
            <a:r>
              <a:rPr lang="en-US" sz="2800" dirty="0"/>
              <a:t>God’s silence (</a:t>
            </a:r>
            <a:r>
              <a:rPr lang="en-US" sz="2800" dirty="0" err="1"/>
              <a:t>ch.</a:t>
            </a:r>
            <a:r>
              <a:rPr lang="en-US" sz="2800" dirty="0"/>
              <a:t> 14) after Jonathan eats honey </a:t>
            </a:r>
          </a:p>
          <a:p>
            <a:pPr marL="914400" lvl="1" indent="-457200">
              <a:buFont typeface="Arial" panose="020B0604020202020204" pitchFamily="34" charset="0"/>
              <a:buChar char="•"/>
            </a:pPr>
            <a:r>
              <a:rPr lang="en-US" sz="2800" dirty="0"/>
              <a:t>Doesn’t know David is a threat</a:t>
            </a:r>
          </a:p>
          <a:p>
            <a:pPr marL="914400" lvl="1" indent="-457200">
              <a:buFont typeface="Arial" panose="020B0604020202020204" pitchFamily="34" charset="0"/>
              <a:buChar char="•"/>
            </a:pPr>
            <a:r>
              <a:rPr lang="en-US" sz="2800" dirty="0"/>
              <a:t>Doesn’t know Jonathan is helping David</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554324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939540"/>
          </a:xfrm>
          <a:prstGeom prst="rect">
            <a:avLst/>
          </a:prstGeom>
          <a:noFill/>
        </p:spPr>
        <p:txBody>
          <a:bodyPr wrap="square" rtlCol="0">
            <a:spAutoFit/>
          </a:bodyPr>
          <a:lstStyle/>
          <a:p>
            <a:r>
              <a:rPr lang="en-US" sz="5400" dirty="0"/>
              <a:t>Rise &amp; Fall of King Saul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Successes:</a:t>
            </a:r>
          </a:p>
          <a:p>
            <a:pPr marL="914400" lvl="1" indent="-457200">
              <a:buFont typeface="Arial" panose="020B0604020202020204" pitchFamily="34" charset="0"/>
              <a:buChar char="•"/>
            </a:pPr>
            <a:r>
              <a:rPr lang="en-US" sz="2800" dirty="0"/>
              <a:t>Recruiting—builds army of strong warriors</a:t>
            </a:r>
          </a:p>
          <a:p>
            <a:pPr marL="914400" lvl="1" indent="-457200">
              <a:buFont typeface="Arial" panose="020B0604020202020204" pitchFamily="34" charset="0"/>
              <a:buChar char="•"/>
            </a:pPr>
            <a:r>
              <a:rPr lang="en-US" sz="2800" dirty="0"/>
              <a:t>Mustering against the Ammonites</a:t>
            </a:r>
          </a:p>
          <a:p>
            <a:pPr marL="914400" lvl="1" indent="-457200">
              <a:buFont typeface="Arial" panose="020B0604020202020204" pitchFamily="34" charset="0"/>
              <a:buChar char="•"/>
            </a:pPr>
            <a:r>
              <a:rPr lang="en-US" sz="2800" dirty="0"/>
              <a:t>Military success: Moab, Ammon, Edom, </a:t>
            </a:r>
            <a:r>
              <a:rPr lang="en-US" sz="2800" dirty="0" err="1"/>
              <a:t>Zobah</a:t>
            </a:r>
            <a:r>
              <a:rPr lang="en-US" sz="2800" dirty="0"/>
              <a:t>, Philistines, Amalekites…</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3044047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939540"/>
          </a:xfrm>
          <a:prstGeom prst="rect">
            <a:avLst/>
          </a:prstGeom>
          <a:noFill/>
        </p:spPr>
        <p:txBody>
          <a:bodyPr wrap="square" rtlCol="0">
            <a:spAutoFit/>
          </a:bodyPr>
          <a:lstStyle/>
          <a:p>
            <a:r>
              <a:rPr lang="en-US" sz="5400" dirty="0"/>
              <a:t>Rise &amp; Fall of King Saul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Tragically merciful </a:t>
            </a:r>
          </a:p>
          <a:p>
            <a:pPr marL="914400" lvl="1" indent="-457200">
              <a:buFont typeface="Arial" panose="020B0604020202020204" pitchFamily="34" charset="0"/>
              <a:buChar char="•"/>
            </a:pPr>
            <a:r>
              <a:rPr lang="en-US" sz="2800" dirty="0"/>
              <a:t>Doesn’t kill opponents when first anointed</a:t>
            </a:r>
          </a:p>
          <a:p>
            <a:pPr marL="914400" lvl="1" indent="-457200">
              <a:buFont typeface="Arial" panose="020B0604020202020204" pitchFamily="34" charset="0"/>
              <a:buChar char="•"/>
            </a:pPr>
            <a:r>
              <a:rPr lang="en-US" sz="2800" dirty="0"/>
              <a:t>Kenites flee, captures Agag, keeps animals</a:t>
            </a:r>
          </a:p>
          <a:p>
            <a:pPr marL="914400" lvl="1" indent="-457200">
              <a:buFont typeface="Arial" panose="020B0604020202020204" pitchFamily="34" charset="0"/>
              <a:buChar char="•"/>
            </a:pPr>
            <a:r>
              <a:rPr lang="en-US" sz="2800" dirty="0"/>
              <a:t>Accidentally incubates young David, repeatedly forgives him</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364605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4370427"/>
          </a:xfrm>
          <a:prstGeom prst="rect">
            <a:avLst/>
          </a:prstGeom>
          <a:noFill/>
        </p:spPr>
        <p:txBody>
          <a:bodyPr wrap="square" rtlCol="0">
            <a:spAutoFit/>
          </a:bodyPr>
          <a:lstStyle/>
          <a:p>
            <a:r>
              <a:rPr lang="en-US" sz="5400" dirty="0"/>
              <a:t>Rise &amp; Fall of King Saul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Tries &amp; fails to be pious</a:t>
            </a:r>
          </a:p>
          <a:p>
            <a:pPr marL="914400" lvl="1" indent="-457200">
              <a:buFont typeface="Arial" panose="020B0604020202020204" pitchFamily="34" charset="0"/>
              <a:buChar char="•"/>
            </a:pPr>
            <a:r>
              <a:rPr lang="en-US" sz="2800" dirty="0"/>
              <a:t>Sacrifices on his own when Samuel is late to meet him</a:t>
            </a:r>
          </a:p>
          <a:p>
            <a:pPr marL="914400" lvl="1" indent="-457200">
              <a:buFont typeface="Arial" panose="020B0604020202020204" pitchFamily="34" charset="0"/>
              <a:buChar char="•"/>
            </a:pPr>
            <a:r>
              <a:rPr lang="en-US" sz="2800" dirty="0"/>
              <a:t>Keeps Amalekites’ sheep/cattle to sacrifice to the Lord—but this is disobedience</a:t>
            </a:r>
          </a:p>
          <a:p>
            <a:pPr marL="914400" lvl="1" indent="-457200">
              <a:buFont typeface="Arial" panose="020B0604020202020204" pitchFamily="34" charset="0"/>
              <a:buChar char="•"/>
            </a:pPr>
            <a:r>
              <a:rPr lang="en-US" sz="2800" dirty="0"/>
              <a:t>Bans mediums/wizards, but then hires medium of Endor to consult dead Samuel</a:t>
            </a:r>
          </a:p>
        </p:txBody>
      </p:sp>
    </p:spTree>
    <p:extLst>
      <p:ext uri="{BB962C8B-B14F-4D97-AF65-F5344CB8AC3E}">
        <p14:creationId xmlns:p14="http://schemas.microsoft.com/office/powerpoint/2010/main" val="10237883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2561</TotalTime>
  <Words>854</Words>
  <Application>Microsoft Office PowerPoint</Application>
  <PresentationFormat>On-screen Show (4:3)</PresentationFormat>
  <Paragraphs>111</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HO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Fox</dc:creator>
  <cp:lastModifiedBy>Margaret Fox</cp:lastModifiedBy>
  <cp:revision>2</cp:revision>
  <cp:lastPrinted>2021-12-15T17:42:48Z</cp:lastPrinted>
  <dcterms:created xsi:type="dcterms:W3CDTF">2021-09-09T19:53:24Z</dcterms:created>
  <dcterms:modified xsi:type="dcterms:W3CDTF">2021-12-15T22:37:00Z</dcterms:modified>
</cp:coreProperties>
</file>