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7"/>
  </p:notesMasterIdLst>
  <p:sldIdLst>
    <p:sldId id="256" r:id="rId2"/>
    <p:sldId id="278" r:id="rId3"/>
    <p:sldId id="257" r:id="rId4"/>
    <p:sldId id="262" r:id="rId5"/>
    <p:sldId id="308" r:id="rId6"/>
    <p:sldId id="359" r:id="rId7"/>
    <p:sldId id="358" r:id="rId8"/>
    <p:sldId id="355" r:id="rId9"/>
    <p:sldId id="357" r:id="rId10"/>
    <p:sldId id="360" r:id="rId11"/>
    <p:sldId id="339" r:id="rId12"/>
    <p:sldId id="348" r:id="rId13"/>
    <p:sldId id="351" r:id="rId14"/>
    <p:sldId id="361" r:id="rId15"/>
    <p:sldId id="277" r:id="rId16"/>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078B47-C7AA-49B0-9A89-D49676D676FE}" v="45" dt="2021-12-08T21:35:23.7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3" autoAdjust="0"/>
    <p:restoredTop sz="69565" autoAdjust="0"/>
  </p:normalViewPr>
  <p:slideViewPr>
    <p:cSldViewPr snapToGrid="0">
      <p:cViewPr varScale="1">
        <p:scale>
          <a:sx n="75" d="100"/>
          <a:sy n="75" d="100"/>
        </p:scale>
        <p:origin x="18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garet Fox" userId="892c1610-2351-4c35-b21d-3b293c8c172e" providerId="ADAL" clId="{6418665F-B4D4-0D4B-B1DF-D5ECB14E69B7}"/>
    <pc:docChg chg="undo custSel addSld delSld modSld sldOrd">
      <pc:chgData name="Margaret Fox" userId="892c1610-2351-4c35-b21d-3b293c8c172e" providerId="ADAL" clId="{6418665F-B4D4-0D4B-B1DF-D5ECB14E69B7}" dt="2021-10-27T12:04:17.830" v="1717" actId="20577"/>
      <pc:docMkLst>
        <pc:docMk/>
      </pc:docMkLst>
      <pc:sldChg chg="modSp mod">
        <pc:chgData name="Margaret Fox" userId="892c1610-2351-4c35-b21d-3b293c8c172e" providerId="ADAL" clId="{6418665F-B4D4-0D4B-B1DF-D5ECB14E69B7}" dt="2021-10-27T11:39:38.566" v="164" actId="14100"/>
        <pc:sldMkLst>
          <pc:docMk/>
          <pc:sldMk cId="1260153591" sldId="257"/>
        </pc:sldMkLst>
        <pc:spChg chg="mod">
          <ac:chgData name="Margaret Fox" userId="892c1610-2351-4c35-b21d-3b293c8c172e" providerId="ADAL" clId="{6418665F-B4D4-0D4B-B1DF-D5ECB14E69B7}" dt="2021-10-27T11:39:38.566" v="164" actId="14100"/>
          <ac:spMkLst>
            <pc:docMk/>
            <pc:sldMk cId="1260153591" sldId="257"/>
            <ac:spMk id="2" creationId="{AAB9F923-3D98-49EE-927E-35748313EB37}"/>
          </ac:spMkLst>
        </pc:spChg>
      </pc:sldChg>
      <pc:sldChg chg="modSp mod">
        <pc:chgData name="Margaret Fox" userId="892c1610-2351-4c35-b21d-3b293c8c172e" providerId="ADAL" clId="{6418665F-B4D4-0D4B-B1DF-D5ECB14E69B7}" dt="2021-10-27T11:45:07.266" v="338" actId="20577"/>
        <pc:sldMkLst>
          <pc:docMk/>
          <pc:sldMk cId="3285693065" sldId="262"/>
        </pc:sldMkLst>
        <pc:spChg chg="mod">
          <ac:chgData name="Margaret Fox" userId="892c1610-2351-4c35-b21d-3b293c8c172e" providerId="ADAL" clId="{6418665F-B4D4-0D4B-B1DF-D5ECB14E69B7}" dt="2021-10-27T11:45:07.266" v="338" actId="20577"/>
          <ac:spMkLst>
            <pc:docMk/>
            <pc:sldMk cId="3285693065" sldId="262"/>
            <ac:spMk id="2" creationId="{AAB9F923-3D98-49EE-927E-35748313EB37}"/>
          </ac:spMkLst>
        </pc:spChg>
        <pc:picChg chg="mod">
          <ac:chgData name="Margaret Fox" userId="892c1610-2351-4c35-b21d-3b293c8c172e" providerId="ADAL" clId="{6418665F-B4D4-0D4B-B1DF-D5ECB14E69B7}" dt="2021-10-27T11:43:59.314" v="271" actId="1076"/>
          <ac:picMkLst>
            <pc:docMk/>
            <pc:sldMk cId="3285693065" sldId="262"/>
            <ac:picMk id="2050" creationId="{9E476F11-15D0-42A8-BDAC-FCD6AA8E73AE}"/>
          </ac:picMkLst>
        </pc:picChg>
      </pc:sldChg>
      <pc:sldChg chg="modSp mod">
        <pc:chgData name="Margaret Fox" userId="892c1610-2351-4c35-b21d-3b293c8c172e" providerId="ADAL" clId="{6418665F-B4D4-0D4B-B1DF-D5ECB14E69B7}" dt="2021-10-27T11:37:45.998" v="14" actId="20577"/>
        <pc:sldMkLst>
          <pc:docMk/>
          <pc:sldMk cId="1128444069" sldId="278"/>
        </pc:sldMkLst>
        <pc:spChg chg="mod">
          <ac:chgData name="Margaret Fox" userId="892c1610-2351-4c35-b21d-3b293c8c172e" providerId="ADAL" clId="{6418665F-B4D4-0D4B-B1DF-D5ECB14E69B7}" dt="2021-10-27T11:37:45.998" v="14" actId="20577"/>
          <ac:spMkLst>
            <pc:docMk/>
            <pc:sldMk cId="1128444069" sldId="278"/>
            <ac:spMk id="2" creationId="{AAB9F923-3D98-49EE-927E-35748313EB37}"/>
          </ac:spMkLst>
        </pc:spChg>
      </pc:sldChg>
      <pc:sldChg chg="modSp add del mod">
        <pc:chgData name="Margaret Fox" userId="892c1610-2351-4c35-b21d-3b293c8c172e" providerId="ADAL" clId="{6418665F-B4D4-0D4B-B1DF-D5ECB14E69B7}" dt="2021-10-27T11:49:41.382" v="565" actId="20577"/>
        <pc:sldMkLst>
          <pc:docMk/>
          <pc:sldMk cId="2466888729" sldId="308"/>
        </pc:sldMkLst>
        <pc:spChg chg="mod">
          <ac:chgData name="Margaret Fox" userId="892c1610-2351-4c35-b21d-3b293c8c172e" providerId="ADAL" clId="{6418665F-B4D4-0D4B-B1DF-D5ECB14E69B7}" dt="2021-10-27T11:49:41.382" v="565" actId="20577"/>
          <ac:spMkLst>
            <pc:docMk/>
            <pc:sldMk cId="2466888729" sldId="308"/>
            <ac:spMk id="2" creationId="{AAB9F923-3D98-49EE-927E-35748313EB37}"/>
          </ac:spMkLst>
        </pc:spChg>
      </pc:sldChg>
      <pc:sldChg chg="add del">
        <pc:chgData name="Margaret Fox" userId="892c1610-2351-4c35-b21d-3b293c8c172e" providerId="ADAL" clId="{6418665F-B4D4-0D4B-B1DF-D5ECB14E69B7}" dt="2021-10-27T11:53:26.936" v="843" actId="2696"/>
        <pc:sldMkLst>
          <pc:docMk/>
          <pc:sldMk cId="3626841439" sldId="309"/>
        </pc:sldMkLst>
      </pc:sldChg>
      <pc:sldChg chg="delSp modSp mod ord">
        <pc:chgData name="Margaret Fox" userId="892c1610-2351-4c35-b21d-3b293c8c172e" providerId="ADAL" clId="{6418665F-B4D4-0D4B-B1DF-D5ECB14E69B7}" dt="2021-10-27T11:54:58.177" v="908" actId="313"/>
        <pc:sldMkLst>
          <pc:docMk/>
          <pc:sldMk cId="1974659097" sldId="310"/>
        </pc:sldMkLst>
        <pc:spChg chg="mod">
          <ac:chgData name="Margaret Fox" userId="892c1610-2351-4c35-b21d-3b293c8c172e" providerId="ADAL" clId="{6418665F-B4D4-0D4B-B1DF-D5ECB14E69B7}" dt="2021-10-27T11:54:58.177" v="908" actId="313"/>
          <ac:spMkLst>
            <pc:docMk/>
            <pc:sldMk cId="1974659097" sldId="310"/>
            <ac:spMk id="2" creationId="{AAB9F923-3D98-49EE-927E-35748313EB37}"/>
          </ac:spMkLst>
        </pc:spChg>
        <pc:picChg chg="del">
          <ac:chgData name="Margaret Fox" userId="892c1610-2351-4c35-b21d-3b293c8c172e" providerId="ADAL" clId="{6418665F-B4D4-0D4B-B1DF-D5ECB14E69B7}" dt="2021-10-27T11:50:07.231" v="567" actId="478"/>
          <ac:picMkLst>
            <pc:docMk/>
            <pc:sldMk cId="1974659097" sldId="310"/>
            <ac:picMk id="1026" creationId="{9D3FBBC3-B372-4E3B-9F40-A337E066AC9E}"/>
          </ac:picMkLst>
        </pc:picChg>
      </pc:sldChg>
      <pc:sldChg chg="addSp delSp modSp mod modNotesTx">
        <pc:chgData name="Margaret Fox" userId="892c1610-2351-4c35-b21d-3b293c8c172e" providerId="ADAL" clId="{6418665F-B4D4-0D4B-B1DF-D5ECB14E69B7}" dt="2021-10-27T12:00:03.713" v="1370"/>
        <pc:sldMkLst>
          <pc:docMk/>
          <pc:sldMk cId="1117480482" sldId="311"/>
        </pc:sldMkLst>
        <pc:spChg chg="mod">
          <ac:chgData name="Margaret Fox" userId="892c1610-2351-4c35-b21d-3b293c8c172e" providerId="ADAL" clId="{6418665F-B4D4-0D4B-B1DF-D5ECB14E69B7}" dt="2021-10-27T11:59:51.335" v="1368" actId="20577"/>
          <ac:spMkLst>
            <pc:docMk/>
            <pc:sldMk cId="1117480482" sldId="311"/>
            <ac:spMk id="2" creationId="{AAB9F923-3D98-49EE-927E-35748313EB37}"/>
          </ac:spMkLst>
        </pc:spChg>
        <pc:picChg chg="add del mod">
          <ac:chgData name="Margaret Fox" userId="892c1610-2351-4c35-b21d-3b293c8c172e" providerId="ADAL" clId="{6418665F-B4D4-0D4B-B1DF-D5ECB14E69B7}" dt="2021-10-27T12:00:03.713" v="1370"/>
          <ac:picMkLst>
            <pc:docMk/>
            <pc:sldMk cId="1117480482" sldId="311"/>
            <ac:picMk id="4" creationId="{524012B5-5C4E-FB45-9107-F4F945D0A815}"/>
          </ac:picMkLst>
        </pc:picChg>
      </pc:sldChg>
      <pc:sldChg chg="modSp del mod">
        <pc:chgData name="Margaret Fox" userId="892c1610-2351-4c35-b21d-3b293c8c172e" providerId="ADAL" clId="{6418665F-B4D4-0D4B-B1DF-D5ECB14E69B7}" dt="2021-10-27T11:37:52.889" v="21" actId="2696"/>
        <pc:sldMkLst>
          <pc:docMk/>
          <pc:sldMk cId="625769159" sldId="314"/>
        </pc:sldMkLst>
        <pc:spChg chg="mod">
          <ac:chgData name="Margaret Fox" userId="892c1610-2351-4c35-b21d-3b293c8c172e" providerId="ADAL" clId="{6418665F-B4D4-0D4B-B1DF-D5ECB14E69B7}" dt="2021-10-27T11:37:49.866" v="20" actId="20577"/>
          <ac:spMkLst>
            <pc:docMk/>
            <pc:sldMk cId="625769159" sldId="314"/>
            <ac:spMk id="2" creationId="{AAB9F923-3D98-49EE-927E-35748313EB37}"/>
          </ac:spMkLst>
        </pc:spChg>
      </pc:sldChg>
      <pc:sldChg chg="del">
        <pc:chgData name="Margaret Fox" userId="892c1610-2351-4c35-b21d-3b293c8c172e" providerId="ADAL" clId="{6418665F-B4D4-0D4B-B1DF-D5ECB14E69B7}" dt="2021-10-27T11:38:16.870" v="50" actId="2696"/>
        <pc:sldMkLst>
          <pc:docMk/>
          <pc:sldMk cId="1696810628" sldId="317"/>
        </pc:sldMkLst>
      </pc:sldChg>
      <pc:sldChg chg="del">
        <pc:chgData name="Margaret Fox" userId="892c1610-2351-4c35-b21d-3b293c8c172e" providerId="ADAL" clId="{6418665F-B4D4-0D4B-B1DF-D5ECB14E69B7}" dt="2021-10-27T11:38:32.407" v="51" actId="2696"/>
        <pc:sldMkLst>
          <pc:docMk/>
          <pc:sldMk cId="2180226212" sldId="318"/>
        </pc:sldMkLst>
      </pc:sldChg>
      <pc:sldChg chg="modSp add mod">
        <pc:chgData name="Margaret Fox" userId="892c1610-2351-4c35-b21d-3b293c8c172e" providerId="ADAL" clId="{6418665F-B4D4-0D4B-B1DF-D5ECB14E69B7}" dt="2021-10-27T11:38:05.392" v="49" actId="20577"/>
        <pc:sldMkLst>
          <pc:docMk/>
          <pc:sldMk cId="3008954777" sldId="319"/>
        </pc:sldMkLst>
        <pc:spChg chg="mod">
          <ac:chgData name="Margaret Fox" userId="892c1610-2351-4c35-b21d-3b293c8c172e" providerId="ADAL" clId="{6418665F-B4D4-0D4B-B1DF-D5ECB14E69B7}" dt="2021-10-27T11:38:05.392" v="49" actId="20577"/>
          <ac:spMkLst>
            <pc:docMk/>
            <pc:sldMk cId="3008954777" sldId="319"/>
            <ac:spMk id="2" creationId="{AAB9F923-3D98-49EE-927E-35748313EB37}"/>
          </ac:spMkLst>
        </pc:spChg>
      </pc:sldChg>
      <pc:sldChg chg="modSp add mod modNotesTx">
        <pc:chgData name="Margaret Fox" userId="892c1610-2351-4c35-b21d-3b293c8c172e" providerId="ADAL" clId="{6418665F-B4D4-0D4B-B1DF-D5ECB14E69B7}" dt="2021-10-27T12:04:17.830" v="1717" actId="20577"/>
        <pc:sldMkLst>
          <pc:docMk/>
          <pc:sldMk cId="2032702914" sldId="320"/>
        </pc:sldMkLst>
        <pc:spChg chg="mod">
          <ac:chgData name="Margaret Fox" userId="892c1610-2351-4c35-b21d-3b293c8c172e" providerId="ADAL" clId="{6418665F-B4D4-0D4B-B1DF-D5ECB14E69B7}" dt="2021-10-27T12:04:17.830" v="1717" actId="20577"/>
          <ac:spMkLst>
            <pc:docMk/>
            <pc:sldMk cId="2032702914" sldId="320"/>
            <ac:spMk id="2" creationId="{AAB9F923-3D98-49EE-927E-35748313EB37}"/>
          </ac:spMkLst>
        </pc:spChg>
      </pc:sldChg>
    </pc:docChg>
  </pc:docChgLst>
  <pc:docChgLst>
    <pc:chgData name="Margaret Fox" userId="892c1610-2351-4c35-b21d-3b293c8c172e" providerId="ADAL" clId="{0D078B47-C7AA-49B0-9A89-D49676D676FE}"/>
    <pc:docChg chg="undo custSel addSld delSld modSld sldOrd">
      <pc:chgData name="Margaret Fox" userId="892c1610-2351-4c35-b21d-3b293c8c172e" providerId="ADAL" clId="{0D078B47-C7AA-49B0-9A89-D49676D676FE}" dt="2021-12-08T21:36:50.444" v="1356" actId="20577"/>
      <pc:docMkLst>
        <pc:docMk/>
      </pc:docMkLst>
      <pc:sldChg chg="modSp mod">
        <pc:chgData name="Margaret Fox" userId="892c1610-2351-4c35-b21d-3b293c8c172e" providerId="ADAL" clId="{0D078B47-C7AA-49B0-9A89-D49676D676FE}" dt="2021-12-08T20:12:44.551" v="34" actId="20577"/>
        <pc:sldMkLst>
          <pc:docMk/>
          <pc:sldMk cId="1260153591" sldId="257"/>
        </pc:sldMkLst>
        <pc:spChg chg="mod">
          <ac:chgData name="Margaret Fox" userId="892c1610-2351-4c35-b21d-3b293c8c172e" providerId="ADAL" clId="{0D078B47-C7AA-49B0-9A89-D49676D676FE}" dt="2021-12-08T20:12:44.551" v="34" actId="20577"/>
          <ac:spMkLst>
            <pc:docMk/>
            <pc:sldMk cId="1260153591" sldId="257"/>
            <ac:spMk id="2" creationId="{AAB9F923-3D98-49EE-927E-35748313EB37}"/>
          </ac:spMkLst>
        </pc:spChg>
      </pc:sldChg>
      <pc:sldChg chg="modSp mod">
        <pc:chgData name="Margaret Fox" userId="892c1610-2351-4c35-b21d-3b293c8c172e" providerId="ADAL" clId="{0D078B47-C7AA-49B0-9A89-D49676D676FE}" dt="2021-12-08T20:26:57.510" v="88" actId="20577"/>
        <pc:sldMkLst>
          <pc:docMk/>
          <pc:sldMk cId="3285693065" sldId="262"/>
        </pc:sldMkLst>
        <pc:spChg chg="mod">
          <ac:chgData name="Margaret Fox" userId="892c1610-2351-4c35-b21d-3b293c8c172e" providerId="ADAL" clId="{0D078B47-C7AA-49B0-9A89-D49676D676FE}" dt="2021-12-08T20:26:57.510" v="88" actId="20577"/>
          <ac:spMkLst>
            <pc:docMk/>
            <pc:sldMk cId="3285693065" sldId="262"/>
            <ac:spMk id="2" creationId="{AAB9F923-3D98-49EE-927E-35748313EB37}"/>
          </ac:spMkLst>
        </pc:spChg>
      </pc:sldChg>
      <pc:sldChg chg="modSp mod">
        <pc:chgData name="Margaret Fox" userId="892c1610-2351-4c35-b21d-3b293c8c172e" providerId="ADAL" clId="{0D078B47-C7AA-49B0-9A89-D49676D676FE}" dt="2021-12-08T21:27:16.362" v="1225" actId="20577"/>
        <pc:sldMkLst>
          <pc:docMk/>
          <pc:sldMk cId="1809337763" sldId="277"/>
        </pc:sldMkLst>
        <pc:spChg chg="mod">
          <ac:chgData name="Margaret Fox" userId="892c1610-2351-4c35-b21d-3b293c8c172e" providerId="ADAL" clId="{0D078B47-C7AA-49B0-9A89-D49676D676FE}" dt="2021-12-08T21:27:16.362" v="1225" actId="20577"/>
          <ac:spMkLst>
            <pc:docMk/>
            <pc:sldMk cId="1809337763" sldId="277"/>
            <ac:spMk id="2" creationId="{AAB9F923-3D98-49EE-927E-35748313EB37}"/>
          </ac:spMkLst>
        </pc:spChg>
      </pc:sldChg>
      <pc:sldChg chg="modSp mod">
        <pc:chgData name="Margaret Fox" userId="892c1610-2351-4c35-b21d-3b293c8c172e" providerId="ADAL" clId="{0D078B47-C7AA-49B0-9A89-D49676D676FE}" dt="2021-12-08T20:01:57.171" v="12" actId="20577"/>
        <pc:sldMkLst>
          <pc:docMk/>
          <pc:sldMk cId="1128444069" sldId="278"/>
        </pc:sldMkLst>
        <pc:spChg chg="mod">
          <ac:chgData name="Margaret Fox" userId="892c1610-2351-4c35-b21d-3b293c8c172e" providerId="ADAL" clId="{0D078B47-C7AA-49B0-9A89-D49676D676FE}" dt="2021-12-08T20:01:57.171" v="12" actId="20577"/>
          <ac:spMkLst>
            <pc:docMk/>
            <pc:sldMk cId="1128444069" sldId="278"/>
            <ac:spMk id="2" creationId="{AAB9F923-3D98-49EE-927E-35748313EB37}"/>
          </ac:spMkLst>
        </pc:spChg>
      </pc:sldChg>
      <pc:sldChg chg="modSp mod">
        <pc:chgData name="Margaret Fox" userId="892c1610-2351-4c35-b21d-3b293c8c172e" providerId="ADAL" clId="{0D078B47-C7AA-49B0-9A89-D49676D676FE}" dt="2021-12-08T20:38:19.210" v="218" actId="20577"/>
        <pc:sldMkLst>
          <pc:docMk/>
          <pc:sldMk cId="2466888729" sldId="308"/>
        </pc:sldMkLst>
        <pc:spChg chg="mod">
          <ac:chgData name="Margaret Fox" userId="892c1610-2351-4c35-b21d-3b293c8c172e" providerId="ADAL" clId="{0D078B47-C7AA-49B0-9A89-D49676D676FE}" dt="2021-12-08T20:38:19.210" v="218" actId="20577"/>
          <ac:spMkLst>
            <pc:docMk/>
            <pc:sldMk cId="2466888729" sldId="308"/>
            <ac:spMk id="2" creationId="{AAB9F923-3D98-49EE-927E-35748313EB37}"/>
          </ac:spMkLst>
        </pc:spChg>
      </pc:sldChg>
      <pc:sldChg chg="del">
        <pc:chgData name="Margaret Fox" userId="892c1610-2351-4c35-b21d-3b293c8c172e" providerId="ADAL" clId="{0D078B47-C7AA-49B0-9A89-D49676D676FE}" dt="2021-12-08T20:47:17.784" v="545" actId="47"/>
        <pc:sldMkLst>
          <pc:docMk/>
          <pc:sldMk cId="1117480482" sldId="311"/>
        </pc:sldMkLst>
      </pc:sldChg>
      <pc:sldChg chg="modSp mod">
        <pc:chgData name="Margaret Fox" userId="892c1610-2351-4c35-b21d-3b293c8c172e" providerId="ADAL" clId="{0D078B47-C7AA-49B0-9A89-D49676D676FE}" dt="2021-12-08T21:10:29.339" v="633" actId="1076"/>
        <pc:sldMkLst>
          <pc:docMk/>
          <pc:sldMk cId="2253875392" sldId="339"/>
        </pc:sldMkLst>
        <pc:spChg chg="mod">
          <ac:chgData name="Margaret Fox" userId="892c1610-2351-4c35-b21d-3b293c8c172e" providerId="ADAL" clId="{0D078B47-C7AA-49B0-9A89-D49676D676FE}" dt="2021-12-08T21:10:29.339" v="633" actId="1076"/>
          <ac:spMkLst>
            <pc:docMk/>
            <pc:sldMk cId="2253875392" sldId="339"/>
            <ac:spMk id="2" creationId="{AAB9F923-3D98-49EE-927E-35748313EB37}"/>
          </ac:spMkLst>
        </pc:spChg>
      </pc:sldChg>
      <pc:sldChg chg="modSp mod modNotesTx">
        <pc:chgData name="Margaret Fox" userId="892c1610-2351-4c35-b21d-3b293c8c172e" providerId="ADAL" clId="{0D078B47-C7AA-49B0-9A89-D49676D676FE}" dt="2021-12-08T21:24:18.527" v="853" actId="20577"/>
        <pc:sldMkLst>
          <pc:docMk/>
          <pc:sldMk cId="700559569" sldId="348"/>
        </pc:sldMkLst>
        <pc:spChg chg="mod">
          <ac:chgData name="Margaret Fox" userId="892c1610-2351-4c35-b21d-3b293c8c172e" providerId="ADAL" clId="{0D078B47-C7AA-49B0-9A89-D49676D676FE}" dt="2021-12-08T21:24:13.032" v="852" actId="20577"/>
          <ac:spMkLst>
            <pc:docMk/>
            <pc:sldMk cId="700559569" sldId="348"/>
            <ac:spMk id="2" creationId="{AAB9F923-3D98-49EE-927E-35748313EB37}"/>
          </ac:spMkLst>
        </pc:spChg>
      </pc:sldChg>
      <pc:sldChg chg="modSp mod">
        <pc:chgData name="Margaret Fox" userId="892c1610-2351-4c35-b21d-3b293c8c172e" providerId="ADAL" clId="{0D078B47-C7AA-49B0-9A89-D49676D676FE}" dt="2021-12-08T21:25:55.142" v="1180" actId="20577"/>
        <pc:sldMkLst>
          <pc:docMk/>
          <pc:sldMk cId="2077932830" sldId="351"/>
        </pc:sldMkLst>
        <pc:spChg chg="mod">
          <ac:chgData name="Margaret Fox" userId="892c1610-2351-4c35-b21d-3b293c8c172e" providerId="ADAL" clId="{0D078B47-C7AA-49B0-9A89-D49676D676FE}" dt="2021-12-08T21:25:55.142" v="1180" actId="20577"/>
          <ac:spMkLst>
            <pc:docMk/>
            <pc:sldMk cId="2077932830" sldId="351"/>
            <ac:spMk id="2" creationId="{AAB9F923-3D98-49EE-927E-35748313EB37}"/>
          </ac:spMkLst>
        </pc:spChg>
      </pc:sldChg>
      <pc:sldChg chg="del">
        <pc:chgData name="Margaret Fox" userId="892c1610-2351-4c35-b21d-3b293c8c172e" providerId="ADAL" clId="{0D078B47-C7AA-49B0-9A89-D49676D676FE}" dt="2021-12-08T20:38:29.976" v="220" actId="47"/>
        <pc:sldMkLst>
          <pc:docMk/>
          <pc:sldMk cId="895514529" sldId="352"/>
        </pc:sldMkLst>
      </pc:sldChg>
      <pc:sldChg chg="del">
        <pc:chgData name="Margaret Fox" userId="892c1610-2351-4c35-b21d-3b293c8c172e" providerId="ADAL" clId="{0D078B47-C7AA-49B0-9A89-D49676D676FE}" dt="2021-12-08T20:38:38.882" v="221" actId="47"/>
        <pc:sldMkLst>
          <pc:docMk/>
          <pc:sldMk cId="2828278509" sldId="353"/>
        </pc:sldMkLst>
      </pc:sldChg>
      <pc:sldChg chg="del">
        <pc:chgData name="Margaret Fox" userId="892c1610-2351-4c35-b21d-3b293c8c172e" providerId="ADAL" clId="{0D078B47-C7AA-49B0-9A89-D49676D676FE}" dt="2021-12-08T20:38:41.007" v="222" actId="47"/>
        <pc:sldMkLst>
          <pc:docMk/>
          <pc:sldMk cId="1052565947" sldId="354"/>
        </pc:sldMkLst>
      </pc:sldChg>
      <pc:sldChg chg="modSp mod ord modNotesTx">
        <pc:chgData name="Margaret Fox" userId="892c1610-2351-4c35-b21d-3b293c8c172e" providerId="ADAL" clId="{0D078B47-C7AA-49B0-9A89-D49676D676FE}" dt="2021-12-08T20:46:49.222" v="542" actId="20577"/>
        <pc:sldMkLst>
          <pc:docMk/>
          <pc:sldMk cId="918001368" sldId="355"/>
        </pc:sldMkLst>
        <pc:spChg chg="mod">
          <ac:chgData name="Margaret Fox" userId="892c1610-2351-4c35-b21d-3b293c8c172e" providerId="ADAL" clId="{0D078B47-C7AA-49B0-9A89-D49676D676FE}" dt="2021-12-08T20:46:46.910" v="541" actId="20577"/>
          <ac:spMkLst>
            <pc:docMk/>
            <pc:sldMk cId="918001368" sldId="355"/>
            <ac:spMk id="2" creationId="{AAB9F923-3D98-49EE-927E-35748313EB37}"/>
          </ac:spMkLst>
        </pc:spChg>
      </pc:sldChg>
      <pc:sldChg chg="del">
        <pc:chgData name="Margaret Fox" userId="892c1610-2351-4c35-b21d-3b293c8c172e" providerId="ADAL" clId="{0D078B47-C7AA-49B0-9A89-D49676D676FE}" dt="2021-12-08T20:38:28.616" v="219" actId="47"/>
        <pc:sldMkLst>
          <pc:docMk/>
          <pc:sldMk cId="2255498705" sldId="356"/>
        </pc:sldMkLst>
      </pc:sldChg>
      <pc:sldChg chg="modSp mod">
        <pc:chgData name="Margaret Fox" userId="892c1610-2351-4c35-b21d-3b293c8c172e" providerId="ADAL" clId="{0D078B47-C7AA-49B0-9A89-D49676D676FE}" dt="2021-12-08T20:47:38.378" v="561" actId="1076"/>
        <pc:sldMkLst>
          <pc:docMk/>
          <pc:sldMk cId="2156293052" sldId="357"/>
        </pc:sldMkLst>
        <pc:spChg chg="mod">
          <ac:chgData name="Margaret Fox" userId="892c1610-2351-4c35-b21d-3b293c8c172e" providerId="ADAL" clId="{0D078B47-C7AA-49B0-9A89-D49676D676FE}" dt="2021-12-08T20:47:38.378" v="561" actId="1076"/>
          <ac:spMkLst>
            <pc:docMk/>
            <pc:sldMk cId="2156293052" sldId="357"/>
            <ac:spMk id="2" creationId="{AAB9F923-3D98-49EE-927E-35748313EB37}"/>
          </ac:spMkLst>
        </pc:spChg>
      </pc:sldChg>
      <pc:sldChg chg="modSp add mod modNotesTx">
        <pc:chgData name="Margaret Fox" userId="892c1610-2351-4c35-b21d-3b293c8c172e" providerId="ADAL" clId="{0D078B47-C7AA-49B0-9A89-D49676D676FE}" dt="2021-12-08T20:46:51.159" v="543" actId="20577"/>
        <pc:sldMkLst>
          <pc:docMk/>
          <pc:sldMk cId="2477542111" sldId="358"/>
        </pc:sldMkLst>
        <pc:spChg chg="mod">
          <ac:chgData name="Margaret Fox" userId="892c1610-2351-4c35-b21d-3b293c8c172e" providerId="ADAL" clId="{0D078B47-C7AA-49B0-9A89-D49676D676FE}" dt="2021-12-08T20:45:48.410" v="414" actId="5793"/>
          <ac:spMkLst>
            <pc:docMk/>
            <pc:sldMk cId="2477542111" sldId="358"/>
            <ac:spMk id="2" creationId="{AAB9F923-3D98-49EE-927E-35748313EB37}"/>
          </ac:spMkLst>
        </pc:spChg>
      </pc:sldChg>
      <pc:sldChg chg="modSp add mod ord modNotesTx">
        <pc:chgData name="Margaret Fox" userId="892c1610-2351-4c35-b21d-3b293c8c172e" providerId="ADAL" clId="{0D078B47-C7AA-49B0-9A89-D49676D676FE}" dt="2021-12-08T20:46:52.863" v="544" actId="20577"/>
        <pc:sldMkLst>
          <pc:docMk/>
          <pc:sldMk cId="3117758703" sldId="359"/>
        </pc:sldMkLst>
        <pc:spChg chg="mod">
          <ac:chgData name="Margaret Fox" userId="892c1610-2351-4c35-b21d-3b293c8c172e" providerId="ADAL" clId="{0D078B47-C7AA-49B0-9A89-D49676D676FE}" dt="2021-12-08T20:45:42.098" v="412" actId="255"/>
          <ac:spMkLst>
            <pc:docMk/>
            <pc:sldMk cId="3117758703" sldId="359"/>
            <ac:spMk id="2" creationId="{AAB9F923-3D98-49EE-927E-35748313EB37}"/>
          </ac:spMkLst>
        </pc:spChg>
      </pc:sldChg>
      <pc:sldChg chg="addSp modSp add">
        <pc:chgData name="Margaret Fox" userId="892c1610-2351-4c35-b21d-3b293c8c172e" providerId="ADAL" clId="{0D078B47-C7AA-49B0-9A89-D49676D676FE}" dt="2021-12-08T21:07:42.465" v="604" actId="1076"/>
        <pc:sldMkLst>
          <pc:docMk/>
          <pc:sldMk cId="172637443" sldId="360"/>
        </pc:sldMkLst>
        <pc:spChg chg="add">
          <ac:chgData name="Margaret Fox" userId="892c1610-2351-4c35-b21d-3b293c8c172e" providerId="ADAL" clId="{0D078B47-C7AA-49B0-9A89-D49676D676FE}" dt="2021-12-08T21:05:44.795" v="565"/>
          <ac:spMkLst>
            <pc:docMk/>
            <pc:sldMk cId="172637443" sldId="360"/>
            <ac:spMk id="3" creationId="{BAEF461F-1E77-4D10-89BF-9EFE4C243F84}"/>
          </ac:spMkLst>
        </pc:spChg>
        <pc:picChg chg="add mod">
          <ac:chgData name="Margaret Fox" userId="892c1610-2351-4c35-b21d-3b293c8c172e" providerId="ADAL" clId="{0D078B47-C7AA-49B0-9A89-D49676D676FE}" dt="2021-12-08T21:07:42.465" v="604" actId="1076"/>
          <ac:picMkLst>
            <pc:docMk/>
            <pc:sldMk cId="172637443" sldId="360"/>
            <ac:picMk id="1025" creationId="{FEF04B99-2F9B-45A4-9D72-13F054A631FE}"/>
          </ac:picMkLst>
        </pc:picChg>
      </pc:sldChg>
      <pc:sldChg chg="modSp add mod">
        <pc:chgData name="Margaret Fox" userId="892c1610-2351-4c35-b21d-3b293c8c172e" providerId="ADAL" clId="{0D078B47-C7AA-49B0-9A89-D49676D676FE}" dt="2021-12-08T21:36:50.444" v="1356" actId="20577"/>
        <pc:sldMkLst>
          <pc:docMk/>
          <pc:sldMk cId="2008105252" sldId="361"/>
        </pc:sldMkLst>
        <pc:spChg chg="mod">
          <ac:chgData name="Margaret Fox" userId="892c1610-2351-4c35-b21d-3b293c8c172e" providerId="ADAL" clId="{0D078B47-C7AA-49B0-9A89-D49676D676FE}" dt="2021-12-08T21:36:50.444" v="1356" actId="20577"/>
          <ac:spMkLst>
            <pc:docMk/>
            <pc:sldMk cId="2008105252" sldId="361"/>
            <ac:spMk id="2" creationId="{AAB9F923-3D98-49EE-927E-35748313EB37}"/>
          </ac:spMkLst>
        </pc:spChg>
      </pc:sldChg>
    </pc:docChg>
  </pc:docChgLst>
  <pc:docChgLst>
    <pc:chgData name="Margaret Fox" userId="892c1610-2351-4c35-b21d-3b293c8c172e" providerId="ADAL" clId="{EDF87497-CE22-455F-99D9-6FF8C6661875}"/>
    <pc:docChg chg="undo custSel addSld delSld modSld sldOrd">
      <pc:chgData name="Margaret Fox" userId="892c1610-2351-4c35-b21d-3b293c8c172e" providerId="ADAL" clId="{EDF87497-CE22-455F-99D9-6FF8C6661875}" dt="2021-11-17T21:21:25.948" v="4058" actId="20577"/>
      <pc:docMkLst>
        <pc:docMk/>
      </pc:docMkLst>
      <pc:sldChg chg="modSp mod">
        <pc:chgData name="Margaret Fox" userId="892c1610-2351-4c35-b21d-3b293c8c172e" providerId="ADAL" clId="{EDF87497-CE22-455F-99D9-6FF8C6661875}" dt="2021-11-17T21:08:39.803" v="2850" actId="5793"/>
        <pc:sldMkLst>
          <pc:docMk/>
          <pc:sldMk cId="1260153591" sldId="257"/>
        </pc:sldMkLst>
        <pc:spChg chg="mod">
          <ac:chgData name="Margaret Fox" userId="892c1610-2351-4c35-b21d-3b293c8c172e" providerId="ADAL" clId="{EDF87497-CE22-455F-99D9-6FF8C6661875}" dt="2021-11-17T21:08:39.803" v="2850" actId="5793"/>
          <ac:spMkLst>
            <pc:docMk/>
            <pc:sldMk cId="1260153591" sldId="257"/>
            <ac:spMk id="2" creationId="{AAB9F923-3D98-49EE-927E-35748313EB37}"/>
          </ac:spMkLst>
        </pc:spChg>
        <pc:picChg chg="mod">
          <ac:chgData name="Margaret Fox" userId="892c1610-2351-4c35-b21d-3b293c8c172e" providerId="ADAL" clId="{EDF87497-CE22-455F-99D9-6FF8C6661875}" dt="2021-11-17T19:56:36.580" v="8" actId="1076"/>
          <ac:picMkLst>
            <pc:docMk/>
            <pc:sldMk cId="1260153591" sldId="257"/>
            <ac:picMk id="2050" creationId="{9E476F11-15D0-42A8-BDAC-FCD6AA8E73AE}"/>
          </ac:picMkLst>
        </pc:picChg>
      </pc:sldChg>
      <pc:sldChg chg="modSp mod">
        <pc:chgData name="Margaret Fox" userId="892c1610-2351-4c35-b21d-3b293c8c172e" providerId="ADAL" clId="{EDF87497-CE22-455F-99D9-6FF8C6661875}" dt="2021-11-17T20:03:15.172" v="382" actId="113"/>
        <pc:sldMkLst>
          <pc:docMk/>
          <pc:sldMk cId="3285693065" sldId="262"/>
        </pc:sldMkLst>
        <pc:spChg chg="mod">
          <ac:chgData name="Margaret Fox" userId="892c1610-2351-4c35-b21d-3b293c8c172e" providerId="ADAL" clId="{EDF87497-CE22-455F-99D9-6FF8C6661875}" dt="2021-11-17T20:03:15.172" v="382" actId="113"/>
          <ac:spMkLst>
            <pc:docMk/>
            <pc:sldMk cId="3285693065" sldId="262"/>
            <ac:spMk id="2" creationId="{AAB9F923-3D98-49EE-927E-35748313EB37}"/>
          </ac:spMkLst>
        </pc:spChg>
      </pc:sldChg>
      <pc:sldChg chg="modSp mod">
        <pc:chgData name="Margaret Fox" userId="892c1610-2351-4c35-b21d-3b293c8c172e" providerId="ADAL" clId="{EDF87497-CE22-455F-99D9-6FF8C6661875}" dt="2021-11-17T21:21:25.948" v="4058" actId="20577"/>
        <pc:sldMkLst>
          <pc:docMk/>
          <pc:sldMk cId="1809337763" sldId="277"/>
        </pc:sldMkLst>
        <pc:spChg chg="mod">
          <ac:chgData name="Margaret Fox" userId="892c1610-2351-4c35-b21d-3b293c8c172e" providerId="ADAL" clId="{EDF87497-CE22-455F-99D9-6FF8C6661875}" dt="2021-11-17T21:21:25.948" v="4058" actId="20577"/>
          <ac:spMkLst>
            <pc:docMk/>
            <pc:sldMk cId="1809337763" sldId="277"/>
            <ac:spMk id="2" creationId="{AAB9F923-3D98-49EE-927E-35748313EB37}"/>
          </ac:spMkLst>
        </pc:spChg>
        <pc:picChg chg="mod">
          <ac:chgData name="Margaret Fox" userId="892c1610-2351-4c35-b21d-3b293c8c172e" providerId="ADAL" clId="{EDF87497-CE22-455F-99D9-6FF8C6661875}" dt="2021-11-17T21:05:32.718" v="2604" actId="1076"/>
          <ac:picMkLst>
            <pc:docMk/>
            <pc:sldMk cId="1809337763" sldId="277"/>
            <ac:picMk id="2050" creationId="{9E476F11-15D0-42A8-BDAC-FCD6AA8E73AE}"/>
          </ac:picMkLst>
        </pc:picChg>
      </pc:sldChg>
      <pc:sldChg chg="add del">
        <pc:chgData name="Margaret Fox" userId="892c1610-2351-4c35-b21d-3b293c8c172e" providerId="ADAL" clId="{EDF87497-CE22-455F-99D9-6FF8C6661875}" dt="2021-11-17T19:56:23.393" v="1" actId="47"/>
        <pc:sldMkLst>
          <pc:docMk/>
          <pc:sldMk cId="1128444069" sldId="278"/>
        </pc:sldMkLst>
      </pc:sldChg>
      <pc:sldChg chg="del">
        <pc:chgData name="Margaret Fox" userId="892c1610-2351-4c35-b21d-3b293c8c172e" providerId="ADAL" clId="{EDF87497-CE22-455F-99D9-6FF8C6661875}" dt="2021-11-17T21:05:04.260" v="2583" actId="47"/>
        <pc:sldMkLst>
          <pc:docMk/>
          <pc:sldMk cId="1771820215" sldId="287"/>
        </pc:sldMkLst>
      </pc:sldChg>
      <pc:sldChg chg="addSp delSp modSp mod">
        <pc:chgData name="Margaret Fox" userId="892c1610-2351-4c35-b21d-3b293c8c172e" providerId="ADAL" clId="{EDF87497-CE22-455F-99D9-6FF8C6661875}" dt="2021-11-17T20:09:12.088" v="814" actId="22"/>
        <pc:sldMkLst>
          <pc:docMk/>
          <pc:sldMk cId="2466888729" sldId="308"/>
        </pc:sldMkLst>
        <pc:spChg chg="mod">
          <ac:chgData name="Margaret Fox" userId="892c1610-2351-4c35-b21d-3b293c8c172e" providerId="ADAL" clId="{EDF87497-CE22-455F-99D9-6FF8C6661875}" dt="2021-11-17T20:04:25.699" v="411" actId="20577"/>
          <ac:spMkLst>
            <pc:docMk/>
            <pc:sldMk cId="2466888729" sldId="308"/>
            <ac:spMk id="2" creationId="{AAB9F923-3D98-49EE-927E-35748313EB37}"/>
          </ac:spMkLst>
        </pc:spChg>
        <pc:spChg chg="add del">
          <ac:chgData name="Margaret Fox" userId="892c1610-2351-4c35-b21d-3b293c8c172e" providerId="ADAL" clId="{EDF87497-CE22-455F-99D9-6FF8C6661875}" dt="2021-11-17T20:09:12.088" v="814" actId="22"/>
          <ac:spMkLst>
            <pc:docMk/>
            <pc:sldMk cId="2466888729" sldId="308"/>
            <ac:spMk id="5" creationId="{F8F1097F-77C7-4858-BC39-FEDF6FDF86D6}"/>
          </ac:spMkLst>
        </pc:spChg>
      </pc:sldChg>
      <pc:sldChg chg="modSp add mod">
        <pc:chgData name="Margaret Fox" userId="892c1610-2351-4c35-b21d-3b293c8c172e" providerId="ADAL" clId="{EDF87497-CE22-455F-99D9-6FF8C6661875}" dt="2021-11-17T21:04:46.669" v="2581" actId="5793"/>
        <pc:sldMkLst>
          <pc:docMk/>
          <pc:sldMk cId="1051045009" sldId="310"/>
        </pc:sldMkLst>
        <pc:spChg chg="mod">
          <ac:chgData name="Margaret Fox" userId="892c1610-2351-4c35-b21d-3b293c8c172e" providerId="ADAL" clId="{EDF87497-CE22-455F-99D9-6FF8C6661875}" dt="2021-11-17T21:04:46.669" v="2581" actId="5793"/>
          <ac:spMkLst>
            <pc:docMk/>
            <pc:sldMk cId="1051045009" sldId="310"/>
            <ac:spMk id="2" creationId="{AAB9F923-3D98-49EE-927E-35748313EB37}"/>
          </ac:spMkLst>
        </pc:spChg>
      </pc:sldChg>
      <pc:sldChg chg="modSp del mod ord modNotesTx">
        <pc:chgData name="Margaret Fox" userId="892c1610-2351-4c35-b21d-3b293c8c172e" providerId="ADAL" clId="{EDF87497-CE22-455F-99D9-6FF8C6661875}" dt="2021-11-17T21:03:53.960" v="2446" actId="2696"/>
        <pc:sldMkLst>
          <pc:docMk/>
          <pc:sldMk cId="1974659097" sldId="310"/>
        </pc:sldMkLst>
        <pc:spChg chg="mod">
          <ac:chgData name="Margaret Fox" userId="892c1610-2351-4c35-b21d-3b293c8c172e" providerId="ADAL" clId="{EDF87497-CE22-455F-99D9-6FF8C6661875}" dt="2021-11-17T20:22:27.528" v="1353" actId="20577"/>
          <ac:spMkLst>
            <pc:docMk/>
            <pc:sldMk cId="1974659097" sldId="310"/>
            <ac:spMk id="2" creationId="{AAB9F923-3D98-49EE-927E-35748313EB37}"/>
          </ac:spMkLst>
        </pc:spChg>
      </pc:sldChg>
      <pc:sldChg chg="delSp modSp mod modNotesTx">
        <pc:chgData name="Margaret Fox" userId="892c1610-2351-4c35-b21d-3b293c8c172e" providerId="ADAL" clId="{EDF87497-CE22-455F-99D9-6FF8C6661875}" dt="2021-11-17T20:16:53.046" v="1329" actId="20577"/>
        <pc:sldMkLst>
          <pc:docMk/>
          <pc:sldMk cId="1117480482" sldId="311"/>
        </pc:sldMkLst>
        <pc:spChg chg="mod">
          <ac:chgData name="Margaret Fox" userId="892c1610-2351-4c35-b21d-3b293c8c172e" providerId="ADAL" clId="{EDF87497-CE22-455F-99D9-6FF8C6661875}" dt="2021-11-17T20:16:53.046" v="1329" actId="20577"/>
          <ac:spMkLst>
            <pc:docMk/>
            <pc:sldMk cId="1117480482" sldId="311"/>
            <ac:spMk id="2" creationId="{AAB9F923-3D98-49EE-927E-35748313EB37}"/>
          </ac:spMkLst>
        </pc:spChg>
        <pc:picChg chg="del">
          <ac:chgData name="Margaret Fox" userId="892c1610-2351-4c35-b21d-3b293c8c172e" providerId="ADAL" clId="{EDF87497-CE22-455F-99D9-6FF8C6661875}" dt="2021-11-17T20:14:26.644" v="1072" actId="478"/>
          <ac:picMkLst>
            <pc:docMk/>
            <pc:sldMk cId="1117480482" sldId="311"/>
            <ac:picMk id="4098" creationId="{19889F1A-A051-4E52-BF20-DE7EFAF727D0}"/>
          </ac:picMkLst>
        </pc:picChg>
      </pc:sldChg>
      <pc:sldChg chg="del">
        <pc:chgData name="Margaret Fox" userId="892c1610-2351-4c35-b21d-3b293c8c172e" providerId="ADAL" clId="{EDF87497-CE22-455F-99D9-6FF8C6661875}" dt="2021-11-17T20:04:37.547" v="412" actId="47"/>
        <pc:sldMkLst>
          <pc:docMk/>
          <pc:sldMk cId="445794503" sldId="326"/>
        </pc:sldMkLst>
      </pc:sldChg>
      <pc:sldChg chg="addSp delSp modSp mod">
        <pc:chgData name="Margaret Fox" userId="892c1610-2351-4c35-b21d-3b293c8c172e" providerId="ADAL" clId="{EDF87497-CE22-455F-99D9-6FF8C6661875}" dt="2021-11-17T19:59:44.817" v="288"/>
        <pc:sldMkLst>
          <pc:docMk/>
          <pc:sldMk cId="2809317494" sldId="331"/>
        </pc:sldMkLst>
        <pc:spChg chg="add mod">
          <ac:chgData name="Margaret Fox" userId="892c1610-2351-4c35-b21d-3b293c8c172e" providerId="ADAL" clId="{EDF87497-CE22-455F-99D9-6FF8C6661875}" dt="2021-11-17T19:59:39.229" v="286" actId="255"/>
          <ac:spMkLst>
            <pc:docMk/>
            <pc:sldMk cId="2809317494" sldId="331"/>
            <ac:spMk id="2" creationId="{C0470EA8-6C68-4F20-A62C-03C8DDE134BD}"/>
          </ac:spMkLst>
        </pc:spChg>
        <pc:picChg chg="del">
          <ac:chgData name="Margaret Fox" userId="892c1610-2351-4c35-b21d-3b293c8c172e" providerId="ADAL" clId="{EDF87497-CE22-455F-99D9-6FF8C6661875}" dt="2021-11-17T19:57:25.080" v="40" actId="478"/>
          <ac:picMkLst>
            <pc:docMk/>
            <pc:sldMk cId="2809317494" sldId="331"/>
            <ac:picMk id="3" creationId="{7F0B90A3-6208-434E-A2EE-5D3A4743A080}"/>
          </ac:picMkLst>
        </pc:picChg>
        <pc:picChg chg="add del mod">
          <ac:chgData name="Margaret Fox" userId="892c1610-2351-4c35-b21d-3b293c8c172e" providerId="ADAL" clId="{EDF87497-CE22-455F-99D9-6FF8C6661875}" dt="2021-11-17T19:59:44.817" v="288"/>
          <ac:picMkLst>
            <pc:docMk/>
            <pc:sldMk cId="2809317494" sldId="331"/>
            <ac:picMk id="5" creationId="{9CA1B252-9728-4B44-9336-A10A1395BDA9}"/>
          </ac:picMkLst>
        </pc:picChg>
      </pc:sldChg>
      <pc:sldChg chg="del">
        <pc:chgData name="Margaret Fox" userId="892c1610-2351-4c35-b21d-3b293c8c172e" providerId="ADAL" clId="{EDF87497-CE22-455F-99D9-6FF8C6661875}" dt="2021-11-17T20:13:44.094" v="1068" actId="47"/>
        <pc:sldMkLst>
          <pc:docMk/>
          <pc:sldMk cId="2357995315" sldId="332"/>
        </pc:sldMkLst>
      </pc:sldChg>
      <pc:sldChg chg="ord">
        <pc:chgData name="Margaret Fox" userId="892c1610-2351-4c35-b21d-3b293c8c172e" providerId="ADAL" clId="{EDF87497-CE22-455F-99D9-6FF8C6661875}" dt="2021-11-17T20:14:42.494" v="1074"/>
        <pc:sldMkLst>
          <pc:docMk/>
          <pc:sldMk cId="273157310" sldId="333"/>
        </pc:sldMkLst>
      </pc:sldChg>
      <pc:sldChg chg="del">
        <pc:chgData name="Margaret Fox" userId="892c1610-2351-4c35-b21d-3b293c8c172e" providerId="ADAL" clId="{EDF87497-CE22-455F-99D9-6FF8C6661875}" dt="2021-11-17T21:05:02.742" v="2582" actId="47"/>
        <pc:sldMkLst>
          <pc:docMk/>
          <pc:sldMk cId="1409884127" sldId="334"/>
        </pc:sldMkLst>
      </pc:sldChg>
      <pc:sldChg chg="modSp mod">
        <pc:chgData name="Margaret Fox" userId="892c1610-2351-4c35-b21d-3b293c8c172e" providerId="ADAL" clId="{EDF87497-CE22-455F-99D9-6FF8C6661875}" dt="2021-11-17T21:17:13.021" v="3723" actId="20577"/>
        <pc:sldMkLst>
          <pc:docMk/>
          <pc:sldMk cId="1701177917" sldId="335"/>
        </pc:sldMkLst>
        <pc:spChg chg="mod">
          <ac:chgData name="Margaret Fox" userId="892c1610-2351-4c35-b21d-3b293c8c172e" providerId="ADAL" clId="{EDF87497-CE22-455F-99D9-6FF8C6661875}" dt="2021-11-17T21:17:13.021" v="3723" actId="20577"/>
          <ac:spMkLst>
            <pc:docMk/>
            <pc:sldMk cId="1701177917" sldId="335"/>
            <ac:spMk id="2" creationId="{AAB9F923-3D98-49EE-927E-35748313EB37}"/>
          </ac:spMkLst>
        </pc:spChg>
      </pc:sldChg>
      <pc:sldChg chg="del">
        <pc:chgData name="Margaret Fox" userId="892c1610-2351-4c35-b21d-3b293c8c172e" providerId="ADAL" clId="{EDF87497-CE22-455F-99D9-6FF8C6661875}" dt="2021-11-17T20:13:53.469" v="1069" actId="47"/>
        <pc:sldMkLst>
          <pc:docMk/>
          <pc:sldMk cId="3379270206" sldId="336"/>
        </pc:sldMkLst>
      </pc:sldChg>
      <pc:sldChg chg="del">
        <pc:chgData name="Margaret Fox" userId="892c1610-2351-4c35-b21d-3b293c8c172e" providerId="ADAL" clId="{EDF87497-CE22-455F-99D9-6FF8C6661875}" dt="2021-11-17T20:13:55.376" v="1070" actId="47"/>
        <pc:sldMkLst>
          <pc:docMk/>
          <pc:sldMk cId="305725023" sldId="337"/>
        </pc:sldMkLst>
      </pc:sldChg>
      <pc:sldChg chg="modSp add mod">
        <pc:chgData name="Margaret Fox" userId="892c1610-2351-4c35-b21d-3b293c8c172e" providerId="ADAL" clId="{EDF87497-CE22-455F-99D9-6FF8C6661875}" dt="2021-11-17T20:01:57.617" v="310" actId="20577"/>
        <pc:sldMkLst>
          <pc:docMk/>
          <pc:sldMk cId="152984106" sldId="338"/>
        </pc:sldMkLst>
        <pc:spChg chg="mod">
          <ac:chgData name="Margaret Fox" userId="892c1610-2351-4c35-b21d-3b293c8c172e" providerId="ADAL" clId="{EDF87497-CE22-455F-99D9-6FF8C6661875}" dt="2021-11-17T20:01:57.617" v="310" actId="20577"/>
          <ac:spMkLst>
            <pc:docMk/>
            <pc:sldMk cId="152984106" sldId="338"/>
            <ac:spMk id="2" creationId="{C0470EA8-6C68-4F20-A62C-03C8DDE134BD}"/>
          </ac:spMkLst>
        </pc:spChg>
      </pc:sldChg>
      <pc:sldChg chg="modSp add mod">
        <pc:chgData name="Margaret Fox" userId="892c1610-2351-4c35-b21d-3b293c8c172e" providerId="ADAL" clId="{EDF87497-CE22-455F-99D9-6FF8C6661875}" dt="2021-11-17T20:13:37.638" v="1067" actId="20577"/>
        <pc:sldMkLst>
          <pc:docMk/>
          <pc:sldMk cId="2253875392" sldId="339"/>
        </pc:sldMkLst>
        <pc:spChg chg="mod">
          <ac:chgData name="Margaret Fox" userId="892c1610-2351-4c35-b21d-3b293c8c172e" providerId="ADAL" clId="{EDF87497-CE22-455F-99D9-6FF8C6661875}" dt="2021-11-17T20:13:37.638" v="1067" actId="20577"/>
          <ac:spMkLst>
            <pc:docMk/>
            <pc:sldMk cId="2253875392" sldId="339"/>
            <ac:spMk id="2" creationId="{AAB9F923-3D98-49EE-927E-35748313EB37}"/>
          </ac:spMkLst>
        </pc:spChg>
      </pc:sldChg>
      <pc:sldChg chg="modSp add mod">
        <pc:chgData name="Margaret Fox" userId="892c1610-2351-4c35-b21d-3b293c8c172e" providerId="ADAL" clId="{EDF87497-CE22-455F-99D9-6FF8C6661875}" dt="2021-11-17T20:31:17.856" v="1781" actId="20577"/>
        <pc:sldMkLst>
          <pc:docMk/>
          <pc:sldMk cId="62060523" sldId="340"/>
        </pc:sldMkLst>
        <pc:spChg chg="mod">
          <ac:chgData name="Margaret Fox" userId="892c1610-2351-4c35-b21d-3b293c8c172e" providerId="ADAL" clId="{EDF87497-CE22-455F-99D9-6FF8C6661875}" dt="2021-11-17T20:31:17.856" v="1781" actId="20577"/>
          <ac:spMkLst>
            <pc:docMk/>
            <pc:sldMk cId="62060523" sldId="340"/>
            <ac:spMk id="2" creationId="{AAB9F923-3D98-49EE-927E-35748313EB37}"/>
          </ac:spMkLst>
        </pc:spChg>
      </pc:sldChg>
      <pc:sldChg chg="modSp add mod">
        <pc:chgData name="Margaret Fox" userId="892c1610-2351-4c35-b21d-3b293c8c172e" providerId="ADAL" clId="{EDF87497-CE22-455F-99D9-6FF8C6661875}" dt="2021-11-17T20:33:46.378" v="2187" actId="20577"/>
        <pc:sldMkLst>
          <pc:docMk/>
          <pc:sldMk cId="2059827622" sldId="341"/>
        </pc:sldMkLst>
        <pc:spChg chg="mod">
          <ac:chgData name="Margaret Fox" userId="892c1610-2351-4c35-b21d-3b293c8c172e" providerId="ADAL" clId="{EDF87497-CE22-455F-99D9-6FF8C6661875}" dt="2021-11-17T20:33:46.378" v="2187" actId="20577"/>
          <ac:spMkLst>
            <pc:docMk/>
            <pc:sldMk cId="2059827622" sldId="341"/>
            <ac:spMk id="2" creationId="{AAB9F923-3D98-49EE-927E-35748313EB37}"/>
          </ac:spMkLst>
        </pc:spChg>
      </pc:sldChg>
      <pc:sldChg chg="addSp delSp modSp add mod">
        <pc:chgData name="Margaret Fox" userId="892c1610-2351-4c35-b21d-3b293c8c172e" providerId="ADAL" clId="{EDF87497-CE22-455F-99D9-6FF8C6661875}" dt="2021-11-17T21:03:35.182" v="2445" actId="1076"/>
        <pc:sldMkLst>
          <pc:docMk/>
          <pc:sldMk cId="2457450281" sldId="342"/>
        </pc:sldMkLst>
        <pc:spChg chg="add del mod">
          <ac:chgData name="Margaret Fox" userId="892c1610-2351-4c35-b21d-3b293c8c172e" providerId="ADAL" clId="{EDF87497-CE22-455F-99D9-6FF8C6661875}" dt="2021-11-17T21:02:41.887" v="2429" actId="20577"/>
          <ac:spMkLst>
            <pc:docMk/>
            <pc:sldMk cId="2457450281" sldId="342"/>
            <ac:spMk id="2" creationId="{AAB9F923-3D98-49EE-927E-35748313EB37}"/>
          </ac:spMkLst>
        </pc:spChg>
        <pc:picChg chg="add del mod">
          <ac:chgData name="Margaret Fox" userId="892c1610-2351-4c35-b21d-3b293c8c172e" providerId="ADAL" clId="{EDF87497-CE22-455F-99D9-6FF8C6661875}" dt="2021-11-17T20:57:24.698" v="2249" actId="478"/>
          <ac:picMkLst>
            <pc:docMk/>
            <pc:sldMk cId="2457450281" sldId="342"/>
            <ac:picMk id="1026" creationId="{BFC09C5C-7D1F-43B8-9BC0-722DA933D2C8}"/>
          </ac:picMkLst>
        </pc:picChg>
        <pc:picChg chg="add del mod">
          <ac:chgData name="Margaret Fox" userId="892c1610-2351-4c35-b21d-3b293c8c172e" providerId="ADAL" clId="{EDF87497-CE22-455F-99D9-6FF8C6661875}" dt="2021-11-17T20:37:14.856" v="2220" actId="478"/>
          <ac:picMkLst>
            <pc:docMk/>
            <pc:sldMk cId="2457450281" sldId="342"/>
            <ac:picMk id="1028" creationId="{6568A0A6-3D29-470D-80F9-2170C1676951}"/>
          </ac:picMkLst>
        </pc:picChg>
        <pc:picChg chg="add mod">
          <ac:chgData name="Margaret Fox" userId="892c1610-2351-4c35-b21d-3b293c8c172e" providerId="ADAL" clId="{EDF87497-CE22-455F-99D9-6FF8C6661875}" dt="2021-11-17T21:03:35.182" v="2445" actId="1076"/>
          <ac:picMkLst>
            <pc:docMk/>
            <pc:sldMk cId="2457450281" sldId="342"/>
            <ac:picMk id="1030" creationId="{46F63C0B-DF47-4206-9BD7-C74A9C6AC6CB}"/>
          </ac:picMkLst>
        </pc:picChg>
        <pc:picChg chg="add del mod">
          <ac:chgData name="Margaret Fox" userId="892c1610-2351-4c35-b21d-3b293c8c172e" providerId="ADAL" clId="{EDF87497-CE22-455F-99D9-6FF8C6661875}" dt="2021-11-17T20:57:25.257" v="2250" actId="478"/>
          <ac:picMkLst>
            <pc:docMk/>
            <pc:sldMk cId="2457450281" sldId="342"/>
            <ac:picMk id="1032" creationId="{5FE594BC-4AB7-4AAC-B88C-02F9A26DDE4D}"/>
          </ac:picMkLst>
        </pc:picChg>
        <pc:picChg chg="add del">
          <ac:chgData name="Margaret Fox" userId="892c1610-2351-4c35-b21d-3b293c8c172e" providerId="ADAL" clId="{EDF87497-CE22-455F-99D9-6FF8C6661875}" dt="2021-11-17T20:39:32.621" v="2234"/>
          <ac:picMkLst>
            <pc:docMk/>
            <pc:sldMk cId="2457450281" sldId="342"/>
            <ac:picMk id="1034" creationId="{FA627D33-5FD4-4778-8370-40C23A1A74F1}"/>
          </ac:picMkLst>
        </pc:picChg>
        <pc:picChg chg="mod">
          <ac:chgData name="Margaret Fox" userId="892c1610-2351-4c35-b21d-3b293c8c172e" providerId="ADAL" clId="{EDF87497-CE22-455F-99D9-6FF8C6661875}" dt="2021-11-17T20:36:14.314" v="2218" actId="1076"/>
          <ac:picMkLst>
            <pc:docMk/>
            <pc:sldMk cId="2457450281" sldId="342"/>
            <ac:picMk id="2050" creationId="{9E476F11-15D0-42A8-BDAC-FCD6AA8E73AE}"/>
          </ac:picMkLst>
        </pc:picChg>
      </pc:sldChg>
      <pc:sldChg chg="addSp delSp modSp add mod">
        <pc:chgData name="Margaret Fox" userId="892c1610-2351-4c35-b21d-3b293c8c172e" providerId="ADAL" clId="{EDF87497-CE22-455F-99D9-6FF8C6661875}" dt="2021-11-17T21:03:13.550" v="2439" actId="1076"/>
        <pc:sldMkLst>
          <pc:docMk/>
          <pc:sldMk cId="620142920" sldId="343"/>
        </pc:sldMkLst>
        <pc:spChg chg="mod">
          <ac:chgData name="Margaret Fox" userId="892c1610-2351-4c35-b21d-3b293c8c172e" providerId="ADAL" clId="{EDF87497-CE22-455F-99D9-6FF8C6661875}" dt="2021-11-17T21:02:50.735" v="2432" actId="20577"/>
          <ac:spMkLst>
            <pc:docMk/>
            <pc:sldMk cId="620142920" sldId="343"/>
            <ac:spMk id="2" creationId="{AAB9F923-3D98-49EE-927E-35748313EB37}"/>
          </ac:spMkLst>
        </pc:spChg>
        <pc:picChg chg="add mod">
          <ac:chgData name="Margaret Fox" userId="892c1610-2351-4c35-b21d-3b293c8c172e" providerId="ADAL" clId="{EDF87497-CE22-455F-99D9-6FF8C6661875}" dt="2021-11-17T21:03:13.550" v="2439" actId="1076"/>
          <ac:picMkLst>
            <pc:docMk/>
            <pc:sldMk cId="620142920" sldId="343"/>
            <ac:picMk id="3" creationId="{6E3279FB-0AF9-44F7-B9B0-168EC2C73A4E}"/>
          </ac:picMkLst>
        </pc:picChg>
        <pc:picChg chg="del">
          <ac:chgData name="Margaret Fox" userId="892c1610-2351-4c35-b21d-3b293c8c172e" providerId="ADAL" clId="{EDF87497-CE22-455F-99D9-6FF8C6661875}" dt="2021-11-17T20:40:28.361" v="2237" actId="478"/>
          <ac:picMkLst>
            <pc:docMk/>
            <pc:sldMk cId="620142920" sldId="343"/>
            <ac:picMk id="1026" creationId="{BFC09C5C-7D1F-43B8-9BC0-722DA933D2C8}"/>
          </ac:picMkLst>
        </pc:picChg>
        <pc:picChg chg="del">
          <ac:chgData name="Margaret Fox" userId="892c1610-2351-4c35-b21d-3b293c8c172e" providerId="ADAL" clId="{EDF87497-CE22-455F-99D9-6FF8C6661875}" dt="2021-11-17T20:40:27.657" v="2236" actId="478"/>
          <ac:picMkLst>
            <pc:docMk/>
            <pc:sldMk cId="620142920" sldId="343"/>
            <ac:picMk id="1030" creationId="{46F63C0B-DF47-4206-9BD7-C74A9C6AC6CB}"/>
          </ac:picMkLst>
        </pc:picChg>
        <pc:picChg chg="del">
          <ac:chgData name="Margaret Fox" userId="892c1610-2351-4c35-b21d-3b293c8c172e" providerId="ADAL" clId="{EDF87497-CE22-455F-99D9-6FF8C6661875}" dt="2021-11-17T20:40:29.033" v="2238" actId="478"/>
          <ac:picMkLst>
            <pc:docMk/>
            <pc:sldMk cId="620142920" sldId="343"/>
            <ac:picMk id="1032" creationId="{5FE594BC-4AB7-4AAC-B88C-02F9A26DDE4D}"/>
          </ac:picMkLst>
        </pc:picChg>
        <pc:picChg chg="add del mod">
          <ac:chgData name="Margaret Fox" userId="892c1610-2351-4c35-b21d-3b293c8c172e" providerId="ADAL" clId="{EDF87497-CE22-455F-99D9-6FF8C6661875}" dt="2021-11-17T20:58:53.033" v="2347" actId="478"/>
          <ac:picMkLst>
            <pc:docMk/>
            <pc:sldMk cId="620142920" sldId="343"/>
            <ac:picMk id="2052" creationId="{5F38DF9C-2EBE-42C1-AE20-F764989EFCC5}"/>
          </ac:picMkLst>
        </pc:picChg>
      </pc:sldChg>
      <pc:sldChg chg="delSp modSp add mod">
        <pc:chgData name="Margaret Fox" userId="892c1610-2351-4c35-b21d-3b293c8c172e" providerId="ADAL" clId="{EDF87497-CE22-455F-99D9-6FF8C6661875}" dt="2021-11-17T21:03:28.470" v="2444" actId="1076"/>
        <pc:sldMkLst>
          <pc:docMk/>
          <pc:sldMk cId="3510752935" sldId="344"/>
        </pc:sldMkLst>
        <pc:spChg chg="mod">
          <ac:chgData name="Margaret Fox" userId="892c1610-2351-4c35-b21d-3b293c8c172e" providerId="ADAL" clId="{EDF87497-CE22-455F-99D9-6FF8C6661875}" dt="2021-11-17T21:02:44.803" v="2430" actId="20577"/>
          <ac:spMkLst>
            <pc:docMk/>
            <pc:sldMk cId="3510752935" sldId="344"/>
            <ac:spMk id="2" creationId="{AAB9F923-3D98-49EE-927E-35748313EB37}"/>
          </ac:spMkLst>
        </pc:spChg>
        <pc:picChg chg="mod">
          <ac:chgData name="Margaret Fox" userId="892c1610-2351-4c35-b21d-3b293c8c172e" providerId="ADAL" clId="{EDF87497-CE22-455F-99D9-6FF8C6661875}" dt="2021-11-17T21:03:28.470" v="2444" actId="1076"/>
          <ac:picMkLst>
            <pc:docMk/>
            <pc:sldMk cId="3510752935" sldId="344"/>
            <ac:picMk id="1026" creationId="{BFC09C5C-7D1F-43B8-9BC0-722DA933D2C8}"/>
          </ac:picMkLst>
        </pc:picChg>
        <pc:picChg chg="del">
          <ac:chgData name="Margaret Fox" userId="892c1610-2351-4c35-b21d-3b293c8c172e" providerId="ADAL" clId="{EDF87497-CE22-455F-99D9-6FF8C6661875}" dt="2021-11-17T20:58:06.250" v="2310" actId="478"/>
          <ac:picMkLst>
            <pc:docMk/>
            <pc:sldMk cId="3510752935" sldId="344"/>
            <ac:picMk id="1030" creationId="{46F63C0B-DF47-4206-9BD7-C74A9C6AC6CB}"/>
          </ac:picMkLst>
        </pc:picChg>
        <pc:picChg chg="del">
          <ac:chgData name="Margaret Fox" userId="892c1610-2351-4c35-b21d-3b293c8c172e" providerId="ADAL" clId="{EDF87497-CE22-455F-99D9-6FF8C6661875}" dt="2021-11-17T20:58:06.953" v="2311" actId="478"/>
          <ac:picMkLst>
            <pc:docMk/>
            <pc:sldMk cId="3510752935" sldId="344"/>
            <ac:picMk id="1032" creationId="{5FE594BC-4AB7-4AAC-B88C-02F9A26DDE4D}"/>
          </ac:picMkLst>
        </pc:picChg>
      </pc:sldChg>
      <pc:sldChg chg="delSp modSp add mod">
        <pc:chgData name="Margaret Fox" userId="892c1610-2351-4c35-b21d-3b293c8c172e" providerId="ADAL" clId="{EDF87497-CE22-455F-99D9-6FF8C6661875}" dt="2021-11-17T21:03:24.157" v="2443" actId="1076"/>
        <pc:sldMkLst>
          <pc:docMk/>
          <pc:sldMk cId="2810947904" sldId="345"/>
        </pc:sldMkLst>
        <pc:spChg chg="mod">
          <ac:chgData name="Margaret Fox" userId="892c1610-2351-4c35-b21d-3b293c8c172e" providerId="ADAL" clId="{EDF87497-CE22-455F-99D9-6FF8C6661875}" dt="2021-11-17T21:02:47.630" v="2431" actId="20577"/>
          <ac:spMkLst>
            <pc:docMk/>
            <pc:sldMk cId="2810947904" sldId="345"/>
            <ac:spMk id="2" creationId="{AAB9F923-3D98-49EE-927E-35748313EB37}"/>
          </ac:spMkLst>
        </pc:spChg>
        <pc:picChg chg="del">
          <ac:chgData name="Margaret Fox" userId="892c1610-2351-4c35-b21d-3b293c8c172e" providerId="ADAL" clId="{EDF87497-CE22-455F-99D9-6FF8C6661875}" dt="2021-11-17T20:58:28.153" v="2318" actId="478"/>
          <ac:picMkLst>
            <pc:docMk/>
            <pc:sldMk cId="2810947904" sldId="345"/>
            <ac:picMk id="1026" creationId="{BFC09C5C-7D1F-43B8-9BC0-722DA933D2C8}"/>
          </ac:picMkLst>
        </pc:picChg>
        <pc:picChg chg="del">
          <ac:chgData name="Margaret Fox" userId="892c1610-2351-4c35-b21d-3b293c8c172e" providerId="ADAL" clId="{EDF87497-CE22-455F-99D9-6FF8C6661875}" dt="2021-11-17T20:58:27.545" v="2317" actId="478"/>
          <ac:picMkLst>
            <pc:docMk/>
            <pc:sldMk cId="2810947904" sldId="345"/>
            <ac:picMk id="1030" creationId="{46F63C0B-DF47-4206-9BD7-C74A9C6AC6CB}"/>
          </ac:picMkLst>
        </pc:picChg>
        <pc:picChg chg="mod">
          <ac:chgData name="Margaret Fox" userId="892c1610-2351-4c35-b21d-3b293c8c172e" providerId="ADAL" clId="{EDF87497-CE22-455F-99D9-6FF8C6661875}" dt="2021-11-17T21:03:24.157" v="2443" actId="1076"/>
          <ac:picMkLst>
            <pc:docMk/>
            <pc:sldMk cId="2810947904" sldId="345"/>
            <ac:picMk id="1032" creationId="{5FE594BC-4AB7-4AAC-B88C-02F9A26DDE4D}"/>
          </ac:picMkLst>
        </pc:picChg>
      </pc:sldChg>
      <pc:sldChg chg="addSp delSp modSp add mod">
        <pc:chgData name="Margaret Fox" userId="892c1610-2351-4c35-b21d-3b293c8c172e" providerId="ADAL" clId="{EDF87497-CE22-455F-99D9-6FF8C6661875}" dt="2021-11-17T21:03:10.606" v="2438" actId="1076"/>
        <pc:sldMkLst>
          <pc:docMk/>
          <pc:sldMk cId="977375305" sldId="346"/>
        </pc:sldMkLst>
        <pc:spChg chg="mod">
          <ac:chgData name="Margaret Fox" userId="892c1610-2351-4c35-b21d-3b293c8c172e" providerId="ADAL" clId="{EDF87497-CE22-455F-99D9-6FF8C6661875}" dt="2021-11-17T21:02:54.256" v="2433" actId="20577"/>
          <ac:spMkLst>
            <pc:docMk/>
            <pc:sldMk cId="977375305" sldId="346"/>
            <ac:spMk id="2" creationId="{AAB9F923-3D98-49EE-927E-35748313EB37}"/>
          </ac:spMkLst>
        </pc:spChg>
        <pc:picChg chg="del">
          <ac:chgData name="Margaret Fox" userId="892c1610-2351-4c35-b21d-3b293c8c172e" providerId="ADAL" clId="{EDF87497-CE22-455F-99D9-6FF8C6661875}" dt="2021-11-17T20:59:20.889" v="2398" actId="478"/>
          <ac:picMkLst>
            <pc:docMk/>
            <pc:sldMk cId="977375305" sldId="346"/>
            <ac:picMk id="3" creationId="{6E3279FB-0AF9-44F7-B9B0-168EC2C73A4E}"/>
          </ac:picMkLst>
        </pc:picChg>
        <pc:picChg chg="add mod">
          <ac:chgData name="Margaret Fox" userId="892c1610-2351-4c35-b21d-3b293c8c172e" providerId="ADAL" clId="{EDF87497-CE22-455F-99D9-6FF8C6661875}" dt="2021-11-17T21:03:10.606" v="2438" actId="1076"/>
          <ac:picMkLst>
            <pc:docMk/>
            <pc:sldMk cId="977375305" sldId="346"/>
            <ac:picMk id="6" creationId="{D7BE2C61-306C-4DA8-B294-DA9232F60531}"/>
          </ac:picMkLst>
        </pc:picChg>
        <pc:picChg chg="mod">
          <ac:chgData name="Margaret Fox" userId="892c1610-2351-4c35-b21d-3b293c8c172e" providerId="ADAL" clId="{EDF87497-CE22-455F-99D9-6FF8C6661875}" dt="2021-11-17T21:03:07.965" v="2437" actId="1076"/>
          <ac:picMkLst>
            <pc:docMk/>
            <pc:sldMk cId="977375305" sldId="346"/>
            <ac:picMk id="2052" creationId="{5F38DF9C-2EBE-42C1-AE20-F764989EFCC5}"/>
          </ac:picMkLst>
        </pc:picChg>
      </pc:sldChg>
      <pc:sldChg chg="addSp delSp modSp add mod">
        <pc:chgData name="Margaret Fox" userId="892c1610-2351-4c35-b21d-3b293c8c172e" providerId="ADAL" clId="{EDF87497-CE22-455F-99D9-6FF8C6661875}" dt="2021-11-17T21:03:05.054" v="2436" actId="1076"/>
        <pc:sldMkLst>
          <pc:docMk/>
          <pc:sldMk cId="1162117100" sldId="347"/>
        </pc:sldMkLst>
        <pc:spChg chg="mod">
          <ac:chgData name="Margaret Fox" userId="892c1610-2351-4c35-b21d-3b293c8c172e" providerId="ADAL" clId="{EDF87497-CE22-455F-99D9-6FF8C6661875}" dt="2021-11-17T21:02:58.446" v="2434" actId="20577"/>
          <ac:spMkLst>
            <pc:docMk/>
            <pc:sldMk cId="1162117100" sldId="347"/>
            <ac:spMk id="2" creationId="{AAB9F923-3D98-49EE-927E-35748313EB37}"/>
          </ac:spMkLst>
        </pc:spChg>
        <pc:picChg chg="del">
          <ac:chgData name="Margaret Fox" userId="892c1610-2351-4c35-b21d-3b293c8c172e" providerId="ADAL" clId="{EDF87497-CE22-455F-99D9-6FF8C6661875}" dt="2021-11-17T21:02:04.793" v="2421" actId="478"/>
          <ac:picMkLst>
            <pc:docMk/>
            <pc:sldMk cId="1162117100" sldId="347"/>
            <ac:picMk id="6" creationId="{D7BE2C61-306C-4DA8-B294-DA9232F60531}"/>
          </ac:picMkLst>
        </pc:picChg>
        <pc:picChg chg="del">
          <ac:chgData name="Margaret Fox" userId="892c1610-2351-4c35-b21d-3b293c8c172e" providerId="ADAL" clId="{EDF87497-CE22-455F-99D9-6FF8C6661875}" dt="2021-11-17T21:02:04.218" v="2420" actId="478"/>
          <ac:picMkLst>
            <pc:docMk/>
            <pc:sldMk cId="1162117100" sldId="347"/>
            <ac:picMk id="2052" creationId="{5F38DF9C-2EBE-42C1-AE20-F764989EFCC5}"/>
          </ac:picMkLst>
        </pc:picChg>
        <pc:picChg chg="add mod">
          <ac:chgData name="Margaret Fox" userId="892c1610-2351-4c35-b21d-3b293c8c172e" providerId="ADAL" clId="{EDF87497-CE22-455F-99D9-6FF8C6661875}" dt="2021-11-17T21:03:05.054" v="2436" actId="1076"/>
          <ac:picMkLst>
            <pc:docMk/>
            <pc:sldMk cId="1162117100" sldId="347"/>
            <ac:picMk id="3074" creationId="{2A6130FC-5B61-4D80-8BEF-DB7CFB34F2E2}"/>
          </ac:picMkLst>
        </pc:picChg>
        <pc:picChg chg="add mod">
          <ac:chgData name="Margaret Fox" userId="892c1610-2351-4c35-b21d-3b293c8c172e" providerId="ADAL" clId="{EDF87497-CE22-455F-99D9-6FF8C6661875}" dt="2021-11-17T21:03:03.366" v="2435" actId="1076"/>
          <ac:picMkLst>
            <pc:docMk/>
            <pc:sldMk cId="1162117100" sldId="347"/>
            <ac:picMk id="3076" creationId="{49D20D41-B072-47F0-B1C8-AAAC98373AD6}"/>
          </ac:picMkLst>
        </pc:picChg>
      </pc:sldChg>
      <pc:sldChg chg="modSp add mod">
        <pc:chgData name="Margaret Fox" userId="892c1610-2351-4c35-b21d-3b293c8c172e" providerId="ADAL" clId="{EDF87497-CE22-455F-99D9-6FF8C6661875}" dt="2021-11-17T21:17:56.989" v="3784" actId="20577"/>
        <pc:sldMkLst>
          <pc:docMk/>
          <pc:sldMk cId="700559569" sldId="348"/>
        </pc:sldMkLst>
        <pc:spChg chg="mod">
          <ac:chgData name="Margaret Fox" userId="892c1610-2351-4c35-b21d-3b293c8c172e" providerId="ADAL" clId="{EDF87497-CE22-455F-99D9-6FF8C6661875}" dt="2021-11-17T21:17:56.989" v="3784" actId="20577"/>
          <ac:spMkLst>
            <pc:docMk/>
            <pc:sldMk cId="700559569" sldId="348"/>
            <ac:spMk id="2" creationId="{AAB9F923-3D98-49EE-927E-35748313EB37}"/>
          </ac:spMkLst>
        </pc:spChg>
      </pc:sldChg>
      <pc:sldChg chg="modSp add mod ord">
        <pc:chgData name="Margaret Fox" userId="892c1610-2351-4c35-b21d-3b293c8c172e" providerId="ADAL" clId="{EDF87497-CE22-455F-99D9-6FF8C6661875}" dt="2021-11-17T21:20:12.782" v="3994" actId="20577"/>
        <pc:sldMkLst>
          <pc:docMk/>
          <pc:sldMk cId="2086337223" sldId="349"/>
        </pc:sldMkLst>
        <pc:spChg chg="mod">
          <ac:chgData name="Margaret Fox" userId="892c1610-2351-4c35-b21d-3b293c8c172e" providerId="ADAL" clId="{EDF87497-CE22-455F-99D9-6FF8C6661875}" dt="2021-11-17T21:20:12.782" v="3994" actId="20577"/>
          <ac:spMkLst>
            <pc:docMk/>
            <pc:sldMk cId="2086337223" sldId="349"/>
            <ac:spMk id="2" creationId="{AAB9F923-3D98-49EE-927E-35748313EB37}"/>
          </ac:spMkLst>
        </pc:spChg>
      </pc:sldChg>
      <pc:sldChg chg="modSp add mod ord">
        <pc:chgData name="Margaret Fox" userId="892c1610-2351-4c35-b21d-3b293c8c172e" providerId="ADAL" clId="{EDF87497-CE22-455F-99D9-6FF8C6661875}" dt="2021-11-17T21:16:42.688" v="3634"/>
        <pc:sldMkLst>
          <pc:docMk/>
          <pc:sldMk cId="1153364666" sldId="350"/>
        </pc:sldMkLst>
        <pc:spChg chg="mod">
          <ac:chgData name="Margaret Fox" userId="892c1610-2351-4c35-b21d-3b293c8c172e" providerId="ADAL" clId="{EDF87497-CE22-455F-99D9-6FF8C6661875}" dt="2021-11-17T21:16:32.111" v="3630" actId="1076"/>
          <ac:spMkLst>
            <pc:docMk/>
            <pc:sldMk cId="1153364666" sldId="350"/>
            <ac:spMk id="2" creationId="{AAB9F923-3D98-49EE-927E-35748313EB37}"/>
          </ac:spMkLst>
        </pc:spChg>
      </pc:sldChg>
      <pc:sldChg chg="add del">
        <pc:chgData name="Margaret Fox" userId="892c1610-2351-4c35-b21d-3b293c8c172e" providerId="ADAL" clId="{EDF87497-CE22-455F-99D9-6FF8C6661875}" dt="2021-11-17T21:18:21.154" v="3786"/>
        <pc:sldMkLst>
          <pc:docMk/>
          <pc:sldMk cId="1040682455" sldId="351"/>
        </pc:sldMkLst>
      </pc:sldChg>
      <pc:sldChg chg="modSp add mod">
        <pc:chgData name="Margaret Fox" userId="892c1610-2351-4c35-b21d-3b293c8c172e" providerId="ADAL" clId="{EDF87497-CE22-455F-99D9-6FF8C6661875}" dt="2021-11-17T21:18:51.164" v="3939" actId="20577"/>
        <pc:sldMkLst>
          <pc:docMk/>
          <pc:sldMk cId="2077932830" sldId="351"/>
        </pc:sldMkLst>
        <pc:spChg chg="mod">
          <ac:chgData name="Margaret Fox" userId="892c1610-2351-4c35-b21d-3b293c8c172e" providerId="ADAL" clId="{EDF87497-CE22-455F-99D9-6FF8C6661875}" dt="2021-11-17T21:18:51.164" v="3939" actId="20577"/>
          <ac:spMkLst>
            <pc:docMk/>
            <pc:sldMk cId="2077932830" sldId="351"/>
            <ac:spMk id="2" creationId="{AAB9F923-3D98-49EE-927E-35748313EB37}"/>
          </ac:spMkLst>
        </pc:spChg>
      </pc:sldChg>
    </pc:docChg>
  </pc:docChgLst>
  <pc:docChgLst>
    <pc:chgData name="Margaret Fox" userId="892c1610-2351-4c35-b21d-3b293c8c172e" providerId="ADAL" clId="{AA17C194-FFE3-4525-9A09-FD6038D38FDC}"/>
    <pc:docChg chg="custSel addSld delSld modSld">
      <pc:chgData name="Margaret Fox" userId="892c1610-2351-4c35-b21d-3b293c8c172e" providerId="ADAL" clId="{AA17C194-FFE3-4525-9A09-FD6038D38FDC}" dt="2021-10-27T20:20:18.611" v="1666" actId="20577"/>
      <pc:docMkLst>
        <pc:docMk/>
      </pc:docMkLst>
      <pc:sldChg chg="modSp mod">
        <pc:chgData name="Margaret Fox" userId="892c1610-2351-4c35-b21d-3b293c8c172e" providerId="ADAL" clId="{AA17C194-FFE3-4525-9A09-FD6038D38FDC}" dt="2021-10-27T19:18:17.013" v="1294" actId="20577"/>
        <pc:sldMkLst>
          <pc:docMk/>
          <pc:sldMk cId="1809337763" sldId="277"/>
        </pc:sldMkLst>
        <pc:spChg chg="mod">
          <ac:chgData name="Margaret Fox" userId="892c1610-2351-4c35-b21d-3b293c8c172e" providerId="ADAL" clId="{AA17C194-FFE3-4525-9A09-FD6038D38FDC}" dt="2021-10-27T19:18:17.013" v="1294" actId="20577"/>
          <ac:spMkLst>
            <pc:docMk/>
            <pc:sldMk cId="1809337763" sldId="277"/>
            <ac:spMk id="2" creationId="{AAB9F923-3D98-49EE-927E-35748313EB37}"/>
          </ac:spMkLst>
        </pc:spChg>
      </pc:sldChg>
      <pc:sldChg chg="modSp mod">
        <pc:chgData name="Margaret Fox" userId="892c1610-2351-4c35-b21d-3b293c8c172e" providerId="ADAL" clId="{AA17C194-FFE3-4525-9A09-FD6038D38FDC}" dt="2021-10-27T19:17:51.878" v="1232" actId="20577"/>
        <pc:sldMkLst>
          <pc:docMk/>
          <pc:sldMk cId="1771820215" sldId="287"/>
        </pc:sldMkLst>
        <pc:spChg chg="mod">
          <ac:chgData name="Margaret Fox" userId="892c1610-2351-4c35-b21d-3b293c8c172e" providerId="ADAL" clId="{AA17C194-FFE3-4525-9A09-FD6038D38FDC}" dt="2021-10-27T19:17:51.878" v="1232" actId="20577"/>
          <ac:spMkLst>
            <pc:docMk/>
            <pc:sldMk cId="1771820215" sldId="287"/>
            <ac:spMk id="2" creationId="{AAB9F923-3D98-49EE-927E-35748313EB37}"/>
          </ac:spMkLst>
        </pc:spChg>
      </pc:sldChg>
      <pc:sldChg chg="modSp mod">
        <pc:chgData name="Margaret Fox" userId="892c1610-2351-4c35-b21d-3b293c8c172e" providerId="ADAL" clId="{AA17C194-FFE3-4525-9A09-FD6038D38FDC}" dt="2021-10-27T19:47:12.796" v="1298" actId="20577"/>
        <pc:sldMkLst>
          <pc:docMk/>
          <pc:sldMk cId="1974659097" sldId="310"/>
        </pc:sldMkLst>
        <pc:spChg chg="mod">
          <ac:chgData name="Margaret Fox" userId="892c1610-2351-4c35-b21d-3b293c8c172e" providerId="ADAL" clId="{AA17C194-FFE3-4525-9A09-FD6038D38FDC}" dt="2021-10-27T19:47:12.796" v="1298" actId="20577"/>
          <ac:spMkLst>
            <pc:docMk/>
            <pc:sldMk cId="1974659097" sldId="310"/>
            <ac:spMk id="2" creationId="{AAB9F923-3D98-49EE-927E-35748313EB37}"/>
          </ac:spMkLst>
        </pc:spChg>
      </pc:sldChg>
      <pc:sldChg chg="modSp mod">
        <pc:chgData name="Margaret Fox" userId="892c1610-2351-4c35-b21d-3b293c8c172e" providerId="ADAL" clId="{AA17C194-FFE3-4525-9A09-FD6038D38FDC}" dt="2021-10-27T19:48:14.391" v="1299" actId="20577"/>
        <pc:sldMkLst>
          <pc:docMk/>
          <pc:sldMk cId="1117480482" sldId="311"/>
        </pc:sldMkLst>
        <pc:spChg chg="mod">
          <ac:chgData name="Margaret Fox" userId="892c1610-2351-4c35-b21d-3b293c8c172e" providerId="ADAL" clId="{AA17C194-FFE3-4525-9A09-FD6038D38FDC}" dt="2021-10-27T19:48:14.391" v="1299" actId="20577"/>
          <ac:spMkLst>
            <pc:docMk/>
            <pc:sldMk cId="1117480482" sldId="311"/>
            <ac:spMk id="2" creationId="{AAB9F923-3D98-49EE-927E-35748313EB37}"/>
          </ac:spMkLst>
        </pc:spChg>
      </pc:sldChg>
      <pc:sldChg chg="modSp mod">
        <pc:chgData name="Margaret Fox" userId="892c1610-2351-4c35-b21d-3b293c8c172e" providerId="ADAL" clId="{AA17C194-FFE3-4525-9A09-FD6038D38FDC}" dt="2021-10-27T19:13:39.736" v="1097" actId="20577"/>
        <pc:sldMkLst>
          <pc:docMk/>
          <pc:sldMk cId="3996046552" sldId="312"/>
        </pc:sldMkLst>
        <pc:spChg chg="mod">
          <ac:chgData name="Margaret Fox" userId="892c1610-2351-4c35-b21d-3b293c8c172e" providerId="ADAL" clId="{AA17C194-FFE3-4525-9A09-FD6038D38FDC}" dt="2021-10-27T19:13:39.736" v="1097" actId="20577"/>
          <ac:spMkLst>
            <pc:docMk/>
            <pc:sldMk cId="3996046552" sldId="312"/>
            <ac:spMk id="2" creationId="{AAB9F923-3D98-49EE-927E-35748313EB37}"/>
          </ac:spMkLst>
        </pc:spChg>
      </pc:sldChg>
      <pc:sldChg chg="del">
        <pc:chgData name="Margaret Fox" userId="892c1610-2351-4c35-b21d-3b293c8c172e" providerId="ADAL" clId="{AA17C194-FFE3-4525-9A09-FD6038D38FDC}" dt="2021-10-27T19:34:37.722" v="1295" actId="47"/>
        <pc:sldMkLst>
          <pc:docMk/>
          <pc:sldMk cId="2617018406" sldId="315"/>
        </pc:sldMkLst>
      </pc:sldChg>
      <pc:sldChg chg="del">
        <pc:chgData name="Margaret Fox" userId="892c1610-2351-4c35-b21d-3b293c8c172e" providerId="ADAL" clId="{AA17C194-FFE3-4525-9A09-FD6038D38FDC}" dt="2021-10-27T19:34:38.854" v="1296" actId="47"/>
        <pc:sldMkLst>
          <pc:docMk/>
          <pc:sldMk cId="4288585237" sldId="316"/>
        </pc:sldMkLst>
      </pc:sldChg>
      <pc:sldChg chg="modSp mod">
        <pc:chgData name="Margaret Fox" userId="892c1610-2351-4c35-b21d-3b293c8c172e" providerId="ADAL" clId="{AA17C194-FFE3-4525-9A09-FD6038D38FDC}" dt="2021-10-27T19:03:45.869" v="65" actId="20577"/>
        <pc:sldMkLst>
          <pc:docMk/>
          <pc:sldMk cId="2032702914" sldId="320"/>
        </pc:sldMkLst>
        <pc:spChg chg="mod">
          <ac:chgData name="Margaret Fox" userId="892c1610-2351-4c35-b21d-3b293c8c172e" providerId="ADAL" clId="{AA17C194-FFE3-4525-9A09-FD6038D38FDC}" dt="2021-10-27T19:03:45.869" v="65" actId="20577"/>
          <ac:spMkLst>
            <pc:docMk/>
            <pc:sldMk cId="2032702914" sldId="320"/>
            <ac:spMk id="2" creationId="{AAB9F923-3D98-49EE-927E-35748313EB37}"/>
          </ac:spMkLst>
        </pc:spChg>
      </pc:sldChg>
      <pc:sldChg chg="modSp add mod">
        <pc:chgData name="Margaret Fox" userId="892c1610-2351-4c35-b21d-3b293c8c172e" providerId="ADAL" clId="{AA17C194-FFE3-4525-9A09-FD6038D38FDC}" dt="2021-10-27T19:05:40.387" v="267" actId="20577"/>
        <pc:sldMkLst>
          <pc:docMk/>
          <pc:sldMk cId="1245164664" sldId="321"/>
        </pc:sldMkLst>
        <pc:spChg chg="mod">
          <ac:chgData name="Margaret Fox" userId="892c1610-2351-4c35-b21d-3b293c8c172e" providerId="ADAL" clId="{AA17C194-FFE3-4525-9A09-FD6038D38FDC}" dt="2021-10-27T19:05:40.387" v="267" actId="20577"/>
          <ac:spMkLst>
            <pc:docMk/>
            <pc:sldMk cId="1245164664" sldId="321"/>
            <ac:spMk id="2" creationId="{AAB9F923-3D98-49EE-927E-35748313EB37}"/>
          </ac:spMkLst>
        </pc:spChg>
      </pc:sldChg>
      <pc:sldChg chg="modSp add mod">
        <pc:chgData name="Margaret Fox" userId="892c1610-2351-4c35-b21d-3b293c8c172e" providerId="ADAL" clId="{AA17C194-FFE3-4525-9A09-FD6038D38FDC}" dt="2021-10-27T19:09:36.477" v="746" actId="20577"/>
        <pc:sldMkLst>
          <pc:docMk/>
          <pc:sldMk cId="2173630304" sldId="322"/>
        </pc:sldMkLst>
        <pc:spChg chg="mod">
          <ac:chgData name="Margaret Fox" userId="892c1610-2351-4c35-b21d-3b293c8c172e" providerId="ADAL" clId="{AA17C194-FFE3-4525-9A09-FD6038D38FDC}" dt="2021-10-27T19:09:36.477" v="746" actId="20577"/>
          <ac:spMkLst>
            <pc:docMk/>
            <pc:sldMk cId="2173630304" sldId="322"/>
            <ac:spMk id="2" creationId="{AAB9F923-3D98-49EE-927E-35748313EB37}"/>
          </ac:spMkLst>
        </pc:spChg>
      </pc:sldChg>
      <pc:sldChg chg="modSp add mod">
        <pc:chgData name="Margaret Fox" userId="892c1610-2351-4c35-b21d-3b293c8c172e" providerId="ADAL" clId="{AA17C194-FFE3-4525-9A09-FD6038D38FDC}" dt="2021-10-27T19:12:31.106" v="1047" actId="255"/>
        <pc:sldMkLst>
          <pc:docMk/>
          <pc:sldMk cId="3595692726" sldId="323"/>
        </pc:sldMkLst>
        <pc:spChg chg="mod">
          <ac:chgData name="Margaret Fox" userId="892c1610-2351-4c35-b21d-3b293c8c172e" providerId="ADAL" clId="{AA17C194-FFE3-4525-9A09-FD6038D38FDC}" dt="2021-10-27T19:12:31.106" v="1047" actId="255"/>
          <ac:spMkLst>
            <pc:docMk/>
            <pc:sldMk cId="3595692726" sldId="323"/>
            <ac:spMk id="2" creationId="{AAB9F923-3D98-49EE-927E-35748313EB37}"/>
          </ac:spMkLst>
        </pc:spChg>
      </pc:sldChg>
      <pc:sldChg chg="modSp add mod">
        <pc:chgData name="Margaret Fox" userId="892c1610-2351-4c35-b21d-3b293c8c172e" providerId="ADAL" clId="{AA17C194-FFE3-4525-9A09-FD6038D38FDC}" dt="2021-10-27T20:17:29.795" v="1657" actId="20577"/>
        <pc:sldMkLst>
          <pc:docMk/>
          <pc:sldMk cId="177095039" sldId="324"/>
        </pc:sldMkLst>
        <pc:spChg chg="mod">
          <ac:chgData name="Margaret Fox" userId="892c1610-2351-4c35-b21d-3b293c8c172e" providerId="ADAL" clId="{AA17C194-FFE3-4525-9A09-FD6038D38FDC}" dt="2021-10-27T20:17:29.795" v="1657" actId="20577"/>
          <ac:spMkLst>
            <pc:docMk/>
            <pc:sldMk cId="177095039" sldId="324"/>
            <ac:spMk id="2" creationId="{AAB9F923-3D98-49EE-927E-35748313EB37}"/>
          </ac:spMkLst>
        </pc:spChg>
      </pc:sldChg>
      <pc:sldChg chg="add del">
        <pc:chgData name="Margaret Fox" userId="892c1610-2351-4c35-b21d-3b293c8c172e" providerId="ADAL" clId="{AA17C194-FFE3-4525-9A09-FD6038D38FDC}" dt="2021-10-27T19:10:22.793" v="757" actId="47"/>
        <pc:sldMkLst>
          <pc:docMk/>
          <pc:sldMk cId="3708374426" sldId="324"/>
        </pc:sldMkLst>
      </pc:sldChg>
      <pc:sldChg chg="modSp add mod">
        <pc:chgData name="Margaret Fox" userId="892c1610-2351-4c35-b21d-3b293c8c172e" providerId="ADAL" clId="{AA17C194-FFE3-4525-9A09-FD6038D38FDC}" dt="2021-10-27T20:20:18.611" v="1666" actId="20577"/>
        <pc:sldMkLst>
          <pc:docMk/>
          <pc:sldMk cId="2859815796" sldId="325"/>
        </pc:sldMkLst>
        <pc:spChg chg="mod">
          <ac:chgData name="Margaret Fox" userId="892c1610-2351-4c35-b21d-3b293c8c172e" providerId="ADAL" clId="{AA17C194-FFE3-4525-9A09-FD6038D38FDC}" dt="2021-10-27T20:20:18.611" v="1666" actId="20577"/>
          <ac:spMkLst>
            <pc:docMk/>
            <pc:sldMk cId="2859815796" sldId="325"/>
            <ac:spMk id="2" creationId="{AAB9F923-3D98-49EE-927E-35748313EB37}"/>
          </ac:spMkLst>
        </pc:spChg>
      </pc:sldChg>
    </pc:docChg>
  </pc:docChgLst>
  <pc:docChgLst>
    <pc:chgData name="Margaret Fox" userId="892c1610-2351-4c35-b21d-3b293c8c172e" providerId="ADAL" clId="{A0B31DBB-3845-4FD7-BA22-208FC90ECCA5}"/>
    <pc:docChg chg="undo custSel addSld delSld modSld sldOrd">
      <pc:chgData name="Margaret Fox" userId="892c1610-2351-4c35-b21d-3b293c8c172e" providerId="ADAL" clId="{A0B31DBB-3845-4FD7-BA22-208FC90ECCA5}" dt="2021-12-01T15:18:08.675" v="2790" actId="1076"/>
      <pc:docMkLst>
        <pc:docMk/>
      </pc:docMkLst>
      <pc:sldChg chg="modSp mod">
        <pc:chgData name="Margaret Fox" userId="892c1610-2351-4c35-b21d-3b293c8c172e" providerId="ADAL" clId="{A0B31DBB-3845-4FD7-BA22-208FC90ECCA5}" dt="2021-12-01T14:41:21.707" v="2317" actId="20577"/>
        <pc:sldMkLst>
          <pc:docMk/>
          <pc:sldMk cId="3881917840" sldId="256"/>
        </pc:sldMkLst>
        <pc:spChg chg="mod">
          <ac:chgData name="Margaret Fox" userId="892c1610-2351-4c35-b21d-3b293c8c172e" providerId="ADAL" clId="{A0B31DBB-3845-4FD7-BA22-208FC90ECCA5}" dt="2021-12-01T14:41:21.707" v="2317" actId="20577"/>
          <ac:spMkLst>
            <pc:docMk/>
            <pc:sldMk cId="3881917840" sldId="256"/>
            <ac:spMk id="2" creationId="{A498E3EA-3B74-4AB6-A680-7FF77E458D00}"/>
          </ac:spMkLst>
        </pc:spChg>
      </pc:sldChg>
      <pc:sldChg chg="modSp mod">
        <pc:chgData name="Margaret Fox" userId="892c1610-2351-4c35-b21d-3b293c8c172e" providerId="ADAL" clId="{A0B31DBB-3845-4FD7-BA22-208FC90ECCA5}" dt="2021-11-30T18:54:57.341" v="45" actId="20577"/>
        <pc:sldMkLst>
          <pc:docMk/>
          <pc:sldMk cId="1260153591" sldId="257"/>
        </pc:sldMkLst>
        <pc:spChg chg="mod">
          <ac:chgData name="Margaret Fox" userId="892c1610-2351-4c35-b21d-3b293c8c172e" providerId="ADAL" clId="{A0B31DBB-3845-4FD7-BA22-208FC90ECCA5}" dt="2021-11-30T18:54:57.341" v="45" actId="20577"/>
          <ac:spMkLst>
            <pc:docMk/>
            <pc:sldMk cId="1260153591" sldId="257"/>
            <ac:spMk id="2" creationId="{AAB9F923-3D98-49EE-927E-35748313EB37}"/>
          </ac:spMkLst>
        </pc:spChg>
      </pc:sldChg>
      <pc:sldChg chg="modSp mod">
        <pc:chgData name="Margaret Fox" userId="892c1610-2351-4c35-b21d-3b293c8c172e" providerId="ADAL" clId="{A0B31DBB-3845-4FD7-BA22-208FC90ECCA5}" dt="2021-11-30T18:56:23.667" v="133" actId="255"/>
        <pc:sldMkLst>
          <pc:docMk/>
          <pc:sldMk cId="3285693065" sldId="262"/>
        </pc:sldMkLst>
        <pc:spChg chg="mod">
          <ac:chgData name="Margaret Fox" userId="892c1610-2351-4c35-b21d-3b293c8c172e" providerId="ADAL" clId="{A0B31DBB-3845-4FD7-BA22-208FC90ECCA5}" dt="2021-11-30T18:56:23.667" v="133" actId="255"/>
          <ac:spMkLst>
            <pc:docMk/>
            <pc:sldMk cId="3285693065" sldId="262"/>
            <ac:spMk id="2" creationId="{AAB9F923-3D98-49EE-927E-35748313EB37}"/>
          </ac:spMkLst>
        </pc:spChg>
      </pc:sldChg>
      <pc:sldChg chg="modSp mod">
        <pc:chgData name="Margaret Fox" userId="892c1610-2351-4c35-b21d-3b293c8c172e" providerId="ADAL" clId="{A0B31DBB-3845-4FD7-BA22-208FC90ECCA5}" dt="2021-11-30T20:04:43.513" v="2188" actId="20577"/>
        <pc:sldMkLst>
          <pc:docMk/>
          <pc:sldMk cId="1809337763" sldId="277"/>
        </pc:sldMkLst>
        <pc:spChg chg="mod">
          <ac:chgData name="Margaret Fox" userId="892c1610-2351-4c35-b21d-3b293c8c172e" providerId="ADAL" clId="{A0B31DBB-3845-4FD7-BA22-208FC90ECCA5}" dt="2021-11-30T20:04:43.513" v="2188" actId="20577"/>
          <ac:spMkLst>
            <pc:docMk/>
            <pc:sldMk cId="1809337763" sldId="277"/>
            <ac:spMk id="2" creationId="{AAB9F923-3D98-49EE-927E-35748313EB37}"/>
          </ac:spMkLst>
        </pc:spChg>
      </pc:sldChg>
      <pc:sldChg chg="modSp mod">
        <pc:chgData name="Margaret Fox" userId="892c1610-2351-4c35-b21d-3b293c8c172e" providerId="ADAL" clId="{A0B31DBB-3845-4FD7-BA22-208FC90ECCA5}" dt="2021-11-30T18:54:30.983" v="11" actId="20577"/>
        <pc:sldMkLst>
          <pc:docMk/>
          <pc:sldMk cId="1128444069" sldId="278"/>
        </pc:sldMkLst>
        <pc:spChg chg="mod">
          <ac:chgData name="Margaret Fox" userId="892c1610-2351-4c35-b21d-3b293c8c172e" providerId="ADAL" clId="{A0B31DBB-3845-4FD7-BA22-208FC90ECCA5}" dt="2021-11-30T18:54:30.983" v="11" actId="20577"/>
          <ac:spMkLst>
            <pc:docMk/>
            <pc:sldMk cId="1128444069" sldId="278"/>
            <ac:spMk id="2" creationId="{AAB9F923-3D98-49EE-927E-35748313EB37}"/>
          </ac:spMkLst>
        </pc:spChg>
      </pc:sldChg>
      <pc:sldChg chg="modSp mod">
        <pc:chgData name="Margaret Fox" userId="892c1610-2351-4c35-b21d-3b293c8c172e" providerId="ADAL" clId="{A0B31DBB-3845-4FD7-BA22-208FC90ECCA5}" dt="2021-11-30T18:57:39.243" v="409" actId="313"/>
        <pc:sldMkLst>
          <pc:docMk/>
          <pc:sldMk cId="2466888729" sldId="308"/>
        </pc:sldMkLst>
        <pc:spChg chg="mod">
          <ac:chgData name="Margaret Fox" userId="892c1610-2351-4c35-b21d-3b293c8c172e" providerId="ADAL" clId="{A0B31DBB-3845-4FD7-BA22-208FC90ECCA5}" dt="2021-11-30T18:57:39.243" v="409" actId="313"/>
          <ac:spMkLst>
            <pc:docMk/>
            <pc:sldMk cId="2466888729" sldId="308"/>
            <ac:spMk id="2" creationId="{AAB9F923-3D98-49EE-927E-35748313EB37}"/>
          </ac:spMkLst>
        </pc:spChg>
      </pc:sldChg>
      <pc:sldChg chg="del">
        <pc:chgData name="Margaret Fox" userId="892c1610-2351-4c35-b21d-3b293c8c172e" providerId="ADAL" clId="{A0B31DBB-3845-4FD7-BA22-208FC90ECCA5}" dt="2021-11-30T19:15:47.193" v="1509" actId="47"/>
        <pc:sldMkLst>
          <pc:docMk/>
          <pc:sldMk cId="1051045009" sldId="310"/>
        </pc:sldMkLst>
      </pc:sldChg>
      <pc:sldChg chg="addSp delSp modSp mod">
        <pc:chgData name="Margaret Fox" userId="892c1610-2351-4c35-b21d-3b293c8c172e" providerId="ADAL" clId="{A0B31DBB-3845-4FD7-BA22-208FC90ECCA5}" dt="2021-11-30T19:19:11.230" v="1527" actId="14100"/>
        <pc:sldMkLst>
          <pc:docMk/>
          <pc:sldMk cId="1117480482" sldId="311"/>
        </pc:sldMkLst>
        <pc:spChg chg="mod">
          <ac:chgData name="Margaret Fox" userId="892c1610-2351-4c35-b21d-3b293c8c172e" providerId="ADAL" clId="{A0B31DBB-3845-4FD7-BA22-208FC90ECCA5}" dt="2021-11-30T19:18:19.582" v="1517" actId="20577"/>
          <ac:spMkLst>
            <pc:docMk/>
            <pc:sldMk cId="1117480482" sldId="311"/>
            <ac:spMk id="2" creationId="{AAB9F923-3D98-49EE-927E-35748313EB37}"/>
          </ac:spMkLst>
        </pc:spChg>
        <pc:picChg chg="add mod">
          <ac:chgData name="Margaret Fox" userId="892c1610-2351-4c35-b21d-3b293c8c172e" providerId="ADAL" clId="{A0B31DBB-3845-4FD7-BA22-208FC90ECCA5}" dt="2021-11-30T19:19:11.230" v="1527" actId="14100"/>
          <ac:picMkLst>
            <pc:docMk/>
            <pc:sldMk cId="1117480482" sldId="311"/>
            <ac:picMk id="1026" creationId="{08578DC7-E183-49E2-8E97-B15D7713B4B3}"/>
          </ac:picMkLst>
        </pc:picChg>
        <pc:picChg chg="del">
          <ac:chgData name="Margaret Fox" userId="892c1610-2351-4c35-b21d-3b293c8c172e" providerId="ADAL" clId="{A0B31DBB-3845-4FD7-BA22-208FC90ECCA5}" dt="2021-11-30T19:18:52.685" v="1524" actId="478"/>
          <ac:picMkLst>
            <pc:docMk/>
            <pc:sldMk cId="1117480482" sldId="311"/>
            <ac:picMk id="2050" creationId="{9E476F11-15D0-42A8-BDAC-FCD6AA8E73AE}"/>
          </ac:picMkLst>
        </pc:picChg>
      </pc:sldChg>
      <pc:sldChg chg="del">
        <pc:chgData name="Margaret Fox" userId="892c1610-2351-4c35-b21d-3b293c8c172e" providerId="ADAL" clId="{A0B31DBB-3845-4FD7-BA22-208FC90ECCA5}" dt="2021-11-30T18:55:14.794" v="47" actId="47"/>
        <pc:sldMkLst>
          <pc:docMk/>
          <pc:sldMk cId="2809317494" sldId="331"/>
        </pc:sldMkLst>
      </pc:sldChg>
      <pc:sldChg chg="del">
        <pc:chgData name="Margaret Fox" userId="892c1610-2351-4c35-b21d-3b293c8c172e" providerId="ADAL" clId="{A0B31DBB-3845-4FD7-BA22-208FC90ECCA5}" dt="2021-11-30T19:15:21.469" v="1454" actId="47"/>
        <pc:sldMkLst>
          <pc:docMk/>
          <pc:sldMk cId="273157310" sldId="333"/>
        </pc:sldMkLst>
      </pc:sldChg>
      <pc:sldChg chg="del">
        <pc:chgData name="Margaret Fox" userId="892c1610-2351-4c35-b21d-3b293c8c172e" providerId="ADAL" clId="{A0B31DBB-3845-4FD7-BA22-208FC90ECCA5}" dt="2021-11-30T20:04:17.312" v="2124" actId="47"/>
        <pc:sldMkLst>
          <pc:docMk/>
          <pc:sldMk cId="1701177917" sldId="335"/>
        </pc:sldMkLst>
      </pc:sldChg>
      <pc:sldChg chg="del">
        <pc:chgData name="Margaret Fox" userId="892c1610-2351-4c35-b21d-3b293c8c172e" providerId="ADAL" clId="{A0B31DBB-3845-4FD7-BA22-208FC90ECCA5}" dt="2021-11-30T18:55:13.716" v="46" actId="47"/>
        <pc:sldMkLst>
          <pc:docMk/>
          <pc:sldMk cId="152984106" sldId="338"/>
        </pc:sldMkLst>
      </pc:sldChg>
      <pc:sldChg chg="modSp mod ord">
        <pc:chgData name="Margaret Fox" userId="892c1610-2351-4c35-b21d-3b293c8c172e" providerId="ADAL" clId="{A0B31DBB-3845-4FD7-BA22-208FC90ECCA5}" dt="2021-11-30T20:05:45.597" v="2315"/>
        <pc:sldMkLst>
          <pc:docMk/>
          <pc:sldMk cId="2253875392" sldId="339"/>
        </pc:sldMkLst>
        <pc:spChg chg="mod">
          <ac:chgData name="Margaret Fox" userId="892c1610-2351-4c35-b21d-3b293c8c172e" providerId="ADAL" clId="{A0B31DBB-3845-4FD7-BA22-208FC90ECCA5}" dt="2021-11-30T19:14:49.683" v="1453" actId="20577"/>
          <ac:spMkLst>
            <pc:docMk/>
            <pc:sldMk cId="2253875392" sldId="339"/>
            <ac:spMk id="2" creationId="{AAB9F923-3D98-49EE-927E-35748313EB37}"/>
          </ac:spMkLst>
        </pc:spChg>
      </pc:sldChg>
      <pc:sldChg chg="del">
        <pc:chgData name="Margaret Fox" userId="892c1610-2351-4c35-b21d-3b293c8c172e" providerId="ADAL" clId="{A0B31DBB-3845-4FD7-BA22-208FC90ECCA5}" dt="2021-11-30T19:15:43.811" v="1507" actId="47"/>
        <pc:sldMkLst>
          <pc:docMk/>
          <pc:sldMk cId="62060523" sldId="340"/>
        </pc:sldMkLst>
      </pc:sldChg>
      <pc:sldChg chg="del">
        <pc:chgData name="Margaret Fox" userId="892c1610-2351-4c35-b21d-3b293c8c172e" providerId="ADAL" clId="{A0B31DBB-3845-4FD7-BA22-208FC90ECCA5}" dt="2021-11-30T19:15:45.407" v="1508" actId="47"/>
        <pc:sldMkLst>
          <pc:docMk/>
          <pc:sldMk cId="2059827622" sldId="341"/>
        </pc:sldMkLst>
      </pc:sldChg>
      <pc:sldChg chg="del">
        <pc:chgData name="Margaret Fox" userId="892c1610-2351-4c35-b21d-3b293c8c172e" providerId="ADAL" clId="{A0B31DBB-3845-4FD7-BA22-208FC90ECCA5}" dt="2021-11-30T19:18:34.933" v="1518" actId="47"/>
        <pc:sldMkLst>
          <pc:docMk/>
          <pc:sldMk cId="2457450281" sldId="342"/>
        </pc:sldMkLst>
      </pc:sldChg>
      <pc:sldChg chg="del">
        <pc:chgData name="Margaret Fox" userId="892c1610-2351-4c35-b21d-3b293c8c172e" providerId="ADAL" clId="{A0B31DBB-3845-4FD7-BA22-208FC90ECCA5}" dt="2021-11-30T19:18:38.473" v="1521" actId="47"/>
        <pc:sldMkLst>
          <pc:docMk/>
          <pc:sldMk cId="620142920" sldId="343"/>
        </pc:sldMkLst>
      </pc:sldChg>
      <pc:sldChg chg="del">
        <pc:chgData name="Margaret Fox" userId="892c1610-2351-4c35-b21d-3b293c8c172e" providerId="ADAL" clId="{A0B31DBB-3845-4FD7-BA22-208FC90ECCA5}" dt="2021-11-30T19:18:36.408" v="1519" actId="47"/>
        <pc:sldMkLst>
          <pc:docMk/>
          <pc:sldMk cId="3510752935" sldId="344"/>
        </pc:sldMkLst>
      </pc:sldChg>
      <pc:sldChg chg="del">
        <pc:chgData name="Margaret Fox" userId="892c1610-2351-4c35-b21d-3b293c8c172e" providerId="ADAL" clId="{A0B31DBB-3845-4FD7-BA22-208FC90ECCA5}" dt="2021-11-30T19:18:37.221" v="1520" actId="47"/>
        <pc:sldMkLst>
          <pc:docMk/>
          <pc:sldMk cId="2810947904" sldId="345"/>
        </pc:sldMkLst>
      </pc:sldChg>
      <pc:sldChg chg="del">
        <pc:chgData name="Margaret Fox" userId="892c1610-2351-4c35-b21d-3b293c8c172e" providerId="ADAL" clId="{A0B31DBB-3845-4FD7-BA22-208FC90ECCA5}" dt="2021-11-30T19:18:39.496" v="1522" actId="47"/>
        <pc:sldMkLst>
          <pc:docMk/>
          <pc:sldMk cId="977375305" sldId="346"/>
        </pc:sldMkLst>
      </pc:sldChg>
      <pc:sldChg chg="del">
        <pc:chgData name="Margaret Fox" userId="892c1610-2351-4c35-b21d-3b293c8c172e" providerId="ADAL" clId="{A0B31DBB-3845-4FD7-BA22-208FC90ECCA5}" dt="2021-11-30T19:18:41.152" v="1523" actId="47"/>
        <pc:sldMkLst>
          <pc:docMk/>
          <pc:sldMk cId="1162117100" sldId="347"/>
        </pc:sldMkLst>
      </pc:sldChg>
      <pc:sldChg chg="modSp mod modNotesTx">
        <pc:chgData name="Margaret Fox" userId="892c1610-2351-4c35-b21d-3b293c8c172e" providerId="ADAL" clId="{A0B31DBB-3845-4FD7-BA22-208FC90ECCA5}" dt="2021-11-30T20:02:35.179" v="1872" actId="5793"/>
        <pc:sldMkLst>
          <pc:docMk/>
          <pc:sldMk cId="700559569" sldId="348"/>
        </pc:sldMkLst>
        <pc:spChg chg="mod">
          <ac:chgData name="Margaret Fox" userId="892c1610-2351-4c35-b21d-3b293c8c172e" providerId="ADAL" clId="{A0B31DBB-3845-4FD7-BA22-208FC90ECCA5}" dt="2021-11-30T20:02:11.123" v="1842" actId="1076"/>
          <ac:spMkLst>
            <pc:docMk/>
            <pc:sldMk cId="700559569" sldId="348"/>
            <ac:spMk id="2" creationId="{AAB9F923-3D98-49EE-927E-35748313EB37}"/>
          </ac:spMkLst>
        </pc:spChg>
      </pc:sldChg>
      <pc:sldChg chg="del">
        <pc:chgData name="Margaret Fox" userId="892c1610-2351-4c35-b21d-3b293c8c172e" providerId="ADAL" clId="{A0B31DBB-3845-4FD7-BA22-208FC90ECCA5}" dt="2021-11-30T20:04:04.277" v="2122" actId="47"/>
        <pc:sldMkLst>
          <pc:docMk/>
          <pc:sldMk cId="2086337223" sldId="349"/>
        </pc:sldMkLst>
      </pc:sldChg>
      <pc:sldChg chg="del">
        <pc:chgData name="Margaret Fox" userId="892c1610-2351-4c35-b21d-3b293c8c172e" providerId="ADAL" clId="{A0B31DBB-3845-4FD7-BA22-208FC90ECCA5}" dt="2021-11-30T20:04:14.949" v="2123" actId="47"/>
        <pc:sldMkLst>
          <pc:docMk/>
          <pc:sldMk cId="1153364666" sldId="350"/>
        </pc:sldMkLst>
      </pc:sldChg>
      <pc:sldChg chg="modSp mod">
        <pc:chgData name="Margaret Fox" userId="892c1610-2351-4c35-b21d-3b293c8c172e" providerId="ADAL" clId="{A0B31DBB-3845-4FD7-BA22-208FC90ECCA5}" dt="2021-11-30T20:03:49.628" v="2121" actId="5793"/>
        <pc:sldMkLst>
          <pc:docMk/>
          <pc:sldMk cId="2077932830" sldId="351"/>
        </pc:sldMkLst>
        <pc:spChg chg="mod">
          <ac:chgData name="Margaret Fox" userId="892c1610-2351-4c35-b21d-3b293c8c172e" providerId="ADAL" clId="{A0B31DBB-3845-4FD7-BA22-208FC90ECCA5}" dt="2021-11-30T20:03:49.628" v="2121" actId="5793"/>
          <ac:spMkLst>
            <pc:docMk/>
            <pc:sldMk cId="2077932830" sldId="351"/>
            <ac:spMk id="2" creationId="{AAB9F923-3D98-49EE-927E-35748313EB37}"/>
          </ac:spMkLst>
        </pc:spChg>
      </pc:sldChg>
      <pc:sldChg chg="modSp add mod">
        <pc:chgData name="Margaret Fox" userId="892c1610-2351-4c35-b21d-3b293c8c172e" providerId="ADAL" clId="{A0B31DBB-3845-4FD7-BA22-208FC90ECCA5}" dt="2021-11-30T18:58:14.383" v="440" actId="20577"/>
        <pc:sldMkLst>
          <pc:docMk/>
          <pc:sldMk cId="895514529" sldId="352"/>
        </pc:sldMkLst>
        <pc:spChg chg="mod">
          <ac:chgData name="Margaret Fox" userId="892c1610-2351-4c35-b21d-3b293c8c172e" providerId="ADAL" clId="{A0B31DBB-3845-4FD7-BA22-208FC90ECCA5}" dt="2021-11-30T18:58:14.383" v="440" actId="20577"/>
          <ac:spMkLst>
            <pc:docMk/>
            <pc:sldMk cId="895514529" sldId="352"/>
            <ac:spMk id="2" creationId="{AAB9F923-3D98-49EE-927E-35748313EB37}"/>
          </ac:spMkLst>
        </pc:spChg>
      </pc:sldChg>
      <pc:sldChg chg="modSp add mod">
        <pc:chgData name="Margaret Fox" userId="892c1610-2351-4c35-b21d-3b293c8c172e" providerId="ADAL" clId="{A0B31DBB-3845-4FD7-BA22-208FC90ECCA5}" dt="2021-11-30T19:00:22.363" v="570" actId="20577"/>
        <pc:sldMkLst>
          <pc:docMk/>
          <pc:sldMk cId="2828278509" sldId="353"/>
        </pc:sldMkLst>
        <pc:spChg chg="mod">
          <ac:chgData name="Margaret Fox" userId="892c1610-2351-4c35-b21d-3b293c8c172e" providerId="ADAL" clId="{A0B31DBB-3845-4FD7-BA22-208FC90ECCA5}" dt="2021-11-30T19:00:22.363" v="570" actId="20577"/>
          <ac:spMkLst>
            <pc:docMk/>
            <pc:sldMk cId="2828278509" sldId="353"/>
            <ac:spMk id="2" creationId="{AAB9F923-3D98-49EE-927E-35748313EB37}"/>
          </ac:spMkLst>
        </pc:spChg>
      </pc:sldChg>
      <pc:sldChg chg="modSp add mod">
        <pc:chgData name="Margaret Fox" userId="892c1610-2351-4c35-b21d-3b293c8c172e" providerId="ADAL" clId="{A0B31DBB-3845-4FD7-BA22-208FC90ECCA5}" dt="2021-11-30T19:06:28.679" v="876" actId="20577"/>
        <pc:sldMkLst>
          <pc:docMk/>
          <pc:sldMk cId="1052565947" sldId="354"/>
        </pc:sldMkLst>
        <pc:spChg chg="mod">
          <ac:chgData name="Margaret Fox" userId="892c1610-2351-4c35-b21d-3b293c8c172e" providerId="ADAL" clId="{A0B31DBB-3845-4FD7-BA22-208FC90ECCA5}" dt="2021-11-30T19:06:28.679" v="876" actId="20577"/>
          <ac:spMkLst>
            <pc:docMk/>
            <pc:sldMk cId="1052565947" sldId="354"/>
            <ac:spMk id="2" creationId="{AAB9F923-3D98-49EE-927E-35748313EB37}"/>
          </ac:spMkLst>
        </pc:spChg>
      </pc:sldChg>
      <pc:sldChg chg="modSp add mod modNotesTx">
        <pc:chgData name="Margaret Fox" userId="892c1610-2351-4c35-b21d-3b293c8c172e" providerId="ADAL" clId="{A0B31DBB-3845-4FD7-BA22-208FC90ECCA5}" dt="2021-11-30T19:11:55.984" v="1144" actId="20577"/>
        <pc:sldMkLst>
          <pc:docMk/>
          <pc:sldMk cId="918001368" sldId="355"/>
        </pc:sldMkLst>
        <pc:spChg chg="mod">
          <ac:chgData name="Margaret Fox" userId="892c1610-2351-4c35-b21d-3b293c8c172e" providerId="ADAL" clId="{A0B31DBB-3845-4FD7-BA22-208FC90ECCA5}" dt="2021-11-30T19:08:07.239" v="1036" actId="20577"/>
          <ac:spMkLst>
            <pc:docMk/>
            <pc:sldMk cId="918001368" sldId="355"/>
            <ac:spMk id="2" creationId="{AAB9F923-3D98-49EE-927E-35748313EB37}"/>
          </ac:spMkLst>
        </pc:spChg>
      </pc:sldChg>
      <pc:sldChg chg="add del">
        <pc:chgData name="Margaret Fox" userId="892c1610-2351-4c35-b21d-3b293c8c172e" providerId="ADAL" clId="{A0B31DBB-3845-4FD7-BA22-208FC90ECCA5}" dt="2021-11-30T19:10:08.762" v="1038" actId="47"/>
        <pc:sldMkLst>
          <pc:docMk/>
          <pc:sldMk cId="120268322" sldId="356"/>
        </pc:sldMkLst>
      </pc:sldChg>
      <pc:sldChg chg="modSp add mod">
        <pc:chgData name="Margaret Fox" userId="892c1610-2351-4c35-b21d-3b293c8c172e" providerId="ADAL" clId="{A0B31DBB-3845-4FD7-BA22-208FC90ECCA5}" dt="2021-11-30T20:05:15.924" v="2313" actId="20577"/>
        <pc:sldMkLst>
          <pc:docMk/>
          <pc:sldMk cId="2255498705" sldId="356"/>
        </pc:sldMkLst>
        <pc:spChg chg="mod">
          <ac:chgData name="Margaret Fox" userId="892c1610-2351-4c35-b21d-3b293c8c172e" providerId="ADAL" clId="{A0B31DBB-3845-4FD7-BA22-208FC90ECCA5}" dt="2021-11-30T20:05:15.924" v="2313" actId="20577"/>
          <ac:spMkLst>
            <pc:docMk/>
            <pc:sldMk cId="2255498705" sldId="356"/>
            <ac:spMk id="2" creationId="{AAB9F923-3D98-49EE-927E-35748313EB37}"/>
          </ac:spMkLst>
        </pc:spChg>
      </pc:sldChg>
      <pc:sldChg chg="modSp add mod">
        <pc:chgData name="Margaret Fox" userId="892c1610-2351-4c35-b21d-3b293c8c172e" providerId="ADAL" clId="{A0B31DBB-3845-4FD7-BA22-208FC90ECCA5}" dt="2021-12-01T15:18:08.675" v="2790" actId="1076"/>
        <pc:sldMkLst>
          <pc:docMk/>
          <pc:sldMk cId="2156293052" sldId="357"/>
        </pc:sldMkLst>
        <pc:spChg chg="mod">
          <ac:chgData name="Margaret Fox" userId="892c1610-2351-4c35-b21d-3b293c8c172e" providerId="ADAL" clId="{A0B31DBB-3845-4FD7-BA22-208FC90ECCA5}" dt="2021-12-01T15:18:08.675" v="2790" actId="1076"/>
          <ac:spMkLst>
            <pc:docMk/>
            <pc:sldMk cId="2156293052" sldId="357"/>
            <ac:spMk id="2" creationId="{AAB9F923-3D98-49EE-927E-35748313EB37}"/>
          </ac:spMkLst>
        </pc:spChg>
      </pc:sldChg>
    </pc:docChg>
  </pc:docChgLst>
  <pc:docChgLst>
    <pc:chgData name="Margaret Fox" userId="892c1610-2351-4c35-b21d-3b293c8c172e" providerId="ADAL" clId="{F414125E-9724-40DF-AB1C-441E2BAB1F3C}"/>
    <pc:docChg chg="undo custSel addSld delSld modSld sldOrd">
      <pc:chgData name="Margaret Fox" userId="892c1610-2351-4c35-b21d-3b293c8c172e" providerId="ADAL" clId="{F414125E-9724-40DF-AB1C-441E2BAB1F3C}" dt="2021-10-06T20:55:13.674" v="4072" actId="20577"/>
      <pc:docMkLst>
        <pc:docMk/>
      </pc:docMkLst>
      <pc:sldChg chg="modSp mod">
        <pc:chgData name="Margaret Fox" userId="892c1610-2351-4c35-b21d-3b293c8c172e" providerId="ADAL" clId="{F414125E-9724-40DF-AB1C-441E2BAB1F3C}" dt="2021-10-05T21:59:23.507" v="59" actId="20577"/>
        <pc:sldMkLst>
          <pc:docMk/>
          <pc:sldMk cId="1260153591" sldId="257"/>
        </pc:sldMkLst>
        <pc:spChg chg="mod">
          <ac:chgData name="Margaret Fox" userId="892c1610-2351-4c35-b21d-3b293c8c172e" providerId="ADAL" clId="{F414125E-9724-40DF-AB1C-441E2BAB1F3C}" dt="2021-10-05T21:59:23.507" v="59" actId="20577"/>
          <ac:spMkLst>
            <pc:docMk/>
            <pc:sldMk cId="1260153591" sldId="257"/>
            <ac:spMk id="2" creationId="{AAB9F923-3D98-49EE-927E-35748313EB37}"/>
          </ac:spMkLst>
        </pc:spChg>
      </pc:sldChg>
      <pc:sldChg chg="modSp mod">
        <pc:chgData name="Margaret Fox" userId="892c1610-2351-4c35-b21d-3b293c8c172e" providerId="ADAL" clId="{F414125E-9724-40DF-AB1C-441E2BAB1F3C}" dt="2021-10-05T22:08:14.354" v="902" actId="20577"/>
        <pc:sldMkLst>
          <pc:docMk/>
          <pc:sldMk cId="1885176252" sldId="258"/>
        </pc:sldMkLst>
        <pc:spChg chg="mod">
          <ac:chgData name="Margaret Fox" userId="892c1610-2351-4c35-b21d-3b293c8c172e" providerId="ADAL" clId="{F414125E-9724-40DF-AB1C-441E2BAB1F3C}" dt="2021-10-05T22:08:14.354" v="902" actId="20577"/>
          <ac:spMkLst>
            <pc:docMk/>
            <pc:sldMk cId="1885176252" sldId="258"/>
            <ac:spMk id="2" creationId="{AAB9F923-3D98-49EE-927E-35748313EB37}"/>
          </ac:spMkLst>
        </pc:spChg>
      </pc:sldChg>
      <pc:sldChg chg="addSp delSp modSp mod">
        <pc:chgData name="Margaret Fox" userId="892c1610-2351-4c35-b21d-3b293c8c172e" providerId="ADAL" clId="{F414125E-9724-40DF-AB1C-441E2BAB1F3C}" dt="2021-10-06T20:51:38.445" v="4065" actId="1440"/>
        <pc:sldMkLst>
          <pc:docMk/>
          <pc:sldMk cId="2586962450" sldId="259"/>
        </pc:sldMkLst>
        <pc:spChg chg="mod">
          <ac:chgData name="Margaret Fox" userId="892c1610-2351-4c35-b21d-3b293c8c172e" providerId="ADAL" clId="{F414125E-9724-40DF-AB1C-441E2BAB1F3C}" dt="2021-10-05T22:18:10.481" v="1226" actId="14100"/>
          <ac:spMkLst>
            <pc:docMk/>
            <pc:sldMk cId="2586962450" sldId="259"/>
            <ac:spMk id="2" creationId="{AAB9F923-3D98-49EE-927E-35748313EB37}"/>
          </ac:spMkLst>
        </pc:spChg>
        <pc:picChg chg="add mod">
          <ac:chgData name="Margaret Fox" userId="892c1610-2351-4c35-b21d-3b293c8c172e" providerId="ADAL" clId="{F414125E-9724-40DF-AB1C-441E2BAB1F3C}" dt="2021-10-06T20:51:38.445" v="4065" actId="1440"/>
          <ac:picMkLst>
            <pc:docMk/>
            <pc:sldMk cId="2586962450" sldId="259"/>
            <ac:picMk id="3" creationId="{EE90A307-CB6B-4B7B-832A-C417E447B38B}"/>
          </ac:picMkLst>
        </pc:picChg>
        <pc:picChg chg="add del mod">
          <ac:chgData name="Margaret Fox" userId="892c1610-2351-4c35-b21d-3b293c8c172e" providerId="ADAL" clId="{F414125E-9724-40DF-AB1C-441E2BAB1F3C}" dt="2021-10-06T19:57:05.824" v="2072" actId="21"/>
          <ac:picMkLst>
            <pc:docMk/>
            <pc:sldMk cId="2586962450" sldId="259"/>
            <ac:picMk id="1026" creationId="{2F186284-05CE-42F9-96DE-956981103031}"/>
          </ac:picMkLst>
        </pc:picChg>
        <pc:picChg chg="del">
          <ac:chgData name="Margaret Fox" userId="892c1610-2351-4c35-b21d-3b293c8c172e" providerId="ADAL" clId="{F414125E-9724-40DF-AB1C-441E2BAB1F3C}" dt="2021-10-05T22:08:44.745" v="910" actId="478"/>
          <ac:picMkLst>
            <pc:docMk/>
            <pc:sldMk cId="2586962450" sldId="259"/>
            <ac:picMk id="1028" creationId="{9FD29530-D07B-4B47-91A6-4B1FB3AE519A}"/>
          </ac:picMkLst>
        </pc:picChg>
      </pc:sldChg>
      <pc:sldChg chg="modSp mod">
        <pc:chgData name="Margaret Fox" userId="892c1610-2351-4c35-b21d-3b293c8c172e" providerId="ADAL" clId="{F414125E-9724-40DF-AB1C-441E2BAB1F3C}" dt="2021-10-06T20:26:17.831" v="3068" actId="1076"/>
        <pc:sldMkLst>
          <pc:docMk/>
          <pc:sldMk cId="570317477" sldId="261"/>
        </pc:sldMkLst>
        <pc:spChg chg="mod">
          <ac:chgData name="Margaret Fox" userId="892c1610-2351-4c35-b21d-3b293c8c172e" providerId="ADAL" clId="{F414125E-9724-40DF-AB1C-441E2BAB1F3C}" dt="2021-10-06T20:26:17.831" v="3068" actId="1076"/>
          <ac:spMkLst>
            <pc:docMk/>
            <pc:sldMk cId="570317477" sldId="261"/>
            <ac:spMk id="2" creationId="{AAB9F923-3D98-49EE-927E-35748313EB37}"/>
          </ac:spMkLst>
        </pc:spChg>
      </pc:sldChg>
      <pc:sldChg chg="modSp mod">
        <pc:chgData name="Margaret Fox" userId="892c1610-2351-4c35-b21d-3b293c8c172e" providerId="ADAL" clId="{F414125E-9724-40DF-AB1C-441E2BAB1F3C}" dt="2021-10-06T14:47:32.952" v="2068" actId="20577"/>
        <pc:sldMkLst>
          <pc:docMk/>
          <pc:sldMk cId="3285693065" sldId="262"/>
        </pc:sldMkLst>
        <pc:spChg chg="mod">
          <ac:chgData name="Margaret Fox" userId="892c1610-2351-4c35-b21d-3b293c8c172e" providerId="ADAL" clId="{F414125E-9724-40DF-AB1C-441E2BAB1F3C}" dt="2021-10-06T14:47:32.952" v="2068" actId="20577"/>
          <ac:spMkLst>
            <pc:docMk/>
            <pc:sldMk cId="3285693065" sldId="262"/>
            <ac:spMk id="2" creationId="{AAB9F923-3D98-49EE-927E-35748313EB37}"/>
          </ac:spMkLst>
        </pc:spChg>
      </pc:sldChg>
      <pc:sldChg chg="modSp mod">
        <pc:chgData name="Margaret Fox" userId="892c1610-2351-4c35-b21d-3b293c8c172e" providerId="ADAL" clId="{F414125E-9724-40DF-AB1C-441E2BAB1F3C}" dt="2021-10-05T22:01:56.805" v="491" actId="113"/>
        <pc:sldMkLst>
          <pc:docMk/>
          <pc:sldMk cId="1809337763" sldId="277"/>
        </pc:sldMkLst>
        <pc:spChg chg="mod">
          <ac:chgData name="Margaret Fox" userId="892c1610-2351-4c35-b21d-3b293c8c172e" providerId="ADAL" clId="{F414125E-9724-40DF-AB1C-441E2BAB1F3C}" dt="2021-10-05T22:01:56.805" v="491" actId="113"/>
          <ac:spMkLst>
            <pc:docMk/>
            <pc:sldMk cId="1809337763" sldId="277"/>
            <ac:spMk id="2" creationId="{AAB9F923-3D98-49EE-927E-35748313EB37}"/>
          </ac:spMkLst>
        </pc:spChg>
      </pc:sldChg>
      <pc:sldChg chg="modSp mod">
        <pc:chgData name="Margaret Fox" userId="892c1610-2351-4c35-b21d-3b293c8c172e" providerId="ADAL" clId="{F414125E-9724-40DF-AB1C-441E2BAB1F3C}" dt="2021-10-05T21:58:17.027" v="22" actId="20577"/>
        <pc:sldMkLst>
          <pc:docMk/>
          <pc:sldMk cId="1128444069" sldId="278"/>
        </pc:sldMkLst>
        <pc:spChg chg="mod">
          <ac:chgData name="Margaret Fox" userId="892c1610-2351-4c35-b21d-3b293c8c172e" providerId="ADAL" clId="{F414125E-9724-40DF-AB1C-441E2BAB1F3C}" dt="2021-10-05T21:58:17.027" v="22" actId="20577"/>
          <ac:spMkLst>
            <pc:docMk/>
            <pc:sldMk cId="1128444069" sldId="278"/>
            <ac:spMk id="2" creationId="{AAB9F923-3D98-49EE-927E-35748313EB37}"/>
          </ac:spMkLst>
        </pc:spChg>
      </pc:sldChg>
      <pc:sldChg chg="add">
        <pc:chgData name="Margaret Fox" userId="892c1610-2351-4c35-b21d-3b293c8c172e" providerId="ADAL" clId="{F414125E-9724-40DF-AB1C-441E2BAB1F3C}" dt="2021-10-06T20:43:06.641" v="3217"/>
        <pc:sldMkLst>
          <pc:docMk/>
          <pc:sldMk cId="2118827932" sldId="279"/>
        </pc:sldMkLst>
      </pc:sldChg>
      <pc:sldChg chg="addSp delSp modSp del mod ord">
        <pc:chgData name="Margaret Fox" userId="892c1610-2351-4c35-b21d-3b293c8c172e" providerId="ADAL" clId="{F414125E-9724-40DF-AB1C-441E2BAB1F3C}" dt="2021-10-06T20:43:03.316" v="3216" actId="2696"/>
        <pc:sldMkLst>
          <pc:docMk/>
          <pc:sldMk cId="3665054697" sldId="279"/>
        </pc:sldMkLst>
        <pc:spChg chg="mod">
          <ac:chgData name="Margaret Fox" userId="892c1610-2351-4c35-b21d-3b293c8c172e" providerId="ADAL" clId="{F414125E-9724-40DF-AB1C-441E2BAB1F3C}" dt="2021-10-06T14:39:10.461" v="1956" actId="1076"/>
          <ac:spMkLst>
            <pc:docMk/>
            <pc:sldMk cId="3665054697" sldId="279"/>
            <ac:spMk id="2" creationId="{AAB9F923-3D98-49EE-927E-35748313EB37}"/>
          </ac:spMkLst>
        </pc:spChg>
        <pc:picChg chg="add del mod">
          <ac:chgData name="Margaret Fox" userId="892c1610-2351-4c35-b21d-3b293c8c172e" providerId="ADAL" clId="{F414125E-9724-40DF-AB1C-441E2BAB1F3C}" dt="2021-10-06T20:43:00.337" v="3215" actId="21"/>
          <ac:picMkLst>
            <pc:docMk/>
            <pc:sldMk cId="3665054697" sldId="279"/>
            <ac:picMk id="2050" creationId="{9E476F11-15D0-42A8-BDAC-FCD6AA8E73AE}"/>
          </ac:picMkLst>
        </pc:picChg>
      </pc:sldChg>
      <pc:sldChg chg="del">
        <pc:chgData name="Margaret Fox" userId="892c1610-2351-4c35-b21d-3b293c8c172e" providerId="ADAL" clId="{F414125E-9724-40DF-AB1C-441E2BAB1F3C}" dt="2021-10-05T22:05:54.374" v="725" actId="47"/>
        <pc:sldMkLst>
          <pc:docMk/>
          <pc:sldMk cId="4207114276" sldId="280"/>
        </pc:sldMkLst>
      </pc:sldChg>
      <pc:sldChg chg="del ord">
        <pc:chgData name="Margaret Fox" userId="892c1610-2351-4c35-b21d-3b293c8c172e" providerId="ADAL" clId="{F414125E-9724-40DF-AB1C-441E2BAB1F3C}" dt="2021-10-06T20:20:53.891" v="2944" actId="47"/>
        <pc:sldMkLst>
          <pc:docMk/>
          <pc:sldMk cId="1823790849" sldId="281"/>
        </pc:sldMkLst>
      </pc:sldChg>
      <pc:sldChg chg="del">
        <pc:chgData name="Margaret Fox" userId="892c1610-2351-4c35-b21d-3b293c8c172e" providerId="ADAL" clId="{F414125E-9724-40DF-AB1C-441E2BAB1F3C}" dt="2021-10-06T20:21:06.188" v="2946" actId="47"/>
        <pc:sldMkLst>
          <pc:docMk/>
          <pc:sldMk cId="33985973" sldId="282"/>
        </pc:sldMkLst>
      </pc:sldChg>
      <pc:sldChg chg="del">
        <pc:chgData name="Margaret Fox" userId="892c1610-2351-4c35-b21d-3b293c8c172e" providerId="ADAL" clId="{F414125E-9724-40DF-AB1C-441E2BAB1F3C}" dt="2021-10-06T20:21:03.976" v="2945" actId="47"/>
        <pc:sldMkLst>
          <pc:docMk/>
          <pc:sldMk cId="700641284" sldId="284"/>
        </pc:sldMkLst>
      </pc:sldChg>
      <pc:sldChg chg="del">
        <pc:chgData name="Margaret Fox" userId="892c1610-2351-4c35-b21d-3b293c8c172e" providerId="ADAL" clId="{F414125E-9724-40DF-AB1C-441E2BAB1F3C}" dt="2021-10-06T20:21:07.895" v="2947" actId="47"/>
        <pc:sldMkLst>
          <pc:docMk/>
          <pc:sldMk cId="112271282" sldId="285"/>
        </pc:sldMkLst>
      </pc:sldChg>
      <pc:sldChg chg="del">
        <pc:chgData name="Margaret Fox" userId="892c1610-2351-4c35-b21d-3b293c8c172e" providerId="ADAL" clId="{F414125E-9724-40DF-AB1C-441E2BAB1F3C}" dt="2021-10-06T20:21:10.693" v="2948" actId="47"/>
        <pc:sldMkLst>
          <pc:docMk/>
          <pc:sldMk cId="3730941921" sldId="286"/>
        </pc:sldMkLst>
      </pc:sldChg>
      <pc:sldChg chg="modSp mod">
        <pc:chgData name="Margaret Fox" userId="892c1610-2351-4c35-b21d-3b293c8c172e" providerId="ADAL" clId="{F414125E-9724-40DF-AB1C-441E2BAB1F3C}" dt="2021-10-06T20:52:36.582" v="4069" actId="20577"/>
        <pc:sldMkLst>
          <pc:docMk/>
          <pc:sldMk cId="1771820215" sldId="287"/>
        </pc:sldMkLst>
        <pc:spChg chg="mod">
          <ac:chgData name="Margaret Fox" userId="892c1610-2351-4c35-b21d-3b293c8c172e" providerId="ADAL" clId="{F414125E-9724-40DF-AB1C-441E2BAB1F3C}" dt="2021-10-06T20:52:36.582" v="4069" actId="20577"/>
          <ac:spMkLst>
            <pc:docMk/>
            <pc:sldMk cId="1771820215" sldId="287"/>
            <ac:spMk id="2" creationId="{AAB9F923-3D98-49EE-927E-35748313EB37}"/>
          </ac:spMkLst>
        </pc:spChg>
      </pc:sldChg>
      <pc:sldChg chg="modSp mod">
        <pc:chgData name="Margaret Fox" userId="892c1610-2351-4c35-b21d-3b293c8c172e" providerId="ADAL" clId="{F414125E-9724-40DF-AB1C-441E2BAB1F3C}" dt="2021-10-06T20:43:52.587" v="3255" actId="20577"/>
        <pc:sldMkLst>
          <pc:docMk/>
          <pc:sldMk cId="3652541975" sldId="288"/>
        </pc:sldMkLst>
        <pc:spChg chg="mod">
          <ac:chgData name="Margaret Fox" userId="892c1610-2351-4c35-b21d-3b293c8c172e" providerId="ADAL" clId="{F414125E-9724-40DF-AB1C-441E2BAB1F3C}" dt="2021-10-06T20:43:52.587" v="3255" actId="20577"/>
          <ac:spMkLst>
            <pc:docMk/>
            <pc:sldMk cId="3652541975" sldId="288"/>
            <ac:spMk id="2" creationId="{AAB9F923-3D98-49EE-927E-35748313EB37}"/>
          </ac:spMkLst>
        </pc:spChg>
        <pc:picChg chg="mod">
          <ac:chgData name="Margaret Fox" userId="892c1610-2351-4c35-b21d-3b293c8c172e" providerId="ADAL" clId="{F414125E-9724-40DF-AB1C-441E2BAB1F3C}" dt="2021-10-06T20:30:14.596" v="3115" actId="1076"/>
          <ac:picMkLst>
            <pc:docMk/>
            <pc:sldMk cId="3652541975" sldId="288"/>
            <ac:picMk id="2050" creationId="{9E476F11-15D0-42A8-BDAC-FCD6AA8E73AE}"/>
          </ac:picMkLst>
        </pc:picChg>
      </pc:sldChg>
      <pc:sldChg chg="modSp mod ord">
        <pc:chgData name="Margaret Fox" userId="892c1610-2351-4c35-b21d-3b293c8c172e" providerId="ADAL" clId="{F414125E-9724-40DF-AB1C-441E2BAB1F3C}" dt="2021-10-06T14:40:25.247" v="1965"/>
        <pc:sldMkLst>
          <pc:docMk/>
          <pc:sldMk cId="104100806" sldId="289"/>
        </pc:sldMkLst>
        <pc:spChg chg="mod">
          <ac:chgData name="Margaret Fox" userId="892c1610-2351-4c35-b21d-3b293c8c172e" providerId="ADAL" clId="{F414125E-9724-40DF-AB1C-441E2BAB1F3C}" dt="2021-10-06T14:37:52.431" v="1941" actId="20577"/>
          <ac:spMkLst>
            <pc:docMk/>
            <pc:sldMk cId="104100806" sldId="289"/>
            <ac:spMk id="2" creationId="{AAB9F923-3D98-49EE-927E-35748313EB37}"/>
          </ac:spMkLst>
        </pc:spChg>
      </pc:sldChg>
      <pc:sldChg chg="modSp add mod">
        <pc:chgData name="Margaret Fox" userId="892c1610-2351-4c35-b21d-3b293c8c172e" providerId="ADAL" clId="{F414125E-9724-40DF-AB1C-441E2BAB1F3C}" dt="2021-10-05T22:05:43.116" v="724" actId="20577"/>
        <pc:sldMkLst>
          <pc:docMk/>
          <pc:sldMk cId="3252564777" sldId="290"/>
        </pc:sldMkLst>
        <pc:spChg chg="mod">
          <ac:chgData name="Margaret Fox" userId="892c1610-2351-4c35-b21d-3b293c8c172e" providerId="ADAL" clId="{F414125E-9724-40DF-AB1C-441E2BAB1F3C}" dt="2021-10-05T22:05:43.116" v="724" actId="20577"/>
          <ac:spMkLst>
            <pc:docMk/>
            <pc:sldMk cId="3252564777" sldId="290"/>
            <ac:spMk id="2" creationId="{AAB9F923-3D98-49EE-927E-35748313EB37}"/>
          </ac:spMkLst>
        </pc:spChg>
      </pc:sldChg>
      <pc:sldChg chg="add del">
        <pc:chgData name="Margaret Fox" userId="892c1610-2351-4c35-b21d-3b293c8c172e" providerId="ADAL" clId="{F414125E-9724-40DF-AB1C-441E2BAB1F3C}" dt="2021-10-06T20:39:51.586" v="3213" actId="47"/>
        <pc:sldMkLst>
          <pc:docMk/>
          <pc:sldMk cId="2458934336" sldId="291"/>
        </pc:sldMkLst>
      </pc:sldChg>
      <pc:sldChg chg="addSp modSp add del mod">
        <pc:chgData name="Margaret Fox" userId="892c1610-2351-4c35-b21d-3b293c8c172e" providerId="ADAL" clId="{F414125E-9724-40DF-AB1C-441E2BAB1F3C}" dt="2021-10-06T20:26:39.767" v="3069" actId="2696"/>
        <pc:sldMkLst>
          <pc:docMk/>
          <pc:sldMk cId="3168865906" sldId="291"/>
        </pc:sldMkLst>
        <pc:spChg chg="mod">
          <ac:chgData name="Margaret Fox" userId="892c1610-2351-4c35-b21d-3b293c8c172e" providerId="ADAL" clId="{F414125E-9724-40DF-AB1C-441E2BAB1F3C}" dt="2021-10-06T20:07:19.229" v="2511" actId="20577"/>
          <ac:spMkLst>
            <pc:docMk/>
            <pc:sldMk cId="3168865906" sldId="291"/>
            <ac:spMk id="2" creationId="{AAB9F923-3D98-49EE-927E-35748313EB37}"/>
          </ac:spMkLst>
        </pc:spChg>
        <pc:picChg chg="add mod">
          <ac:chgData name="Margaret Fox" userId="892c1610-2351-4c35-b21d-3b293c8c172e" providerId="ADAL" clId="{F414125E-9724-40DF-AB1C-441E2BAB1F3C}" dt="2021-10-06T20:07:31.646" v="2514" actId="1076"/>
          <ac:picMkLst>
            <pc:docMk/>
            <pc:sldMk cId="3168865906" sldId="291"/>
            <ac:picMk id="4" creationId="{42515F7D-69F7-4957-8AE4-7ECCEA45AFBF}"/>
          </ac:picMkLst>
        </pc:picChg>
      </pc:sldChg>
      <pc:sldChg chg="addSp delSp modSp add del mod">
        <pc:chgData name="Margaret Fox" userId="892c1610-2351-4c35-b21d-3b293c8c172e" providerId="ADAL" clId="{F414125E-9724-40DF-AB1C-441E2BAB1F3C}" dt="2021-10-06T20:26:39.767" v="3069" actId="2696"/>
        <pc:sldMkLst>
          <pc:docMk/>
          <pc:sldMk cId="476759968" sldId="292"/>
        </pc:sldMkLst>
        <pc:spChg chg="mod">
          <ac:chgData name="Margaret Fox" userId="892c1610-2351-4c35-b21d-3b293c8c172e" providerId="ADAL" clId="{F414125E-9724-40DF-AB1C-441E2BAB1F3C}" dt="2021-10-06T20:20:20.296" v="2943" actId="20577"/>
          <ac:spMkLst>
            <pc:docMk/>
            <pc:sldMk cId="476759968" sldId="292"/>
            <ac:spMk id="2" creationId="{AAB9F923-3D98-49EE-927E-35748313EB37}"/>
          </ac:spMkLst>
        </pc:spChg>
        <pc:picChg chg="del">
          <ac:chgData name="Margaret Fox" userId="892c1610-2351-4c35-b21d-3b293c8c172e" providerId="ADAL" clId="{F414125E-9724-40DF-AB1C-441E2BAB1F3C}" dt="2021-10-06T20:07:49.826" v="2521" actId="478"/>
          <ac:picMkLst>
            <pc:docMk/>
            <pc:sldMk cId="476759968" sldId="292"/>
            <ac:picMk id="4" creationId="{42515F7D-69F7-4957-8AE4-7ECCEA45AFBF}"/>
          </ac:picMkLst>
        </pc:picChg>
        <pc:picChg chg="add mod">
          <ac:chgData name="Margaret Fox" userId="892c1610-2351-4c35-b21d-3b293c8c172e" providerId="ADAL" clId="{F414125E-9724-40DF-AB1C-441E2BAB1F3C}" dt="2021-10-06T20:17:00.634" v="2783" actId="1076"/>
          <ac:picMkLst>
            <pc:docMk/>
            <pc:sldMk cId="476759968" sldId="292"/>
            <ac:picMk id="2050" creationId="{4E0AF529-146B-4857-8F2A-D85E0A0802D2}"/>
          </ac:picMkLst>
        </pc:picChg>
      </pc:sldChg>
      <pc:sldChg chg="add del">
        <pc:chgData name="Margaret Fox" userId="892c1610-2351-4c35-b21d-3b293c8c172e" providerId="ADAL" clId="{F414125E-9724-40DF-AB1C-441E2BAB1F3C}" dt="2021-10-06T20:39:50.555" v="3212" actId="47"/>
        <pc:sldMkLst>
          <pc:docMk/>
          <pc:sldMk cId="3223973436" sldId="292"/>
        </pc:sldMkLst>
      </pc:sldChg>
      <pc:sldChg chg="modSp add">
        <pc:chgData name="Margaret Fox" userId="892c1610-2351-4c35-b21d-3b293c8c172e" providerId="ADAL" clId="{F414125E-9724-40DF-AB1C-441E2BAB1F3C}" dt="2021-10-06T20:52:14.365" v="4067" actId="1440"/>
        <pc:sldMkLst>
          <pc:docMk/>
          <pc:sldMk cId="1622323328" sldId="293"/>
        </pc:sldMkLst>
        <pc:picChg chg="mod">
          <ac:chgData name="Margaret Fox" userId="892c1610-2351-4c35-b21d-3b293c8c172e" providerId="ADAL" clId="{F414125E-9724-40DF-AB1C-441E2BAB1F3C}" dt="2021-10-06T20:52:14.365" v="4067" actId="1440"/>
          <ac:picMkLst>
            <pc:docMk/>
            <pc:sldMk cId="1622323328" sldId="293"/>
            <ac:picMk id="4" creationId="{42515F7D-69F7-4957-8AE4-7ECCEA45AFBF}"/>
          </ac:picMkLst>
        </pc:picChg>
      </pc:sldChg>
      <pc:sldChg chg="modSp add">
        <pc:chgData name="Margaret Fox" userId="892c1610-2351-4c35-b21d-3b293c8c172e" providerId="ADAL" clId="{F414125E-9724-40DF-AB1C-441E2BAB1F3C}" dt="2021-10-06T20:51:05.659" v="4063" actId="1076"/>
        <pc:sldMkLst>
          <pc:docMk/>
          <pc:sldMk cId="882035194" sldId="294"/>
        </pc:sldMkLst>
        <pc:picChg chg="mod">
          <ac:chgData name="Margaret Fox" userId="892c1610-2351-4c35-b21d-3b293c8c172e" providerId="ADAL" clId="{F414125E-9724-40DF-AB1C-441E2BAB1F3C}" dt="2021-10-06T20:51:05.659" v="4063" actId="1076"/>
          <ac:picMkLst>
            <pc:docMk/>
            <pc:sldMk cId="882035194" sldId="294"/>
            <ac:picMk id="2050" creationId="{4E0AF529-146B-4857-8F2A-D85E0A0802D2}"/>
          </ac:picMkLst>
        </pc:picChg>
      </pc:sldChg>
      <pc:sldChg chg="modSp add mod ord">
        <pc:chgData name="Margaret Fox" userId="892c1610-2351-4c35-b21d-3b293c8c172e" providerId="ADAL" clId="{F414125E-9724-40DF-AB1C-441E2BAB1F3C}" dt="2021-10-06T20:55:13.674" v="4072" actId="20577"/>
        <pc:sldMkLst>
          <pc:docMk/>
          <pc:sldMk cId="225176874" sldId="295"/>
        </pc:sldMkLst>
        <pc:spChg chg="mod">
          <ac:chgData name="Margaret Fox" userId="892c1610-2351-4c35-b21d-3b293c8c172e" providerId="ADAL" clId="{F414125E-9724-40DF-AB1C-441E2BAB1F3C}" dt="2021-10-06T20:55:13.674" v="4072" actId="20577"/>
          <ac:spMkLst>
            <pc:docMk/>
            <pc:sldMk cId="225176874" sldId="295"/>
            <ac:spMk id="2" creationId="{AAB9F923-3D98-49EE-927E-35748313EB37}"/>
          </ac:spMkLst>
        </pc:spChg>
      </pc:sldChg>
    </pc:docChg>
  </pc:docChgLst>
  <pc:docChgLst>
    <pc:chgData name="Margaret Fox" userId="892c1610-2351-4c35-b21d-3b293c8c172e" providerId="ADAL" clId="{15E7320F-5EEF-4E2D-9A24-AAAAB6821C59}"/>
    <pc:docChg chg="undo custSel addSld delSld modSld sldOrd">
      <pc:chgData name="Margaret Fox" userId="892c1610-2351-4c35-b21d-3b293c8c172e" providerId="ADAL" clId="{15E7320F-5EEF-4E2D-9A24-AAAAB6821C59}" dt="2021-10-13T21:35:00.999" v="1488" actId="20577"/>
      <pc:docMkLst>
        <pc:docMk/>
      </pc:docMkLst>
      <pc:sldChg chg="addSp delSp modSp mod">
        <pc:chgData name="Margaret Fox" userId="892c1610-2351-4c35-b21d-3b293c8c172e" providerId="ADAL" clId="{15E7320F-5EEF-4E2D-9A24-AAAAB6821C59}" dt="2021-10-13T21:30:23.592" v="1370" actId="1076"/>
        <pc:sldMkLst>
          <pc:docMk/>
          <pc:sldMk cId="2586962450" sldId="259"/>
        </pc:sldMkLst>
        <pc:picChg chg="mod">
          <ac:chgData name="Margaret Fox" userId="892c1610-2351-4c35-b21d-3b293c8c172e" providerId="ADAL" clId="{15E7320F-5EEF-4E2D-9A24-AAAAB6821C59}" dt="2021-10-13T19:27:47.469" v="80" actId="14100"/>
          <ac:picMkLst>
            <pc:docMk/>
            <pc:sldMk cId="2586962450" sldId="259"/>
            <ac:picMk id="6" creationId="{3FDE9E07-51CD-4023-A00A-6C50ADAB07B5}"/>
          </ac:picMkLst>
        </pc:picChg>
        <pc:picChg chg="del">
          <ac:chgData name="Margaret Fox" userId="892c1610-2351-4c35-b21d-3b293c8c172e" providerId="ADAL" clId="{15E7320F-5EEF-4E2D-9A24-AAAAB6821C59}" dt="2021-10-13T19:27:29.235" v="74" actId="478"/>
          <ac:picMkLst>
            <pc:docMk/>
            <pc:sldMk cId="2586962450" sldId="259"/>
            <ac:picMk id="7" creationId="{F8C93160-2951-2343-97D4-3FD8B8F81378}"/>
          </ac:picMkLst>
        </pc:picChg>
        <pc:picChg chg="add mod">
          <ac:chgData name="Margaret Fox" userId="892c1610-2351-4c35-b21d-3b293c8c172e" providerId="ADAL" clId="{15E7320F-5EEF-4E2D-9A24-AAAAB6821C59}" dt="2021-10-13T21:30:06.361" v="1366" actId="1076"/>
          <ac:picMkLst>
            <pc:docMk/>
            <pc:sldMk cId="2586962450" sldId="259"/>
            <ac:picMk id="2050" creationId="{6EF0D210-6BEE-4BE1-B971-4FCB7F8AFFBE}"/>
          </ac:picMkLst>
        </pc:picChg>
        <pc:picChg chg="add del mod">
          <ac:chgData name="Margaret Fox" userId="892c1610-2351-4c35-b21d-3b293c8c172e" providerId="ADAL" clId="{15E7320F-5EEF-4E2D-9A24-AAAAB6821C59}" dt="2021-10-13T21:30:00.504" v="1363" actId="478"/>
          <ac:picMkLst>
            <pc:docMk/>
            <pc:sldMk cId="2586962450" sldId="259"/>
            <ac:picMk id="2051" creationId="{146FB0F8-E9E2-4776-8BBF-D4DEA002592F}"/>
          </ac:picMkLst>
        </pc:picChg>
        <pc:picChg chg="add mod">
          <ac:chgData name="Margaret Fox" userId="892c1610-2351-4c35-b21d-3b293c8c172e" providerId="ADAL" clId="{15E7320F-5EEF-4E2D-9A24-AAAAB6821C59}" dt="2021-10-13T21:30:23.592" v="1370" actId="1076"/>
          <ac:picMkLst>
            <pc:docMk/>
            <pc:sldMk cId="2586962450" sldId="259"/>
            <ac:picMk id="3074" creationId="{D27D830F-1F66-4A31-B916-3FF7379C7AE7}"/>
          </ac:picMkLst>
        </pc:picChg>
      </pc:sldChg>
      <pc:sldChg chg="modSp mod">
        <pc:chgData name="Margaret Fox" userId="892c1610-2351-4c35-b21d-3b293c8c172e" providerId="ADAL" clId="{15E7320F-5EEF-4E2D-9A24-AAAAB6821C59}" dt="2021-10-13T19:41:40.646" v="1130" actId="20577"/>
        <pc:sldMkLst>
          <pc:docMk/>
          <pc:sldMk cId="570317477" sldId="261"/>
        </pc:sldMkLst>
        <pc:spChg chg="mod">
          <ac:chgData name="Margaret Fox" userId="892c1610-2351-4c35-b21d-3b293c8c172e" providerId="ADAL" clId="{15E7320F-5EEF-4E2D-9A24-AAAAB6821C59}" dt="2021-10-13T19:41:40.646" v="1130" actId="20577"/>
          <ac:spMkLst>
            <pc:docMk/>
            <pc:sldMk cId="570317477" sldId="261"/>
            <ac:spMk id="2" creationId="{AAB9F923-3D98-49EE-927E-35748313EB37}"/>
          </ac:spMkLst>
        </pc:spChg>
      </pc:sldChg>
      <pc:sldChg chg="modSp mod">
        <pc:chgData name="Margaret Fox" userId="892c1610-2351-4c35-b21d-3b293c8c172e" providerId="ADAL" clId="{15E7320F-5EEF-4E2D-9A24-AAAAB6821C59}" dt="2021-10-13T19:44:42.130" v="1222" actId="20577"/>
        <pc:sldMkLst>
          <pc:docMk/>
          <pc:sldMk cId="1809337763" sldId="277"/>
        </pc:sldMkLst>
        <pc:spChg chg="mod">
          <ac:chgData name="Margaret Fox" userId="892c1610-2351-4c35-b21d-3b293c8c172e" providerId="ADAL" clId="{15E7320F-5EEF-4E2D-9A24-AAAAB6821C59}" dt="2021-10-13T19:44:42.130" v="1222" actId="20577"/>
          <ac:spMkLst>
            <pc:docMk/>
            <pc:sldMk cId="1809337763" sldId="277"/>
            <ac:spMk id="2" creationId="{AAB9F923-3D98-49EE-927E-35748313EB37}"/>
          </ac:spMkLst>
        </pc:spChg>
      </pc:sldChg>
      <pc:sldChg chg="modSp mod">
        <pc:chgData name="Margaret Fox" userId="892c1610-2351-4c35-b21d-3b293c8c172e" providerId="ADAL" clId="{15E7320F-5EEF-4E2D-9A24-AAAAB6821C59}" dt="2021-10-13T19:45:09.473" v="1266" actId="20577"/>
        <pc:sldMkLst>
          <pc:docMk/>
          <pc:sldMk cId="1771820215" sldId="287"/>
        </pc:sldMkLst>
        <pc:spChg chg="mod">
          <ac:chgData name="Margaret Fox" userId="892c1610-2351-4c35-b21d-3b293c8c172e" providerId="ADAL" clId="{15E7320F-5EEF-4E2D-9A24-AAAAB6821C59}" dt="2021-10-13T19:45:09.473" v="1266" actId="20577"/>
          <ac:spMkLst>
            <pc:docMk/>
            <pc:sldMk cId="1771820215" sldId="287"/>
            <ac:spMk id="2" creationId="{AAB9F923-3D98-49EE-927E-35748313EB37}"/>
          </ac:spMkLst>
        </pc:spChg>
      </pc:sldChg>
      <pc:sldChg chg="modSp mod">
        <pc:chgData name="Margaret Fox" userId="892c1610-2351-4c35-b21d-3b293c8c172e" providerId="ADAL" clId="{15E7320F-5EEF-4E2D-9A24-AAAAB6821C59}" dt="2021-10-13T19:39:26.572" v="980" actId="313"/>
        <pc:sldMkLst>
          <pc:docMk/>
          <pc:sldMk cId="3652541975" sldId="288"/>
        </pc:sldMkLst>
        <pc:spChg chg="mod">
          <ac:chgData name="Margaret Fox" userId="892c1610-2351-4c35-b21d-3b293c8c172e" providerId="ADAL" clId="{15E7320F-5EEF-4E2D-9A24-AAAAB6821C59}" dt="2021-10-13T19:39:26.572" v="980" actId="313"/>
          <ac:spMkLst>
            <pc:docMk/>
            <pc:sldMk cId="3652541975" sldId="288"/>
            <ac:spMk id="2" creationId="{AAB9F923-3D98-49EE-927E-35748313EB37}"/>
          </ac:spMkLst>
        </pc:spChg>
      </pc:sldChg>
      <pc:sldChg chg="modSp mod">
        <pc:chgData name="Margaret Fox" userId="892c1610-2351-4c35-b21d-3b293c8c172e" providerId="ADAL" clId="{15E7320F-5EEF-4E2D-9A24-AAAAB6821C59}" dt="2021-10-13T19:19:56.916" v="0" actId="12"/>
        <pc:sldMkLst>
          <pc:docMk/>
          <pc:sldMk cId="1477906069" sldId="296"/>
        </pc:sldMkLst>
        <pc:spChg chg="mod">
          <ac:chgData name="Margaret Fox" userId="892c1610-2351-4c35-b21d-3b293c8c172e" providerId="ADAL" clId="{15E7320F-5EEF-4E2D-9A24-AAAAB6821C59}" dt="2021-10-13T19:19:56.916" v="0" actId="12"/>
          <ac:spMkLst>
            <pc:docMk/>
            <pc:sldMk cId="1477906069" sldId="296"/>
            <ac:spMk id="2" creationId="{AAB9F923-3D98-49EE-927E-35748313EB37}"/>
          </ac:spMkLst>
        </pc:spChg>
      </pc:sldChg>
      <pc:sldChg chg="modSp mod">
        <pc:chgData name="Margaret Fox" userId="892c1610-2351-4c35-b21d-3b293c8c172e" providerId="ADAL" clId="{15E7320F-5EEF-4E2D-9A24-AAAAB6821C59}" dt="2021-10-13T19:20:31.477" v="1" actId="313"/>
        <pc:sldMkLst>
          <pc:docMk/>
          <pc:sldMk cId="3494816798" sldId="300"/>
        </pc:sldMkLst>
        <pc:spChg chg="mod">
          <ac:chgData name="Margaret Fox" userId="892c1610-2351-4c35-b21d-3b293c8c172e" providerId="ADAL" clId="{15E7320F-5EEF-4E2D-9A24-AAAAB6821C59}" dt="2021-10-13T19:20:31.477" v="1" actId="313"/>
          <ac:spMkLst>
            <pc:docMk/>
            <pc:sldMk cId="3494816798" sldId="300"/>
            <ac:spMk id="2" creationId="{AAB9F923-3D98-49EE-927E-35748313EB37}"/>
          </ac:spMkLst>
        </pc:spChg>
      </pc:sldChg>
      <pc:sldChg chg="addSp modSp mod">
        <pc:chgData name="Margaret Fox" userId="892c1610-2351-4c35-b21d-3b293c8c172e" providerId="ADAL" clId="{15E7320F-5EEF-4E2D-9A24-AAAAB6821C59}" dt="2021-10-13T21:29:10.930" v="1359" actId="1440"/>
        <pc:sldMkLst>
          <pc:docMk/>
          <pc:sldMk cId="2779301137" sldId="301"/>
        </pc:sldMkLst>
        <pc:spChg chg="mod">
          <ac:chgData name="Margaret Fox" userId="892c1610-2351-4c35-b21d-3b293c8c172e" providerId="ADAL" clId="{15E7320F-5EEF-4E2D-9A24-AAAAB6821C59}" dt="2021-10-13T21:29:01.995" v="1356" actId="20577"/>
          <ac:spMkLst>
            <pc:docMk/>
            <pc:sldMk cId="2779301137" sldId="301"/>
            <ac:spMk id="2" creationId="{AAB9F923-3D98-49EE-927E-35748313EB37}"/>
          </ac:spMkLst>
        </pc:spChg>
        <pc:picChg chg="add mod">
          <ac:chgData name="Margaret Fox" userId="892c1610-2351-4c35-b21d-3b293c8c172e" providerId="ADAL" clId="{15E7320F-5EEF-4E2D-9A24-AAAAB6821C59}" dt="2021-10-13T21:29:05.834" v="1357" actId="1076"/>
          <ac:picMkLst>
            <pc:docMk/>
            <pc:sldMk cId="2779301137" sldId="301"/>
            <ac:picMk id="4" creationId="{D52DA37C-F74B-4248-B2E8-509F84E0A934}"/>
          </ac:picMkLst>
        </pc:picChg>
        <pc:picChg chg="add mod">
          <ac:chgData name="Margaret Fox" userId="892c1610-2351-4c35-b21d-3b293c8c172e" providerId="ADAL" clId="{15E7320F-5EEF-4E2D-9A24-AAAAB6821C59}" dt="2021-10-13T21:29:10.930" v="1359" actId="1440"/>
          <ac:picMkLst>
            <pc:docMk/>
            <pc:sldMk cId="2779301137" sldId="301"/>
            <ac:picMk id="5" creationId="{57C81171-B10C-45AB-9F28-0BAD43F6A639}"/>
          </ac:picMkLst>
        </pc:picChg>
      </pc:sldChg>
      <pc:sldChg chg="addSp delSp modSp add del mod">
        <pc:chgData name="Margaret Fox" userId="892c1610-2351-4c35-b21d-3b293c8c172e" providerId="ADAL" clId="{15E7320F-5EEF-4E2D-9A24-AAAAB6821C59}" dt="2021-10-13T19:26:25.997" v="73" actId="47"/>
        <pc:sldMkLst>
          <pc:docMk/>
          <pc:sldMk cId="1814972786" sldId="302"/>
        </pc:sldMkLst>
        <pc:spChg chg="del mod">
          <ac:chgData name="Margaret Fox" userId="892c1610-2351-4c35-b21d-3b293c8c172e" providerId="ADAL" clId="{15E7320F-5EEF-4E2D-9A24-AAAAB6821C59}" dt="2021-10-13T19:21:35.850" v="4" actId="478"/>
          <ac:spMkLst>
            <pc:docMk/>
            <pc:sldMk cId="1814972786" sldId="302"/>
            <ac:spMk id="2" creationId="{AAB9F923-3D98-49EE-927E-35748313EB37}"/>
          </ac:spMkLst>
        </pc:spChg>
        <pc:picChg chg="add del mod">
          <ac:chgData name="Margaret Fox" userId="892c1610-2351-4c35-b21d-3b293c8c172e" providerId="ADAL" clId="{15E7320F-5EEF-4E2D-9A24-AAAAB6821C59}" dt="2021-10-13T19:24:42.423" v="35" actId="478"/>
          <ac:picMkLst>
            <pc:docMk/>
            <pc:sldMk cId="1814972786" sldId="302"/>
            <ac:picMk id="5" creationId="{F6010E98-AC8F-40C1-ADF4-0EB0FF53CD35}"/>
          </ac:picMkLst>
        </pc:picChg>
        <pc:picChg chg="del">
          <ac:chgData name="Margaret Fox" userId="892c1610-2351-4c35-b21d-3b293c8c172e" providerId="ADAL" clId="{15E7320F-5EEF-4E2D-9A24-AAAAB6821C59}" dt="2021-10-13T19:22:07.756" v="7" actId="478"/>
          <ac:picMkLst>
            <pc:docMk/>
            <pc:sldMk cId="1814972786" sldId="302"/>
            <ac:picMk id="6" creationId="{3FDE9E07-51CD-4023-A00A-6C50ADAB07B5}"/>
          </ac:picMkLst>
        </pc:picChg>
        <pc:picChg chg="add mod">
          <ac:chgData name="Margaret Fox" userId="892c1610-2351-4c35-b21d-3b293c8c172e" providerId="ADAL" clId="{15E7320F-5EEF-4E2D-9A24-AAAAB6821C59}" dt="2021-10-13T19:25:13.781" v="40" actId="14100"/>
          <ac:picMkLst>
            <pc:docMk/>
            <pc:sldMk cId="1814972786" sldId="302"/>
            <ac:picMk id="7" creationId="{5965072C-6B78-4BDC-947F-1EC56FE70A39}"/>
          </ac:picMkLst>
        </pc:picChg>
        <pc:picChg chg="add del mod">
          <ac:chgData name="Margaret Fox" userId="892c1610-2351-4c35-b21d-3b293c8c172e" providerId="ADAL" clId="{15E7320F-5EEF-4E2D-9A24-AAAAB6821C59}" dt="2021-10-13T19:22:45.207" v="19" actId="21"/>
          <ac:picMkLst>
            <pc:docMk/>
            <pc:sldMk cId="1814972786" sldId="302"/>
            <ac:picMk id="1026" creationId="{AA61FAD2-E680-41F1-9162-55B5B52CD760}"/>
          </ac:picMkLst>
        </pc:picChg>
      </pc:sldChg>
      <pc:sldChg chg="addSp delSp modSp add del mod ord">
        <pc:chgData name="Margaret Fox" userId="892c1610-2351-4c35-b21d-3b293c8c172e" providerId="ADAL" clId="{15E7320F-5EEF-4E2D-9A24-AAAAB6821C59}" dt="2021-10-13T21:33:07.721" v="1462" actId="47"/>
        <pc:sldMkLst>
          <pc:docMk/>
          <pc:sldMk cId="3619211697" sldId="302"/>
        </pc:sldMkLst>
        <pc:spChg chg="mod">
          <ac:chgData name="Margaret Fox" userId="892c1610-2351-4c35-b21d-3b293c8c172e" providerId="ADAL" clId="{15E7320F-5EEF-4E2D-9A24-AAAAB6821C59}" dt="2021-10-13T21:32:52.456" v="1457" actId="20577"/>
          <ac:spMkLst>
            <pc:docMk/>
            <pc:sldMk cId="3619211697" sldId="302"/>
            <ac:spMk id="2" creationId="{AAB9F923-3D98-49EE-927E-35748313EB37}"/>
          </ac:spMkLst>
        </pc:spChg>
        <pc:picChg chg="del">
          <ac:chgData name="Margaret Fox" userId="892c1610-2351-4c35-b21d-3b293c8c172e" providerId="ADAL" clId="{15E7320F-5EEF-4E2D-9A24-AAAAB6821C59}" dt="2021-10-13T19:29:42.566" v="89" actId="478"/>
          <ac:picMkLst>
            <pc:docMk/>
            <pc:sldMk cId="3619211697" sldId="302"/>
            <ac:picMk id="4" creationId="{D52DA37C-F74B-4248-B2E8-509F84E0A934}"/>
          </ac:picMkLst>
        </pc:picChg>
        <pc:picChg chg="add del mod modCrop">
          <ac:chgData name="Margaret Fox" userId="892c1610-2351-4c35-b21d-3b293c8c172e" providerId="ADAL" clId="{15E7320F-5EEF-4E2D-9A24-AAAAB6821C59}" dt="2021-10-13T19:55:48.876" v="1284" actId="478"/>
          <ac:picMkLst>
            <pc:docMk/>
            <pc:sldMk cId="3619211697" sldId="302"/>
            <ac:picMk id="5" creationId="{0BC2238C-DFB9-47AF-B5E1-7D885F7EC786}"/>
          </ac:picMkLst>
        </pc:picChg>
      </pc:sldChg>
      <pc:sldChg chg="delSp modSp add mod">
        <pc:chgData name="Margaret Fox" userId="892c1610-2351-4c35-b21d-3b293c8c172e" providerId="ADAL" clId="{15E7320F-5EEF-4E2D-9A24-AAAAB6821C59}" dt="2021-10-13T19:32:52.055" v="445" actId="20577"/>
        <pc:sldMkLst>
          <pc:docMk/>
          <pc:sldMk cId="3978628703" sldId="303"/>
        </pc:sldMkLst>
        <pc:spChg chg="mod">
          <ac:chgData name="Margaret Fox" userId="892c1610-2351-4c35-b21d-3b293c8c172e" providerId="ADAL" clId="{15E7320F-5EEF-4E2D-9A24-AAAAB6821C59}" dt="2021-10-13T19:32:52.055" v="445" actId="20577"/>
          <ac:spMkLst>
            <pc:docMk/>
            <pc:sldMk cId="3978628703" sldId="303"/>
            <ac:spMk id="2" creationId="{AAB9F923-3D98-49EE-927E-35748313EB37}"/>
          </ac:spMkLst>
        </pc:spChg>
        <pc:picChg chg="del">
          <ac:chgData name="Margaret Fox" userId="892c1610-2351-4c35-b21d-3b293c8c172e" providerId="ADAL" clId="{15E7320F-5EEF-4E2D-9A24-AAAAB6821C59}" dt="2021-10-13T19:32:05.338" v="359" actId="478"/>
          <ac:picMkLst>
            <pc:docMk/>
            <pc:sldMk cId="3978628703" sldId="303"/>
            <ac:picMk id="4" creationId="{D52DA37C-F74B-4248-B2E8-509F84E0A934}"/>
          </ac:picMkLst>
        </pc:picChg>
      </pc:sldChg>
      <pc:sldChg chg="modSp add mod">
        <pc:chgData name="Margaret Fox" userId="892c1610-2351-4c35-b21d-3b293c8c172e" providerId="ADAL" clId="{15E7320F-5EEF-4E2D-9A24-AAAAB6821C59}" dt="2021-10-13T21:35:00.999" v="1488" actId="20577"/>
        <pc:sldMkLst>
          <pc:docMk/>
          <pc:sldMk cId="3217202515" sldId="304"/>
        </pc:sldMkLst>
        <pc:spChg chg="mod">
          <ac:chgData name="Margaret Fox" userId="892c1610-2351-4c35-b21d-3b293c8c172e" providerId="ADAL" clId="{15E7320F-5EEF-4E2D-9A24-AAAAB6821C59}" dt="2021-10-13T21:35:00.999" v="1488" actId="20577"/>
          <ac:spMkLst>
            <pc:docMk/>
            <pc:sldMk cId="3217202515" sldId="304"/>
            <ac:spMk id="2" creationId="{AAB9F923-3D98-49EE-927E-35748313EB37}"/>
          </ac:spMkLst>
        </pc:spChg>
      </pc:sldChg>
      <pc:sldChg chg="addSp modSp new del">
        <pc:chgData name="Margaret Fox" userId="892c1610-2351-4c35-b21d-3b293c8c172e" providerId="ADAL" clId="{15E7320F-5EEF-4E2D-9A24-AAAAB6821C59}" dt="2021-10-13T21:33:56.590" v="1474" actId="47"/>
        <pc:sldMkLst>
          <pc:docMk/>
          <pc:sldMk cId="1536883267" sldId="305"/>
        </pc:sldMkLst>
        <pc:picChg chg="add mod">
          <ac:chgData name="Margaret Fox" userId="892c1610-2351-4c35-b21d-3b293c8c172e" providerId="ADAL" clId="{15E7320F-5EEF-4E2D-9A24-AAAAB6821C59}" dt="2021-10-13T19:57:48.403" v="1308" actId="1076"/>
          <ac:picMkLst>
            <pc:docMk/>
            <pc:sldMk cId="1536883267" sldId="305"/>
            <ac:picMk id="1026" creationId="{45341B6B-53DA-4DCB-87A2-C205B6FED805}"/>
          </ac:picMkLst>
        </pc:picChg>
      </pc:sldChg>
      <pc:sldChg chg="modSp add mod">
        <pc:chgData name="Margaret Fox" userId="892c1610-2351-4c35-b21d-3b293c8c172e" providerId="ADAL" clId="{15E7320F-5EEF-4E2D-9A24-AAAAB6821C59}" dt="2021-10-13T21:34:48.828" v="1484" actId="20577"/>
        <pc:sldMkLst>
          <pc:docMk/>
          <pc:sldMk cId="3771310936" sldId="306"/>
        </pc:sldMkLst>
        <pc:spChg chg="mod">
          <ac:chgData name="Margaret Fox" userId="892c1610-2351-4c35-b21d-3b293c8c172e" providerId="ADAL" clId="{15E7320F-5EEF-4E2D-9A24-AAAAB6821C59}" dt="2021-10-13T21:34:48.828" v="1484" actId="20577"/>
          <ac:spMkLst>
            <pc:docMk/>
            <pc:sldMk cId="3771310936" sldId="306"/>
            <ac:spMk id="2" creationId="{AAB9F923-3D98-49EE-927E-35748313EB37}"/>
          </ac:spMkLst>
        </pc:spChg>
      </pc:sldChg>
      <pc:sldChg chg="addSp modSp new del">
        <pc:chgData name="Margaret Fox" userId="892c1610-2351-4c35-b21d-3b293c8c172e" providerId="ADAL" clId="{15E7320F-5EEF-4E2D-9A24-AAAAB6821C59}" dt="2021-10-13T21:30:33.149" v="1371" actId="47"/>
        <pc:sldMkLst>
          <pc:docMk/>
          <pc:sldMk cId="4052146821" sldId="306"/>
        </pc:sldMkLst>
        <pc:picChg chg="add mod">
          <ac:chgData name="Margaret Fox" userId="892c1610-2351-4c35-b21d-3b293c8c172e" providerId="ADAL" clId="{15E7320F-5EEF-4E2D-9A24-AAAAB6821C59}" dt="2021-10-13T21:28:14.734" v="1314" actId="732"/>
          <ac:picMkLst>
            <pc:docMk/>
            <pc:sldMk cId="4052146821" sldId="306"/>
            <ac:picMk id="2050" creationId="{B386A0AB-D4DD-468D-B899-D6A265A88121}"/>
          </ac:picMkLst>
        </pc:picChg>
      </pc:sldChg>
      <pc:sldChg chg="addSp delSp modSp add mod">
        <pc:chgData name="Margaret Fox" userId="892c1610-2351-4c35-b21d-3b293c8c172e" providerId="ADAL" clId="{15E7320F-5EEF-4E2D-9A24-AAAAB6821C59}" dt="2021-10-13T21:34:39.389" v="1482" actId="1076"/>
        <pc:sldMkLst>
          <pc:docMk/>
          <pc:sldMk cId="3754630049" sldId="307"/>
        </pc:sldMkLst>
        <pc:spChg chg="mod">
          <ac:chgData name="Margaret Fox" userId="892c1610-2351-4c35-b21d-3b293c8c172e" providerId="ADAL" clId="{15E7320F-5EEF-4E2D-9A24-AAAAB6821C59}" dt="2021-10-13T21:33:35.847" v="1464" actId="5793"/>
          <ac:spMkLst>
            <pc:docMk/>
            <pc:sldMk cId="3754630049" sldId="307"/>
            <ac:spMk id="2" creationId="{AAB9F923-3D98-49EE-927E-35748313EB37}"/>
          </ac:spMkLst>
        </pc:spChg>
        <pc:picChg chg="del">
          <ac:chgData name="Margaret Fox" userId="892c1610-2351-4c35-b21d-3b293c8c172e" providerId="ADAL" clId="{15E7320F-5EEF-4E2D-9A24-AAAAB6821C59}" dt="2021-10-13T21:33:49.878" v="1472" actId="478"/>
          <ac:picMkLst>
            <pc:docMk/>
            <pc:sldMk cId="3754630049" sldId="307"/>
            <ac:picMk id="4" creationId="{D52DA37C-F74B-4248-B2E8-509F84E0A934}"/>
          </ac:picMkLst>
        </pc:picChg>
        <pc:picChg chg="del">
          <ac:chgData name="Margaret Fox" userId="892c1610-2351-4c35-b21d-3b293c8c172e" providerId="ADAL" clId="{15E7320F-5EEF-4E2D-9A24-AAAAB6821C59}" dt="2021-10-13T21:33:36.585" v="1465" actId="478"/>
          <ac:picMkLst>
            <pc:docMk/>
            <pc:sldMk cId="3754630049" sldId="307"/>
            <ac:picMk id="5" creationId="{57C81171-B10C-45AB-9F28-0BAD43F6A639}"/>
          </ac:picMkLst>
        </pc:picChg>
        <pc:picChg chg="add mod">
          <ac:chgData name="Margaret Fox" userId="892c1610-2351-4c35-b21d-3b293c8c172e" providerId="ADAL" clId="{15E7320F-5EEF-4E2D-9A24-AAAAB6821C59}" dt="2021-10-13T21:33:51.918" v="1473" actId="1076"/>
          <ac:picMkLst>
            <pc:docMk/>
            <pc:sldMk cId="3754630049" sldId="307"/>
            <ac:picMk id="7" creationId="{DCF1BD7C-7AC4-4120-8A5B-737CE397594E}"/>
          </ac:picMkLst>
        </pc:picChg>
        <pc:picChg chg="add mod">
          <ac:chgData name="Margaret Fox" userId="892c1610-2351-4c35-b21d-3b293c8c172e" providerId="ADAL" clId="{15E7320F-5EEF-4E2D-9A24-AAAAB6821C59}" dt="2021-10-13T21:34:39.389" v="1482" actId="1076"/>
          <ac:picMkLst>
            <pc:docMk/>
            <pc:sldMk cId="3754630049" sldId="307"/>
            <ac:picMk id="4098" creationId="{3A9FFE58-D907-4747-8ABC-704C11E0E6EB}"/>
          </ac:picMkLst>
        </pc:picChg>
      </pc:sldChg>
    </pc:docChg>
  </pc:docChgLst>
  <pc:docChgLst>
    <pc:chgData name="Margaret Fox" userId="892c1610-2351-4c35-b21d-3b293c8c172e" providerId="ADAL" clId="{0CE3A784-C784-DC47-AACF-B2101F1943E4}"/>
    <pc:docChg chg="undo custSel addSld delSld modSld">
      <pc:chgData name="Margaret Fox" userId="892c1610-2351-4c35-b21d-3b293c8c172e" providerId="ADAL" clId="{0CE3A784-C784-DC47-AACF-B2101F1943E4}" dt="2021-10-13T00:31:44.505" v="3574" actId="2696"/>
      <pc:docMkLst>
        <pc:docMk/>
      </pc:docMkLst>
      <pc:sldChg chg="modSp mod">
        <pc:chgData name="Margaret Fox" userId="892c1610-2351-4c35-b21d-3b293c8c172e" providerId="ADAL" clId="{0CE3A784-C784-DC47-AACF-B2101F1943E4}" dt="2021-10-12T23:51:55.356" v="15" actId="20577"/>
        <pc:sldMkLst>
          <pc:docMk/>
          <pc:sldMk cId="1260153591" sldId="257"/>
        </pc:sldMkLst>
        <pc:spChg chg="mod">
          <ac:chgData name="Margaret Fox" userId="892c1610-2351-4c35-b21d-3b293c8c172e" providerId="ADAL" clId="{0CE3A784-C784-DC47-AACF-B2101F1943E4}" dt="2021-10-12T23:51:55.356" v="15" actId="20577"/>
          <ac:spMkLst>
            <pc:docMk/>
            <pc:sldMk cId="1260153591" sldId="257"/>
            <ac:spMk id="2" creationId="{AAB9F923-3D98-49EE-927E-35748313EB37}"/>
          </ac:spMkLst>
        </pc:spChg>
      </pc:sldChg>
      <pc:sldChg chg="modSp mod">
        <pc:chgData name="Margaret Fox" userId="892c1610-2351-4c35-b21d-3b293c8c172e" providerId="ADAL" clId="{0CE3A784-C784-DC47-AACF-B2101F1943E4}" dt="2021-10-13T00:18:40.385" v="2803" actId="20577"/>
        <pc:sldMkLst>
          <pc:docMk/>
          <pc:sldMk cId="1885176252" sldId="258"/>
        </pc:sldMkLst>
        <pc:spChg chg="mod">
          <ac:chgData name="Margaret Fox" userId="892c1610-2351-4c35-b21d-3b293c8c172e" providerId="ADAL" clId="{0CE3A784-C784-DC47-AACF-B2101F1943E4}" dt="2021-10-13T00:18:40.385" v="2803" actId="20577"/>
          <ac:spMkLst>
            <pc:docMk/>
            <pc:sldMk cId="1885176252" sldId="258"/>
            <ac:spMk id="2" creationId="{AAB9F923-3D98-49EE-927E-35748313EB37}"/>
          </ac:spMkLst>
        </pc:spChg>
      </pc:sldChg>
      <pc:sldChg chg="addSp delSp modSp mod">
        <pc:chgData name="Margaret Fox" userId="892c1610-2351-4c35-b21d-3b293c8c172e" providerId="ADAL" clId="{0CE3A784-C784-DC47-AACF-B2101F1943E4}" dt="2021-10-13T00:26:08.796" v="3103" actId="1076"/>
        <pc:sldMkLst>
          <pc:docMk/>
          <pc:sldMk cId="2586962450" sldId="259"/>
        </pc:sldMkLst>
        <pc:spChg chg="mod">
          <ac:chgData name="Margaret Fox" userId="892c1610-2351-4c35-b21d-3b293c8c172e" providerId="ADAL" clId="{0CE3A784-C784-DC47-AACF-B2101F1943E4}" dt="2021-10-13T00:24:12.424" v="3091" actId="21"/>
          <ac:spMkLst>
            <pc:docMk/>
            <pc:sldMk cId="2586962450" sldId="259"/>
            <ac:spMk id="2" creationId="{AAB9F923-3D98-49EE-927E-35748313EB37}"/>
          </ac:spMkLst>
        </pc:spChg>
        <pc:spChg chg="add mod">
          <ac:chgData name="Margaret Fox" userId="892c1610-2351-4c35-b21d-3b293c8c172e" providerId="ADAL" clId="{0CE3A784-C784-DC47-AACF-B2101F1943E4}" dt="2021-10-13T00:25:50.094" v="3100" actId="255"/>
          <ac:spMkLst>
            <pc:docMk/>
            <pc:sldMk cId="2586962450" sldId="259"/>
            <ac:spMk id="4" creationId="{1D48D5B2-2B65-D04B-B4B1-7803BA7F8E4C}"/>
          </ac:spMkLst>
        </pc:spChg>
        <pc:picChg chg="del">
          <ac:chgData name="Margaret Fox" userId="892c1610-2351-4c35-b21d-3b293c8c172e" providerId="ADAL" clId="{0CE3A784-C784-DC47-AACF-B2101F1943E4}" dt="2021-10-13T00:21:38.012" v="2835" actId="478"/>
          <ac:picMkLst>
            <pc:docMk/>
            <pc:sldMk cId="2586962450" sldId="259"/>
            <ac:picMk id="3" creationId="{EE90A307-CB6B-4B7B-832A-C417E447B38B}"/>
          </ac:picMkLst>
        </pc:picChg>
        <pc:picChg chg="add mod">
          <ac:chgData name="Margaret Fox" userId="892c1610-2351-4c35-b21d-3b293c8c172e" providerId="ADAL" clId="{0CE3A784-C784-DC47-AACF-B2101F1943E4}" dt="2021-10-13T00:26:08.796" v="3103" actId="1076"/>
          <ac:picMkLst>
            <pc:docMk/>
            <pc:sldMk cId="2586962450" sldId="259"/>
            <ac:picMk id="7" creationId="{F8C93160-2951-2343-97D4-3FD8B8F81378}"/>
          </ac:picMkLst>
        </pc:picChg>
      </pc:sldChg>
      <pc:sldChg chg="modSp mod">
        <pc:chgData name="Margaret Fox" userId="892c1610-2351-4c35-b21d-3b293c8c172e" providerId="ADAL" clId="{0CE3A784-C784-DC47-AACF-B2101F1943E4}" dt="2021-10-12T23:56:20.659" v="215" actId="20577"/>
        <pc:sldMkLst>
          <pc:docMk/>
          <pc:sldMk cId="3285693065" sldId="262"/>
        </pc:sldMkLst>
        <pc:spChg chg="mod">
          <ac:chgData name="Margaret Fox" userId="892c1610-2351-4c35-b21d-3b293c8c172e" providerId="ADAL" clId="{0CE3A784-C784-DC47-AACF-B2101F1943E4}" dt="2021-10-12T23:56:20.659" v="215" actId="20577"/>
          <ac:spMkLst>
            <pc:docMk/>
            <pc:sldMk cId="3285693065" sldId="262"/>
            <ac:spMk id="2" creationId="{AAB9F923-3D98-49EE-927E-35748313EB37}"/>
          </ac:spMkLst>
        </pc:spChg>
      </pc:sldChg>
      <pc:sldChg chg="modSp mod">
        <pc:chgData name="Margaret Fox" userId="892c1610-2351-4c35-b21d-3b293c8c172e" providerId="ADAL" clId="{0CE3A784-C784-DC47-AACF-B2101F1943E4}" dt="2021-10-12T23:51:26.796" v="7" actId="20577"/>
        <pc:sldMkLst>
          <pc:docMk/>
          <pc:sldMk cId="1128444069" sldId="278"/>
        </pc:sldMkLst>
        <pc:spChg chg="mod">
          <ac:chgData name="Margaret Fox" userId="892c1610-2351-4c35-b21d-3b293c8c172e" providerId="ADAL" clId="{0CE3A784-C784-DC47-AACF-B2101F1943E4}" dt="2021-10-12T23:51:26.796" v="7" actId="20577"/>
          <ac:spMkLst>
            <pc:docMk/>
            <pc:sldMk cId="1128444069" sldId="278"/>
            <ac:spMk id="2" creationId="{AAB9F923-3D98-49EE-927E-35748313EB37}"/>
          </ac:spMkLst>
        </pc:spChg>
      </pc:sldChg>
      <pc:sldChg chg="del">
        <pc:chgData name="Margaret Fox" userId="892c1610-2351-4c35-b21d-3b293c8c172e" providerId="ADAL" clId="{0CE3A784-C784-DC47-AACF-B2101F1943E4}" dt="2021-10-13T00:31:38.761" v="3573" actId="2696"/>
        <pc:sldMkLst>
          <pc:docMk/>
          <pc:sldMk cId="2118827932" sldId="279"/>
        </pc:sldMkLst>
      </pc:sldChg>
      <pc:sldChg chg="del">
        <pc:chgData name="Margaret Fox" userId="892c1610-2351-4c35-b21d-3b293c8c172e" providerId="ADAL" clId="{0CE3A784-C784-DC47-AACF-B2101F1943E4}" dt="2021-10-12T23:51:33.483" v="8" actId="2696"/>
        <pc:sldMkLst>
          <pc:docMk/>
          <pc:sldMk cId="104100806" sldId="289"/>
        </pc:sldMkLst>
      </pc:sldChg>
      <pc:sldChg chg="addSp delSp modSp mod">
        <pc:chgData name="Margaret Fox" userId="892c1610-2351-4c35-b21d-3b293c8c172e" providerId="ADAL" clId="{0CE3A784-C784-DC47-AACF-B2101F1943E4}" dt="2021-10-13T00:24:03.881" v="3090" actId="21"/>
        <pc:sldMkLst>
          <pc:docMk/>
          <pc:sldMk cId="3252564777" sldId="290"/>
        </pc:sldMkLst>
        <pc:spChg chg="mod">
          <ac:chgData name="Margaret Fox" userId="892c1610-2351-4c35-b21d-3b293c8c172e" providerId="ADAL" clId="{0CE3A784-C784-DC47-AACF-B2101F1943E4}" dt="2021-10-13T00:15:27.091" v="2587" actId="255"/>
          <ac:spMkLst>
            <pc:docMk/>
            <pc:sldMk cId="3252564777" sldId="290"/>
            <ac:spMk id="2" creationId="{AAB9F923-3D98-49EE-927E-35748313EB37}"/>
          </ac:spMkLst>
        </pc:spChg>
        <pc:picChg chg="add del mod">
          <ac:chgData name="Margaret Fox" userId="892c1610-2351-4c35-b21d-3b293c8c172e" providerId="ADAL" clId="{0CE3A784-C784-DC47-AACF-B2101F1943E4}" dt="2021-10-13T00:24:03.881" v="3090" actId="21"/>
          <ac:picMkLst>
            <pc:docMk/>
            <pc:sldMk cId="3252564777" sldId="290"/>
            <ac:picMk id="1026" creationId="{C5726821-B730-C54D-B56E-EAD0A372D1C4}"/>
          </ac:picMkLst>
        </pc:picChg>
      </pc:sldChg>
      <pc:sldChg chg="addSp delSp modSp mod">
        <pc:chgData name="Margaret Fox" userId="892c1610-2351-4c35-b21d-3b293c8c172e" providerId="ADAL" clId="{0CE3A784-C784-DC47-AACF-B2101F1943E4}" dt="2021-10-13T00:28:32.021" v="3269"/>
        <pc:sldMkLst>
          <pc:docMk/>
          <pc:sldMk cId="1622323328" sldId="293"/>
        </pc:sldMkLst>
        <pc:spChg chg="mod">
          <ac:chgData name="Margaret Fox" userId="892c1610-2351-4c35-b21d-3b293c8c172e" providerId="ADAL" clId="{0CE3A784-C784-DC47-AACF-B2101F1943E4}" dt="2021-10-13T00:28:24.470" v="3267" actId="1076"/>
          <ac:spMkLst>
            <pc:docMk/>
            <pc:sldMk cId="1622323328" sldId="293"/>
            <ac:spMk id="2" creationId="{AAB9F923-3D98-49EE-927E-35748313EB37}"/>
          </ac:spMkLst>
        </pc:spChg>
        <pc:picChg chg="del">
          <ac:chgData name="Margaret Fox" userId="892c1610-2351-4c35-b21d-3b293c8c172e" providerId="ADAL" clId="{0CE3A784-C784-DC47-AACF-B2101F1943E4}" dt="2021-10-13T00:27:16.035" v="3120" actId="478"/>
          <ac:picMkLst>
            <pc:docMk/>
            <pc:sldMk cId="1622323328" sldId="293"/>
            <ac:picMk id="4" creationId="{42515F7D-69F7-4957-8AE4-7ECCEA45AFBF}"/>
          </ac:picMkLst>
        </pc:picChg>
        <pc:picChg chg="add del mod">
          <ac:chgData name="Margaret Fox" userId="892c1610-2351-4c35-b21d-3b293c8c172e" providerId="ADAL" clId="{0CE3A784-C784-DC47-AACF-B2101F1943E4}" dt="2021-10-13T00:28:32.021" v="3269"/>
          <ac:picMkLst>
            <pc:docMk/>
            <pc:sldMk cId="1622323328" sldId="293"/>
            <ac:picMk id="5" creationId="{F5BD4F75-D971-5642-8276-4FD17E8BDB6B}"/>
          </ac:picMkLst>
        </pc:picChg>
      </pc:sldChg>
      <pc:sldChg chg="del">
        <pc:chgData name="Margaret Fox" userId="892c1610-2351-4c35-b21d-3b293c8c172e" providerId="ADAL" clId="{0CE3A784-C784-DC47-AACF-B2101F1943E4}" dt="2021-10-13T00:31:44.505" v="3574" actId="2696"/>
        <pc:sldMkLst>
          <pc:docMk/>
          <pc:sldMk cId="882035194" sldId="294"/>
        </pc:sldMkLst>
      </pc:sldChg>
      <pc:sldChg chg="del">
        <pc:chgData name="Margaret Fox" userId="892c1610-2351-4c35-b21d-3b293c8c172e" providerId="ADAL" clId="{0CE3A784-C784-DC47-AACF-B2101F1943E4}" dt="2021-10-13T00:31:34.625" v="3572" actId="2696"/>
        <pc:sldMkLst>
          <pc:docMk/>
          <pc:sldMk cId="225176874" sldId="295"/>
        </pc:sldMkLst>
      </pc:sldChg>
      <pc:sldChg chg="addSp delSp modSp add mod">
        <pc:chgData name="Margaret Fox" userId="892c1610-2351-4c35-b21d-3b293c8c172e" providerId="ADAL" clId="{0CE3A784-C784-DC47-AACF-B2101F1943E4}" dt="2021-10-13T00:01:54.559" v="869"/>
        <pc:sldMkLst>
          <pc:docMk/>
          <pc:sldMk cId="1477906069" sldId="296"/>
        </pc:sldMkLst>
        <pc:spChg chg="mod">
          <ac:chgData name="Margaret Fox" userId="892c1610-2351-4c35-b21d-3b293c8c172e" providerId="ADAL" clId="{0CE3A784-C784-DC47-AACF-B2101F1943E4}" dt="2021-10-13T00:01:45.573" v="867" actId="1076"/>
          <ac:spMkLst>
            <pc:docMk/>
            <pc:sldMk cId="1477906069" sldId="296"/>
            <ac:spMk id="2" creationId="{AAB9F923-3D98-49EE-927E-35748313EB37}"/>
          </ac:spMkLst>
        </pc:spChg>
        <pc:picChg chg="add del mod">
          <ac:chgData name="Margaret Fox" userId="892c1610-2351-4c35-b21d-3b293c8c172e" providerId="ADAL" clId="{0CE3A784-C784-DC47-AACF-B2101F1943E4}" dt="2021-10-13T00:00:12.543" v="651"/>
          <ac:picMkLst>
            <pc:docMk/>
            <pc:sldMk cId="1477906069" sldId="296"/>
            <ac:picMk id="4" creationId="{633D599B-4ACE-2142-BAAB-CF31247D5B09}"/>
          </ac:picMkLst>
        </pc:picChg>
        <pc:picChg chg="add del mod">
          <ac:chgData name="Margaret Fox" userId="892c1610-2351-4c35-b21d-3b293c8c172e" providerId="ADAL" clId="{0CE3A784-C784-DC47-AACF-B2101F1943E4}" dt="2021-10-13T00:01:54.559" v="869"/>
          <ac:picMkLst>
            <pc:docMk/>
            <pc:sldMk cId="1477906069" sldId="296"/>
            <ac:picMk id="5" creationId="{F5206EB9-D7F4-E540-8172-76F51D441A2B}"/>
          </ac:picMkLst>
        </pc:picChg>
      </pc:sldChg>
      <pc:sldChg chg="modSp add del mod">
        <pc:chgData name="Margaret Fox" userId="892c1610-2351-4c35-b21d-3b293c8c172e" providerId="ADAL" clId="{0CE3A784-C784-DC47-AACF-B2101F1943E4}" dt="2021-10-13T00:02:03.458" v="872" actId="2696"/>
        <pc:sldMkLst>
          <pc:docMk/>
          <pc:sldMk cId="3403601704" sldId="297"/>
        </pc:sldMkLst>
        <pc:spChg chg="mod">
          <ac:chgData name="Margaret Fox" userId="892c1610-2351-4c35-b21d-3b293c8c172e" providerId="ADAL" clId="{0CE3A784-C784-DC47-AACF-B2101F1943E4}" dt="2021-10-13T00:02:00.974" v="871" actId="21"/>
          <ac:spMkLst>
            <pc:docMk/>
            <pc:sldMk cId="3403601704" sldId="297"/>
            <ac:spMk id="2" creationId="{AAB9F923-3D98-49EE-927E-35748313EB37}"/>
          </ac:spMkLst>
        </pc:spChg>
      </pc:sldChg>
      <pc:sldChg chg="modSp add mod">
        <pc:chgData name="Margaret Fox" userId="892c1610-2351-4c35-b21d-3b293c8c172e" providerId="ADAL" clId="{0CE3A784-C784-DC47-AACF-B2101F1943E4}" dt="2021-10-13T00:08:18.872" v="1868" actId="20577"/>
        <pc:sldMkLst>
          <pc:docMk/>
          <pc:sldMk cId="3433489096" sldId="298"/>
        </pc:sldMkLst>
        <pc:spChg chg="mod">
          <ac:chgData name="Margaret Fox" userId="892c1610-2351-4c35-b21d-3b293c8c172e" providerId="ADAL" clId="{0CE3A784-C784-DC47-AACF-B2101F1943E4}" dt="2021-10-13T00:08:18.872" v="1868" actId="20577"/>
          <ac:spMkLst>
            <pc:docMk/>
            <pc:sldMk cId="3433489096" sldId="298"/>
            <ac:spMk id="2" creationId="{AAB9F923-3D98-49EE-927E-35748313EB37}"/>
          </ac:spMkLst>
        </pc:spChg>
      </pc:sldChg>
      <pc:sldChg chg="modSp add mod">
        <pc:chgData name="Margaret Fox" userId="892c1610-2351-4c35-b21d-3b293c8c172e" providerId="ADAL" clId="{0CE3A784-C784-DC47-AACF-B2101F1943E4}" dt="2021-10-13T00:08:22.971" v="1873" actId="20577"/>
        <pc:sldMkLst>
          <pc:docMk/>
          <pc:sldMk cId="1555310607" sldId="299"/>
        </pc:sldMkLst>
        <pc:spChg chg="mod">
          <ac:chgData name="Margaret Fox" userId="892c1610-2351-4c35-b21d-3b293c8c172e" providerId="ADAL" clId="{0CE3A784-C784-DC47-AACF-B2101F1943E4}" dt="2021-10-13T00:08:22.971" v="1873" actId="20577"/>
          <ac:spMkLst>
            <pc:docMk/>
            <pc:sldMk cId="1555310607" sldId="299"/>
            <ac:spMk id="2" creationId="{AAB9F923-3D98-49EE-927E-35748313EB37}"/>
          </ac:spMkLst>
        </pc:spChg>
      </pc:sldChg>
      <pc:sldChg chg="modSp add mod">
        <pc:chgData name="Margaret Fox" userId="892c1610-2351-4c35-b21d-3b293c8c172e" providerId="ADAL" clId="{0CE3A784-C784-DC47-AACF-B2101F1943E4}" dt="2021-10-13T00:13:57.452" v="2553" actId="20577"/>
        <pc:sldMkLst>
          <pc:docMk/>
          <pc:sldMk cId="3494816798" sldId="300"/>
        </pc:sldMkLst>
        <pc:spChg chg="mod">
          <ac:chgData name="Margaret Fox" userId="892c1610-2351-4c35-b21d-3b293c8c172e" providerId="ADAL" clId="{0CE3A784-C784-DC47-AACF-B2101F1943E4}" dt="2021-10-13T00:13:57.452" v="2553" actId="20577"/>
          <ac:spMkLst>
            <pc:docMk/>
            <pc:sldMk cId="3494816798" sldId="300"/>
            <ac:spMk id="2" creationId="{AAB9F923-3D98-49EE-927E-35748313EB37}"/>
          </ac:spMkLst>
        </pc:spChg>
        <pc:picChg chg="mod">
          <ac:chgData name="Margaret Fox" userId="892c1610-2351-4c35-b21d-3b293c8c172e" providerId="ADAL" clId="{0CE3A784-C784-DC47-AACF-B2101F1943E4}" dt="2021-10-13T00:13:49.181" v="2552" actId="1076"/>
          <ac:picMkLst>
            <pc:docMk/>
            <pc:sldMk cId="3494816798" sldId="300"/>
            <ac:picMk id="2050" creationId="{9E476F11-15D0-42A8-BDAC-FCD6AA8E73AE}"/>
          </ac:picMkLst>
        </pc:picChg>
      </pc:sldChg>
      <pc:sldChg chg="modSp add mod">
        <pc:chgData name="Margaret Fox" userId="892c1610-2351-4c35-b21d-3b293c8c172e" providerId="ADAL" clId="{0CE3A784-C784-DC47-AACF-B2101F1943E4}" dt="2021-10-13T00:30:58.374" v="3571" actId="20577"/>
        <pc:sldMkLst>
          <pc:docMk/>
          <pc:sldMk cId="2779301137" sldId="301"/>
        </pc:sldMkLst>
        <pc:spChg chg="mod">
          <ac:chgData name="Margaret Fox" userId="892c1610-2351-4c35-b21d-3b293c8c172e" providerId="ADAL" clId="{0CE3A784-C784-DC47-AACF-B2101F1943E4}" dt="2021-10-13T00:30:58.374" v="3571" actId="20577"/>
          <ac:spMkLst>
            <pc:docMk/>
            <pc:sldMk cId="2779301137" sldId="301"/>
            <ac:spMk id="2" creationId="{AAB9F923-3D98-49EE-927E-35748313EB37}"/>
          </ac:spMkLst>
        </pc:spChg>
      </pc:sldChg>
    </pc:docChg>
  </pc:docChgLst>
  <pc:docChgLst>
    <pc:chgData name="Margaret Fox" userId="892c1610-2351-4c35-b21d-3b293c8c172e" providerId="ADAL" clId="{1A185259-43C4-4AB1-A2E2-DA0A9B92935A}"/>
    <pc:docChg chg="undo redo custSel addSld delSld modSld sldOrd modNotesMaster">
      <pc:chgData name="Margaret Fox" userId="892c1610-2351-4c35-b21d-3b293c8c172e" providerId="ADAL" clId="{1A185259-43C4-4AB1-A2E2-DA0A9B92935A}" dt="2021-11-10T21:13:20.356" v="4249" actId="20577"/>
      <pc:docMkLst>
        <pc:docMk/>
      </pc:docMkLst>
      <pc:sldChg chg="addSp delSp modSp mod">
        <pc:chgData name="Margaret Fox" userId="892c1610-2351-4c35-b21d-3b293c8c172e" providerId="ADAL" clId="{1A185259-43C4-4AB1-A2E2-DA0A9B92935A}" dt="2021-11-10T14:35:00.464" v="98" actId="21"/>
        <pc:sldMkLst>
          <pc:docMk/>
          <pc:sldMk cId="1260153591" sldId="257"/>
        </pc:sldMkLst>
        <pc:spChg chg="mod">
          <ac:chgData name="Margaret Fox" userId="892c1610-2351-4c35-b21d-3b293c8c172e" providerId="ADAL" clId="{1A185259-43C4-4AB1-A2E2-DA0A9B92935A}" dt="2021-11-10T14:34:45.758" v="96" actId="1076"/>
          <ac:spMkLst>
            <pc:docMk/>
            <pc:sldMk cId="1260153591" sldId="257"/>
            <ac:spMk id="2" creationId="{AAB9F923-3D98-49EE-927E-35748313EB37}"/>
          </ac:spMkLst>
        </pc:spChg>
        <pc:picChg chg="add del mod">
          <ac:chgData name="Margaret Fox" userId="892c1610-2351-4c35-b21d-3b293c8c172e" providerId="ADAL" clId="{1A185259-43C4-4AB1-A2E2-DA0A9B92935A}" dt="2021-11-10T14:35:00.464" v="98" actId="21"/>
          <ac:picMkLst>
            <pc:docMk/>
            <pc:sldMk cId="1260153591" sldId="257"/>
            <ac:picMk id="1026" creationId="{4473A03D-63A8-4767-AA4F-194666D5D7A0}"/>
          </ac:picMkLst>
        </pc:picChg>
      </pc:sldChg>
      <pc:sldChg chg="modSp mod">
        <pc:chgData name="Margaret Fox" userId="892c1610-2351-4c35-b21d-3b293c8c172e" providerId="ADAL" clId="{1A185259-43C4-4AB1-A2E2-DA0A9B92935A}" dt="2021-11-10T14:37:41.779" v="330" actId="20577"/>
        <pc:sldMkLst>
          <pc:docMk/>
          <pc:sldMk cId="3285693065" sldId="262"/>
        </pc:sldMkLst>
        <pc:spChg chg="mod">
          <ac:chgData name="Margaret Fox" userId="892c1610-2351-4c35-b21d-3b293c8c172e" providerId="ADAL" clId="{1A185259-43C4-4AB1-A2E2-DA0A9B92935A}" dt="2021-11-10T14:37:41.779" v="330" actId="20577"/>
          <ac:spMkLst>
            <pc:docMk/>
            <pc:sldMk cId="3285693065" sldId="262"/>
            <ac:spMk id="2" creationId="{AAB9F923-3D98-49EE-927E-35748313EB37}"/>
          </ac:spMkLst>
        </pc:spChg>
      </pc:sldChg>
      <pc:sldChg chg="modSp mod modNotesTx">
        <pc:chgData name="Margaret Fox" userId="892c1610-2351-4c35-b21d-3b293c8c172e" providerId="ADAL" clId="{1A185259-43C4-4AB1-A2E2-DA0A9B92935A}" dt="2021-11-10T21:13:20.356" v="4249" actId="20577"/>
        <pc:sldMkLst>
          <pc:docMk/>
          <pc:sldMk cId="1809337763" sldId="277"/>
        </pc:sldMkLst>
        <pc:spChg chg="mod">
          <ac:chgData name="Margaret Fox" userId="892c1610-2351-4c35-b21d-3b293c8c172e" providerId="ADAL" clId="{1A185259-43C4-4AB1-A2E2-DA0A9B92935A}" dt="2021-11-10T15:50:47.013" v="3225" actId="20577"/>
          <ac:spMkLst>
            <pc:docMk/>
            <pc:sldMk cId="1809337763" sldId="277"/>
            <ac:spMk id="2" creationId="{AAB9F923-3D98-49EE-927E-35748313EB37}"/>
          </ac:spMkLst>
        </pc:spChg>
      </pc:sldChg>
      <pc:sldChg chg="modSp mod">
        <pc:chgData name="Margaret Fox" userId="892c1610-2351-4c35-b21d-3b293c8c172e" providerId="ADAL" clId="{1A185259-43C4-4AB1-A2E2-DA0A9B92935A}" dt="2021-11-10T14:33:23.482" v="0" actId="20577"/>
        <pc:sldMkLst>
          <pc:docMk/>
          <pc:sldMk cId="1128444069" sldId="278"/>
        </pc:sldMkLst>
        <pc:spChg chg="mod">
          <ac:chgData name="Margaret Fox" userId="892c1610-2351-4c35-b21d-3b293c8c172e" providerId="ADAL" clId="{1A185259-43C4-4AB1-A2E2-DA0A9B92935A}" dt="2021-11-10T14:33:23.482" v="0" actId="20577"/>
          <ac:spMkLst>
            <pc:docMk/>
            <pc:sldMk cId="1128444069" sldId="278"/>
            <ac:spMk id="2" creationId="{AAB9F923-3D98-49EE-927E-35748313EB37}"/>
          </ac:spMkLst>
        </pc:spChg>
      </pc:sldChg>
      <pc:sldChg chg="modSp mod">
        <pc:chgData name="Margaret Fox" userId="892c1610-2351-4c35-b21d-3b293c8c172e" providerId="ADAL" clId="{1A185259-43C4-4AB1-A2E2-DA0A9B92935A}" dt="2021-11-10T18:42:19.266" v="4242" actId="20577"/>
        <pc:sldMkLst>
          <pc:docMk/>
          <pc:sldMk cId="1771820215" sldId="287"/>
        </pc:sldMkLst>
        <pc:spChg chg="mod">
          <ac:chgData name="Margaret Fox" userId="892c1610-2351-4c35-b21d-3b293c8c172e" providerId="ADAL" clId="{1A185259-43C4-4AB1-A2E2-DA0A9B92935A}" dt="2021-11-10T18:42:19.266" v="4242" actId="20577"/>
          <ac:spMkLst>
            <pc:docMk/>
            <pc:sldMk cId="1771820215" sldId="287"/>
            <ac:spMk id="2" creationId="{AAB9F923-3D98-49EE-927E-35748313EB37}"/>
          </ac:spMkLst>
        </pc:spChg>
      </pc:sldChg>
      <pc:sldChg chg="modSp mod">
        <pc:chgData name="Margaret Fox" userId="892c1610-2351-4c35-b21d-3b293c8c172e" providerId="ADAL" clId="{1A185259-43C4-4AB1-A2E2-DA0A9B92935A}" dt="2021-11-10T14:39:50.854" v="368" actId="113"/>
        <pc:sldMkLst>
          <pc:docMk/>
          <pc:sldMk cId="2466888729" sldId="308"/>
        </pc:sldMkLst>
        <pc:spChg chg="mod">
          <ac:chgData name="Margaret Fox" userId="892c1610-2351-4c35-b21d-3b293c8c172e" providerId="ADAL" clId="{1A185259-43C4-4AB1-A2E2-DA0A9B92935A}" dt="2021-11-10T14:39:50.854" v="368" actId="113"/>
          <ac:spMkLst>
            <pc:docMk/>
            <pc:sldMk cId="2466888729" sldId="308"/>
            <ac:spMk id="2" creationId="{AAB9F923-3D98-49EE-927E-35748313EB37}"/>
          </ac:spMkLst>
        </pc:spChg>
      </pc:sldChg>
      <pc:sldChg chg="modSp mod modNotesTx">
        <pc:chgData name="Margaret Fox" userId="892c1610-2351-4c35-b21d-3b293c8c172e" providerId="ADAL" clId="{1A185259-43C4-4AB1-A2E2-DA0A9B92935A}" dt="2021-11-10T14:58:00.073" v="1497" actId="20577"/>
        <pc:sldMkLst>
          <pc:docMk/>
          <pc:sldMk cId="1974659097" sldId="310"/>
        </pc:sldMkLst>
        <pc:spChg chg="mod">
          <ac:chgData name="Margaret Fox" userId="892c1610-2351-4c35-b21d-3b293c8c172e" providerId="ADAL" clId="{1A185259-43C4-4AB1-A2E2-DA0A9B92935A}" dt="2021-11-10T14:56:37.475" v="1202" actId="313"/>
          <ac:spMkLst>
            <pc:docMk/>
            <pc:sldMk cId="1974659097" sldId="310"/>
            <ac:spMk id="2" creationId="{AAB9F923-3D98-49EE-927E-35748313EB37}"/>
          </ac:spMkLst>
        </pc:spChg>
      </pc:sldChg>
      <pc:sldChg chg="addSp modSp mod modNotesTx">
        <pc:chgData name="Margaret Fox" userId="892c1610-2351-4c35-b21d-3b293c8c172e" providerId="ADAL" clId="{1A185259-43C4-4AB1-A2E2-DA0A9B92935A}" dt="2021-11-10T15:25:19.294" v="2769" actId="1076"/>
        <pc:sldMkLst>
          <pc:docMk/>
          <pc:sldMk cId="1117480482" sldId="311"/>
        </pc:sldMkLst>
        <pc:spChg chg="mod">
          <ac:chgData name="Margaret Fox" userId="892c1610-2351-4c35-b21d-3b293c8c172e" providerId="ADAL" clId="{1A185259-43C4-4AB1-A2E2-DA0A9B92935A}" dt="2021-11-10T15:21:23.012" v="2628" actId="20577"/>
          <ac:spMkLst>
            <pc:docMk/>
            <pc:sldMk cId="1117480482" sldId="311"/>
            <ac:spMk id="2" creationId="{AAB9F923-3D98-49EE-927E-35748313EB37}"/>
          </ac:spMkLst>
        </pc:spChg>
        <pc:picChg chg="add mod">
          <ac:chgData name="Margaret Fox" userId="892c1610-2351-4c35-b21d-3b293c8c172e" providerId="ADAL" clId="{1A185259-43C4-4AB1-A2E2-DA0A9B92935A}" dt="2021-11-10T15:25:19.294" v="2769" actId="1076"/>
          <ac:picMkLst>
            <pc:docMk/>
            <pc:sldMk cId="1117480482" sldId="311"/>
            <ac:picMk id="4098" creationId="{19889F1A-A051-4E52-BF20-DE7EFAF727D0}"/>
          </ac:picMkLst>
        </pc:picChg>
      </pc:sldChg>
      <pc:sldChg chg="del">
        <pc:chgData name="Margaret Fox" userId="892c1610-2351-4c35-b21d-3b293c8c172e" providerId="ADAL" clId="{1A185259-43C4-4AB1-A2E2-DA0A9B92935A}" dt="2021-11-10T18:12:30.707" v="3226" actId="47"/>
        <pc:sldMkLst>
          <pc:docMk/>
          <pc:sldMk cId="2032702914" sldId="320"/>
        </pc:sldMkLst>
      </pc:sldChg>
      <pc:sldChg chg="del">
        <pc:chgData name="Margaret Fox" userId="892c1610-2351-4c35-b21d-3b293c8c172e" providerId="ADAL" clId="{1A185259-43C4-4AB1-A2E2-DA0A9B92935A}" dt="2021-11-10T18:12:41.666" v="3228" actId="47"/>
        <pc:sldMkLst>
          <pc:docMk/>
          <pc:sldMk cId="1245164664" sldId="321"/>
        </pc:sldMkLst>
      </pc:sldChg>
      <pc:sldChg chg="del">
        <pc:chgData name="Margaret Fox" userId="892c1610-2351-4c35-b21d-3b293c8c172e" providerId="ADAL" clId="{1A185259-43C4-4AB1-A2E2-DA0A9B92935A}" dt="2021-11-10T18:12:41.666" v="3228" actId="47"/>
        <pc:sldMkLst>
          <pc:docMk/>
          <pc:sldMk cId="2173630304" sldId="322"/>
        </pc:sldMkLst>
      </pc:sldChg>
      <pc:sldChg chg="del">
        <pc:chgData name="Margaret Fox" userId="892c1610-2351-4c35-b21d-3b293c8c172e" providerId="ADAL" clId="{1A185259-43C4-4AB1-A2E2-DA0A9B92935A}" dt="2021-11-10T18:12:41.666" v="3228" actId="47"/>
        <pc:sldMkLst>
          <pc:docMk/>
          <pc:sldMk cId="3595692726" sldId="323"/>
        </pc:sldMkLst>
      </pc:sldChg>
      <pc:sldChg chg="addSp delSp modSp mod modNotesTx">
        <pc:chgData name="Margaret Fox" userId="892c1610-2351-4c35-b21d-3b293c8c172e" providerId="ADAL" clId="{1A185259-43C4-4AB1-A2E2-DA0A9B92935A}" dt="2021-11-10T14:51:26.940" v="793" actId="20577"/>
        <pc:sldMkLst>
          <pc:docMk/>
          <pc:sldMk cId="445794503" sldId="326"/>
        </pc:sldMkLst>
        <pc:spChg chg="mod">
          <ac:chgData name="Margaret Fox" userId="892c1610-2351-4c35-b21d-3b293c8c172e" providerId="ADAL" clId="{1A185259-43C4-4AB1-A2E2-DA0A9B92935A}" dt="2021-11-10T14:49:24.536" v="698" actId="20577"/>
          <ac:spMkLst>
            <pc:docMk/>
            <pc:sldMk cId="445794503" sldId="326"/>
            <ac:spMk id="2" creationId="{AAB9F923-3D98-49EE-927E-35748313EB37}"/>
          </ac:spMkLst>
        </pc:spChg>
        <pc:picChg chg="add del mod">
          <ac:chgData name="Margaret Fox" userId="892c1610-2351-4c35-b21d-3b293c8c172e" providerId="ADAL" clId="{1A185259-43C4-4AB1-A2E2-DA0A9B92935A}" dt="2021-11-10T14:44:09.445" v="396" actId="478"/>
          <ac:picMkLst>
            <pc:docMk/>
            <pc:sldMk cId="445794503" sldId="326"/>
            <ac:picMk id="3074" creationId="{BA97C278-DFBC-4773-836B-CD5BF580DA9D}"/>
          </ac:picMkLst>
        </pc:picChg>
        <pc:picChg chg="add mod">
          <ac:chgData name="Margaret Fox" userId="892c1610-2351-4c35-b21d-3b293c8c172e" providerId="ADAL" clId="{1A185259-43C4-4AB1-A2E2-DA0A9B92935A}" dt="2021-11-10T14:44:27.552" v="402" actId="732"/>
          <ac:picMkLst>
            <pc:docMk/>
            <pc:sldMk cId="445794503" sldId="326"/>
            <ac:picMk id="3076" creationId="{3E7770D6-A3DD-449A-BB12-18BAFCC32F90}"/>
          </ac:picMkLst>
        </pc:picChg>
      </pc:sldChg>
      <pc:sldChg chg="del">
        <pc:chgData name="Margaret Fox" userId="892c1610-2351-4c35-b21d-3b293c8c172e" providerId="ADAL" clId="{1A185259-43C4-4AB1-A2E2-DA0A9B92935A}" dt="2021-11-10T14:51:55.196" v="794" actId="47"/>
        <pc:sldMkLst>
          <pc:docMk/>
          <pc:sldMk cId="637305951" sldId="327"/>
        </pc:sldMkLst>
      </pc:sldChg>
      <pc:sldChg chg="del">
        <pc:chgData name="Margaret Fox" userId="892c1610-2351-4c35-b21d-3b293c8c172e" providerId="ADAL" clId="{1A185259-43C4-4AB1-A2E2-DA0A9B92935A}" dt="2021-11-10T14:51:58.885" v="795" actId="47"/>
        <pc:sldMkLst>
          <pc:docMk/>
          <pc:sldMk cId="3123773632" sldId="328"/>
        </pc:sldMkLst>
      </pc:sldChg>
      <pc:sldChg chg="del">
        <pc:chgData name="Margaret Fox" userId="892c1610-2351-4c35-b21d-3b293c8c172e" providerId="ADAL" clId="{1A185259-43C4-4AB1-A2E2-DA0A9B92935A}" dt="2021-11-10T18:12:34.492" v="3227" actId="47"/>
        <pc:sldMkLst>
          <pc:docMk/>
          <pc:sldMk cId="2577543020" sldId="329"/>
        </pc:sldMkLst>
      </pc:sldChg>
      <pc:sldChg chg="del">
        <pc:chgData name="Margaret Fox" userId="892c1610-2351-4c35-b21d-3b293c8c172e" providerId="ADAL" clId="{1A185259-43C4-4AB1-A2E2-DA0A9B92935A}" dt="2021-11-10T18:12:41.666" v="3228" actId="47"/>
        <pc:sldMkLst>
          <pc:docMk/>
          <pc:sldMk cId="1763709331" sldId="330"/>
        </pc:sldMkLst>
      </pc:sldChg>
      <pc:sldChg chg="addSp delSp modSp add mod">
        <pc:chgData name="Margaret Fox" userId="892c1610-2351-4c35-b21d-3b293c8c172e" providerId="ADAL" clId="{1A185259-43C4-4AB1-A2E2-DA0A9B92935A}" dt="2021-11-10T14:35:27.690" v="105"/>
        <pc:sldMkLst>
          <pc:docMk/>
          <pc:sldMk cId="2809317494" sldId="331"/>
        </pc:sldMkLst>
        <pc:spChg chg="del mod">
          <ac:chgData name="Margaret Fox" userId="892c1610-2351-4c35-b21d-3b293c8c172e" providerId="ADAL" clId="{1A185259-43C4-4AB1-A2E2-DA0A9B92935A}" dt="2021-11-10T14:35:27.690" v="105"/>
          <ac:spMkLst>
            <pc:docMk/>
            <pc:sldMk cId="2809317494" sldId="331"/>
            <ac:spMk id="2" creationId="{AAB9F923-3D98-49EE-927E-35748313EB37}"/>
          </ac:spMkLst>
        </pc:spChg>
        <pc:picChg chg="add mod">
          <ac:chgData name="Margaret Fox" userId="892c1610-2351-4c35-b21d-3b293c8c172e" providerId="ADAL" clId="{1A185259-43C4-4AB1-A2E2-DA0A9B92935A}" dt="2021-11-10T14:35:22.053" v="103" actId="14100"/>
          <ac:picMkLst>
            <pc:docMk/>
            <pc:sldMk cId="2809317494" sldId="331"/>
            <ac:picMk id="3" creationId="{7F0B90A3-6208-434E-A2EE-5D3A4743A080}"/>
          </ac:picMkLst>
        </pc:picChg>
      </pc:sldChg>
      <pc:sldChg chg="modSp add mod modNotesTx">
        <pc:chgData name="Margaret Fox" userId="892c1610-2351-4c35-b21d-3b293c8c172e" providerId="ADAL" clId="{1A185259-43C4-4AB1-A2E2-DA0A9B92935A}" dt="2021-11-10T21:11:07.079" v="4245" actId="20577"/>
        <pc:sldMkLst>
          <pc:docMk/>
          <pc:sldMk cId="2357995315" sldId="332"/>
        </pc:sldMkLst>
        <pc:spChg chg="mod">
          <ac:chgData name="Margaret Fox" userId="892c1610-2351-4c35-b21d-3b293c8c172e" providerId="ADAL" clId="{1A185259-43C4-4AB1-A2E2-DA0A9B92935A}" dt="2021-11-10T15:10:26.463" v="2078" actId="20577"/>
          <ac:spMkLst>
            <pc:docMk/>
            <pc:sldMk cId="2357995315" sldId="332"/>
            <ac:spMk id="2" creationId="{AAB9F923-3D98-49EE-927E-35748313EB37}"/>
          </ac:spMkLst>
        </pc:spChg>
      </pc:sldChg>
      <pc:sldChg chg="modSp add mod modNotesTx">
        <pc:chgData name="Margaret Fox" userId="892c1610-2351-4c35-b21d-3b293c8c172e" providerId="ADAL" clId="{1A185259-43C4-4AB1-A2E2-DA0A9B92935A}" dt="2021-11-10T21:11:09.206" v="4246" actId="20577"/>
        <pc:sldMkLst>
          <pc:docMk/>
          <pc:sldMk cId="273157310" sldId="333"/>
        </pc:sldMkLst>
        <pc:spChg chg="mod">
          <ac:chgData name="Margaret Fox" userId="892c1610-2351-4c35-b21d-3b293c8c172e" providerId="ADAL" clId="{1A185259-43C4-4AB1-A2E2-DA0A9B92935A}" dt="2021-11-10T15:11:53.041" v="2283" actId="20577"/>
          <ac:spMkLst>
            <pc:docMk/>
            <pc:sldMk cId="273157310" sldId="333"/>
            <ac:spMk id="2" creationId="{AAB9F923-3D98-49EE-927E-35748313EB37}"/>
          </ac:spMkLst>
        </pc:spChg>
      </pc:sldChg>
      <pc:sldChg chg="delSp modSp add mod modNotesTx">
        <pc:chgData name="Margaret Fox" userId="892c1610-2351-4c35-b21d-3b293c8c172e" providerId="ADAL" clId="{1A185259-43C4-4AB1-A2E2-DA0A9B92935A}" dt="2021-11-10T21:13:00.581" v="4247" actId="20577"/>
        <pc:sldMkLst>
          <pc:docMk/>
          <pc:sldMk cId="1409884127" sldId="334"/>
        </pc:sldMkLst>
        <pc:spChg chg="mod">
          <ac:chgData name="Margaret Fox" userId="892c1610-2351-4c35-b21d-3b293c8c172e" providerId="ADAL" clId="{1A185259-43C4-4AB1-A2E2-DA0A9B92935A}" dt="2021-11-10T18:15:13.382" v="3518" actId="20577"/>
          <ac:spMkLst>
            <pc:docMk/>
            <pc:sldMk cId="1409884127" sldId="334"/>
            <ac:spMk id="2" creationId="{AAB9F923-3D98-49EE-927E-35748313EB37}"/>
          </ac:spMkLst>
        </pc:spChg>
        <pc:picChg chg="del">
          <ac:chgData name="Margaret Fox" userId="892c1610-2351-4c35-b21d-3b293c8c172e" providerId="ADAL" clId="{1A185259-43C4-4AB1-A2E2-DA0A9B92935A}" dt="2021-11-10T15:25:55.762" v="2789" actId="478"/>
          <ac:picMkLst>
            <pc:docMk/>
            <pc:sldMk cId="1409884127" sldId="334"/>
            <ac:picMk id="4098" creationId="{19889F1A-A051-4E52-BF20-DE7EFAF727D0}"/>
          </ac:picMkLst>
        </pc:picChg>
      </pc:sldChg>
      <pc:sldChg chg="modSp add mod ord modNotesTx">
        <pc:chgData name="Margaret Fox" userId="892c1610-2351-4c35-b21d-3b293c8c172e" providerId="ADAL" clId="{1A185259-43C4-4AB1-A2E2-DA0A9B92935A}" dt="2021-11-10T21:13:04.693" v="4248" actId="20577"/>
        <pc:sldMkLst>
          <pc:docMk/>
          <pc:sldMk cId="1701177917" sldId="335"/>
        </pc:sldMkLst>
        <pc:spChg chg="mod">
          <ac:chgData name="Margaret Fox" userId="892c1610-2351-4c35-b21d-3b293c8c172e" providerId="ADAL" clId="{1A185259-43C4-4AB1-A2E2-DA0A9B92935A}" dt="2021-11-10T15:49:53.336" v="3153" actId="1076"/>
          <ac:spMkLst>
            <pc:docMk/>
            <pc:sldMk cId="1701177917" sldId="335"/>
            <ac:spMk id="2" creationId="{AAB9F923-3D98-49EE-927E-35748313EB37}"/>
          </ac:spMkLst>
        </pc:spChg>
      </pc:sldChg>
      <pc:sldChg chg="modSp add mod ord">
        <pc:chgData name="Margaret Fox" userId="892c1610-2351-4c35-b21d-3b293c8c172e" providerId="ADAL" clId="{1A185259-43C4-4AB1-A2E2-DA0A9B92935A}" dt="2021-11-10T18:41:00.100" v="3900"/>
        <pc:sldMkLst>
          <pc:docMk/>
          <pc:sldMk cId="3379270206" sldId="336"/>
        </pc:sldMkLst>
        <pc:spChg chg="mod">
          <ac:chgData name="Margaret Fox" userId="892c1610-2351-4c35-b21d-3b293c8c172e" providerId="ADAL" clId="{1A185259-43C4-4AB1-A2E2-DA0A9B92935A}" dt="2021-11-10T18:35:39.620" v="3898" actId="20577"/>
          <ac:spMkLst>
            <pc:docMk/>
            <pc:sldMk cId="3379270206" sldId="336"/>
            <ac:spMk id="2" creationId="{AAB9F923-3D98-49EE-927E-35748313EB37}"/>
          </ac:spMkLst>
        </pc:spChg>
      </pc:sldChg>
      <pc:sldChg chg="modSp add mod modNotesTx">
        <pc:chgData name="Margaret Fox" userId="892c1610-2351-4c35-b21d-3b293c8c172e" providerId="ADAL" clId="{1A185259-43C4-4AB1-A2E2-DA0A9B92935A}" dt="2021-11-10T18:41:48.750" v="4044" actId="20577"/>
        <pc:sldMkLst>
          <pc:docMk/>
          <pc:sldMk cId="305725023" sldId="337"/>
        </pc:sldMkLst>
        <pc:spChg chg="mod">
          <ac:chgData name="Margaret Fox" userId="892c1610-2351-4c35-b21d-3b293c8c172e" providerId="ADAL" clId="{1A185259-43C4-4AB1-A2E2-DA0A9B92935A}" dt="2021-11-10T18:41:34.672" v="3976" actId="20577"/>
          <ac:spMkLst>
            <pc:docMk/>
            <pc:sldMk cId="305725023" sldId="337"/>
            <ac:spMk id="2" creationId="{AAB9F923-3D98-49EE-927E-35748313EB37}"/>
          </ac:spMkLst>
        </pc:spChg>
      </pc:sldChg>
    </pc:docChg>
  </pc:docChgLst>
  <pc:docChgLst>
    <pc:chgData name="Margaret Fox" userId="892c1610-2351-4c35-b21d-3b293c8c172e" providerId="ADAL" clId="{6A38BC81-1F9A-2342-BB6F-A0F0F50A12E1}"/>
    <pc:docChg chg="undo custSel addSld delSld modSld modShowInfo">
      <pc:chgData name="Margaret Fox" userId="892c1610-2351-4c35-b21d-3b293c8c172e" providerId="ADAL" clId="{6A38BC81-1F9A-2342-BB6F-A0F0F50A12E1}" dt="2021-10-20T21:38:01.608" v="296" actId="2744"/>
      <pc:docMkLst>
        <pc:docMk/>
      </pc:docMkLst>
      <pc:sldChg chg="modSp mod">
        <pc:chgData name="Margaret Fox" userId="892c1610-2351-4c35-b21d-3b293c8c172e" providerId="ADAL" clId="{6A38BC81-1F9A-2342-BB6F-A0F0F50A12E1}" dt="2021-10-20T21:37:12.054" v="295" actId="20577"/>
        <pc:sldMkLst>
          <pc:docMk/>
          <pc:sldMk cId="1771820215" sldId="287"/>
        </pc:sldMkLst>
        <pc:spChg chg="mod">
          <ac:chgData name="Margaret Fox" userId="892c1610-2351-4c35-b21d-3b293c8c172e" providerId="ADAL" clId="{6A38BC81-1F9A-2342-BB6F-A0F0F50A12E1}" dt="2021-10-20T21:37:12.054" v="295" actId="20577"/>
          <ac:spMkLst>
            <pc:docMk/>
            <pc:sldMk cId="1771820215" sldId="287"/>
            <ac:spMk id="2" creationId="{AAB9F923-3D98-49EE-927E-35748313EB37}"/>
          </ac:spMkLst>
        </pc:spChg>
      </pc:sldChg>
      <pc:sldChg chg="modSp mod">
        <pc:chgData name="Margaret Fox" userId="892c1610-2351-4c35-b21d-3b293c8c172e" providerId="ADAL" clId="{6A38BC81-1F9A-2342-BB6F-A0F0F50A12E1}" dt="2021-10-20T21:25:29.262" v="97" actId="20577"/>
        <pc:sldMkLst>
          <pc:docMk/>
          <pc:sldMk cId="3996046552" sldId="312"/>
        </pc:sldMkLst>
        <pc:spChg chg="mod">
          <ac:chgData name="Margaret Fox" userId="892c1610-2351-4c35-b21d-3b293c8c172e" providerId="ADAL" clId="{6A38BC81-1F9A-2342-BB6F-A0F0F50A12E1}" dt="2021-10-20T21:25:29.262" v="97" actId="20577"/>
          <ac:spMkLst>
            <pc:docMk/>
            <pc:sldMk cId="3996046552" sldId="312"/>
            <ac:spMk id="2" creationId="{AAB9F923-3D98-49EE-927E-35748313EB37}"/>
          </ac:spMkLst>
        </pc:spChg>
      </pc:sldChg>
      <pc:sldChg chg="del">
        <pc:chgData name="Margaret Fox" userId="892c1610-2351-4c35-b21d-3b293c8c172e" providerId="ADAL" clId="{6A38BC81-1F9A-2342-BB6F-A0F0F50A12E1}" dt="2021-10-20T21:25:34.664" v="98" actId="2696"/>
        <pc:sldMkLst>
          <pc:docMk/>
          <pc:sldMk cId="3881256304" sldId="313"/>
        </pc:sldMkLst>
      </pc:sldChg>
      <pc:sldChg chg="modSp add mod">
        <pc:chgData name="Margaret Fox" userId="892c1610-2351-4c35-b21d-3b293c8c172e" providerId="ADAL" clId="{6A38BC81-1F9A-2342-BB6F-A0F0F50A12E1}" dt="2021-10-20T21:24:25.274" v="23" actId="20577"/>
        <pc:sldMkLst>
          <pc:docMk/>
          <pc:sldMk cId="1696810628" sldId="317"/>
        </pc:sldMkLst>
        <pc:spChg chg="mod">
          <ac:chgData name="Margaret Fox" userId="892c1610-2351-4c35-b21d-3b293c8c172e" providerId="ADAL" clId="{6A38BC81-1F9A-2342-BB6F-A0F0F50A12E1}" dt="2021-10-20T21:24:25.274" v="23" actId="20577"/>
          <ac:spMkLst>
            <pc:docMk/>
            <pc:sldMk cId="1696810628" sldId="317"/>
            <ac:spMk id="2" creationId="{AAB9F923-3D98-49EE-927E-35748313EB37}"/>
          </ac:spMkLst>
        </pc:spChg>
      </pc:sldChg>
      <pc:sldChg chg="modSp add mod">
        <pc:chgData name="Margaret Fox" userId="892c1610-2351-4c35-b21d-3b293c8c172e" providerId="ADAL" clId="{6A38BC81-1F9A-2342-BB6F-A0F0F50A12E1}" dt="2021-10-20T21:27:59.684" v="133" actId="313"/>
        <pc:sldMkLst>
          <pc:docMk/>
          <pc:sldMk cId="2180226212" sldId="318"/>
        </pc:sldMkLst>
        <pc:spChg chg="mod">
          <ac:chgData name="Margaret Fox" userId="892c1610-2351-4c35-b21d-3b293c8c172e" providerId="ADAL" clId="{6A38BC81-1F9A-2342-BB6F-A0F0F50A12E1}" dt="2021-10-20T21:27:59.684" v="133" actId="313"/>
          <ac:spMkLst>
            <pc:docMk/>
            <pc:sldMk cId="2180226212" sldId="318"/>
            <ac:spMk id="2" creationId="{AAB9F923-3D98-49EE-927E-35748313EB37}"/>
          </ac:spMkLst>
        </pc:spChg>
      </pc:sldChg>
    </pc:docChg>
  </pc:docChgLst>
  <pc:docChgLst>
    <pc:chgData name="Margaret Fox" userId="892c1610-2351-4c35-b21d-3b293c8c172e" providerId="ADAL" clId="{A0DC5741-89F2-4C65-BD2F-FEEC1559FDE5}"/>
    <pc:docChg chg="undo custSel addSld delSld modSld">
      <pc:chgData name="Margaret Fox" userId="892c1610-2351-4c35-b21d-3b293c8c172e" providerId="ADAL" clId="{A0DC5741-89F2-4C65-BD2F-FEEC1559FDE5}" dt="2021-10-19T18:52:27.568" v="2401" actId="22"/>
      <pc:docMkLst>
        <pc:docMk/>
      </pc:docMkLst>
      <pc:sldChg chg="modSp mod modNotesTx">
        <pc:chgData name="Margaret Fox" userId="892c1610-2351-4c35-b21d-3b293c8c172e" providerId="ADAL" clId="{A0DC5741-89F2-4C65-BD2F-FEEC1559FDE5}" dt="2021-10-19T18:33:19.475" v="2351" actId="20577"/>
        <pc:sldMkLst>
          <pc:docMk/>
          <pc:sldMk cId="1260153591" sldId="257"/>
        </pc:sldMkLst>
        <pc:spChg chg="mod">
          <ac:chgData name="Margaret Fox" userId="892c1610-2351-4c35-b21d-3b293c8c172e" providerId="ADAL" clId="{A0DC5741-89F2-4C65-BD2F-FEEC1559FDE5}" dt="2021-10-19T18:33:19.475" v="2351" actId="20577"/>
          <ac:spMkLst>
            <pc:docMk/>
            <pc:sldMk cId="1260153591" sldId="257"/>
            <ac:spMk id="2" creationId="{AAB9F923-3D98-49EE-927E-35748313EB37}"/>
          </ac:spMkLst>
        </pc:spChg>
        <pc:picChg chg="mod">
          <ac:chgData name="Margaret Fox" userId="892c1610-2351-4c35-b21d-3b293c8c172e" providerId="ADAL" clId="{A0DC5741-89F2-4C65-BD2F-FEEC1559FDE5}" dt="2021-10-19T15:10:51.490" v="26" actId="1076"/>
          <ac:picMkLst>
            <pc:docMk/>
            <pc:sldMk cId="1260153591" sldId="257"/>
            <ac:picMk id="2050" creationId="{9E476F11-15D0-42A8-BDAC-FCD6AA8E73AE}"/>
          </ac:picMkLst>
        </pc:picChg>
      </pc:sldChg>
      <pc:sldChg chg="del">
        <pc:chgData name="Margaret Fox" userId="892c1610-2351-4c35-b21d-3b293c8c172e" providerId="ADAL" clId="{A0DC5741-89F2-4C65-BD2F-FEEC1559FDE5}" dt="2021-10-19T15:36:25.746" v="2018" actId="47"/>
        <pc:sldMkLst>
          <pc:docMk/>
          <pc:sldMk cId="1885176252" sldId="258"/>
        </pc:sldMkLst>
      </pc:sldChg>
      <pc:sldChg chg="del">
        <pc:chgData name="Margaret Fox" userId="892c1610-2351-4c35-b21d-3b293c8c172e" providerId="ADAL" clId="{A0DC5741-89F2-4C65-BD2F-FEEC1559FDE5}" dt="2021-10-19T15:36:26.681" v="2019" actId="47"/>
        <pc:sldMkLst>
          <pc:docMk/>
          <pc:sldMk cId="2586962450" sldId="259"/>
        </pc:sldMkLst>
      </pc:sldChg>
      <pc:sldChg chg="del">
        <pc:chgData name="Margaret Fox" userId="892c1610-2351-4c35-b21d-3b293c8c172e" providerId="ADAL" clId="{A0DC5741-89F2-4C65-BD2F-FEEC1559FDE5}" dt="2021-10-19T15:36:36.903" v="2027" actId="47"/>
        <pc:sldMkLst>
          <pc:docMk/>
          <pc:sldMk cId="570317477" sldId="261"/>
        </pc:sldMkLst>
      </pc:sldChg>
      <pc:sldChg chg="modSp mod">
        <pc:chgData name="Margaret Fox" userId="892c1610-2351-4c35-b21d-3b293c8c172e" providerId="ADAL" clId="{A0DC5741-89F2-4C65-BD2F-FEEC1559FDE5}" dt="2021-10-19T15:12:57.756" v="267" actId="113"/>
        <pc:sldMkLst>
          <pc:docMk/>
          <pc:sldMk cId="3285693065" sldId="262"/>
        </pc:sldMkLst>
        <pc:spChg chg="mod">
          <ac:chgData name="Margaret Fox" userId="892c1610-2351-4c35-b21d-3b293c8c172e" providerId="ADAL" clId="{A0DC5741-89F2-4C65-BD2F-FEEC1559FDE5}" dt="2021-10-19T15:12:57.756" v="267" actId="113"/>
          <ac:spMkLst>
            <pc:docMk/>
            <pc:sldMk cId="3285693065" sldId="262"/>
            <ac:spMk id="2" creationId="{AAB9F923-3D98-49EE-927E-35748313EB37}"/>
          </ac:spMkLst>
        </pc:spChg>
      </pc:sldChg>
      <pc:sldChg chg="modSp mod">
        <pc:chgData name="Margaret Fox" userId="892c1610-2351-4c35-b21d-3b293c8c172e" providerId="ADAL" clId="{A0DC5741-89F2-4C65-BD2F-FEEC1559FDE5}" dt="2021-10-19T18:23:36.023" v="2224" actId="20577"/>
        <pc:sldMkLst>
          <pc:docMk/>
          <pc:sldMk cId="1809337763" sldId="277"/>
        </pc:sldMkLst>
        <pc:spChg chg="mod">
          <ac:chgData name="Margaret Fox" userId="892c1610-2351-4c35-b21d-3b293c8c172e" providerId="ADAL" clId="{A0DC5741-89F2-4C65-BD2F-FEEC1559FDE5}" dt="2021-10-19T18:23:36.023" v="2224" actId="20577"/>
          <ac:spMkLst>
            <pc:docMk/>
            <pc:sldMk cId="1809337763" sldId="277"/>
            <ac:spMk id="2" creationId="{AAB9F923-3D98-49EE-927E-35748313EB37}"/>
          </ac:spMkLst>
        </pc:spChg>
      </pc:sldChg>
      <pc:sldChg chg="modSp mod">
        <pc:chgData name="Margaret Fox" userId="892c1610-2351-4c35-b21d-3b293c8c172e" providerId="ADAL" clId="{A0DC5741-89F2-4C65-BD2F-FEEC1559FDE5}" dt="2021-10-19T14:37:40.398" v="11" actId="20577"/>
        <pc:sldMkLst>
          <pc:docMk/>
          <pc:sldMk cId="1128444069" sldId="278"/>
        </pc:sldMkLst>
        <pc:spChg chg="mod">
          <ac:chgData name="Margaret Fox" userId="892c1610-2351-4c35-b21d-3b293c8c172e" providerId="ADAL" clId="{A0DC5741-89F2-4C65-BD2F-FEEC1559FDE5}" dt="2021-10-19T14:37:40.398" v="11" actId="20577"/>
          <ac:spMkLst>
            <pc:docMk/>
            <pc:sldMk cId="1128444069" sldId="278"/>
            <ac:spMk id="2" creationId="{AAB9F923-3D98-49EE-927E-35748313EB37}"/>
          </ac:spMkLst>
        </pc:spChg>
      </pc:sldChg>
      <pc:sldChg chg="modSp mod">
        <pc:chgData name="Margaret Fox" userId="892c1610-2351-4c35-b21d-3b293c8c172e" providerId="ADAL" clId="{A0DC5741-89F2-4C65-BD2F-FEEC1559FDE5}" dt="2021-10-19T18:30:48.243" v="2350" actId="20577"/>
        <pc:sldMkLst>
          <pc:docMk/>
          <pc:sldMk cId="1771820215" sldId="287"/>
        </pc:sldMkLst>
        <pc:spChg chg="mod">
          <ac:chgData name="Margaret Fox" userId="892c1610-2351-4c35-b21d-3b293c8c172e" providerId="ADAL" clId="{A0DC5741-89F2-4C65-BD2F-FEEC1559FDE5}" dt="2021-10-19T18:30:48.243" v="2350" actId="20577"/>
          <ac:spMkLst>
            <pc:docMk/>
            <pc:sldMk cId="1771820215" sldId="287"/>
            <ac:spMk id="2" creationId="{AAB9F923-3D98-49EE-927E-35748313EB37}"/>
          </ac:spMkLst>
        </pc:spChg>
      </pc:sldChg>
      <pc:sldChg chg="del">
        <pc:chgData name="Margaret Fox" userId="892c1610-2351-4c35-b21d-3b293c8c172e" providerId="ADAL" clId="{A0DC5741-89F2-4C65-BD2F-FEEC1559FDE5}" dt="2021-10-19T15:36:35.319" v="2026" actId="47"/>
        <pc:sldMkLst>
          <pc:docMk/>
          <pc:sldMk cId="3652541975" sldId="288"/>
        </pc:sldMkLst>
      </pc:sldChg>
      <pc:sldChg chg="del">
        <pc:chgData name="Margaret Fox" userId="892c1610-2351-4c35-b21d-3b293c8c172e" providerId="ADAL" clId="{A0DC5741-89F2-4C65-BD2F-FEEC1559FDE5}" dt="2021-10-19T15:36:23.660" v="2017" actId="47"/>
        <pc:sldMkLst>
          <pc:docMk/>
          <pc:sldMk cId="3252564777" sldId="290"/>
        </pc:sldMkLst>
      </pc:sldChg>
      <pc:sldChg chg="del">
        <pc:chgData name="Margaret Fox" userId="892c1610-2351-4c35-b21d-3b293c8c172e" providerId="ADAL" clId="{A0DC5741-89F2-4C65-BD2F-FEEC1559FDE5}" dt="2021-10-19T15:36:27.493" v="2020" actId="47"/>
        <pc:sldMkLst>
          <pc:docMk/>
          <pc:sldMk cId="1622323328" sldId="293"/>
        </pc:sldMkLst>
      </pc:sldChg>
      <pc:sldChg chg="modSp del">
        <pc:chgData name="Margaret Fox" userId="892c1610-2351-4c35-b21d-3b293c8c172e" providerId="ADAL" clId="{A0DC5741-89F2-4C65-BD2F-FEEC1559FDE5}" dt="2021-10-19T15:28:20.511" v="1359" actId="47"/>
        <pc:sldMkLst>
          <pc:docMk/>
          <pc:sldMk cId="1477906069" sldId="296"/>
        </pc:sldMkLst>
        <pc:picChg chg="mod">
          <ac:chgData name="Margaret Fox" userId="892c1610-2351-4c35-b21d-3b293c8c172e" providerId="ADAL" clId="{A0DC5741-89F2-4C65-BD2F-FEEC1559FDE5}" dt="2021-10-19T15:14:28.319" v="281" actId="1076"/>
          <ac:picMkLst>
            <pc:docMk/>
            <pc:sldMk cId="1477906069" sldId="296"/>
            <ac:picMk id="2050" creationId="{9E476F11-15D0-42A8-BDAC-FCD6AA8E73AE}"/>
          </ac:picMkLst>
        </pc:picChg>
      </pc:sldChg>
      <pc:sldChg chg="del">
        <pc:chgData name="Margaret Fox" userId="892c1610-2351-4c35-b21d-3b293c8c172e" providerId="ADAL" clId="{A0DC5741-89F2-4C65-BD2F-FEEC1559FDE5}" dt="2021-10-19T15:28:22.313" v="1360" actId="47"/>
        <pc:sldMkLst>
          <pc:docMk/>
          <pc:sldMk cId="3433489096" sldId="298"/>
        </pc:sldMkLst>
      </pc:sldChg>
      <pc:sldChg chg="del">
        <pc:chgData name="Margaret Fox" userId="892c1610-2351-4c35-b21d-3b293c8c172e" providerId="ADAL" clId="{A0DC5741-89F2-4C65-BD2F-FEEC1559FDE5}" dt="2021-10-19T15:28:24.121" v="1361" actId="47"/>
        <pc:sldMkLst>
          <pc:docMk/>
          <pc:sldMk cId="1555310607" sldId="299"/>
        </pc:sldMkLst>
      </pc:sldChg>
      <pc:sldChg chg="modSp del">
        <pc:chgData name="Margaret Fox" userId="892c1610-2351-4c35-b21d-3b293c8c172e" providerId="ADAL" clId="{A0DC5741-89F2-4C65-BD2F-FEEC1559FDE5}" dt="2021-10-19T15:36:21.398" v="2016" actId="47"/>
        <pc:sldMkLst>
          <pc:docMk/>
          <pc:sldMk cId="3494816798" sldId="300"/>
        </pc:sldMkLst>
        <pc:picChg chg="mod">
          <ac:chgData name="Margaret Fox" userId="892c1610-2351-4c35-b21d-3b293c8c172e" providerId="ADAL" clId="{A0DC5741-89F2-4C65-BD2F-FEEC1559FDE5}" dt="2021-10-19T15:30:51.443" v="1398" actId="1076"/>
          <ac:picMkLst>
            <pc:docMk/>
            <pc:sldMk cId="3494816798" sldId="300"/>
            <ac:picMk id="2050" creationId="{9E476F11-15D0-42A8-BDAC-FCD6AA8E73AE}"/>
          </ac:picMkLst>
        </pc:picChg>
      </pc:sldChg>
      <pc:sldChg chg="del">
        <pc:chgData name="Margaret Fox" userId="892c1610-2351-4c35-b21d-3b293c8c172e" providerId="ADAL" clId="{A0DC5741-89F2-4C65-BD2F-FEEC1559FDE5}" dt="2021-10-19T15:36:28.685" v="2021" actId="47"/>
        <pc:sldMkLst>
          <pc:docMk/>
          <pc:sldMk cId="2779301137" sldId="301"/>
        </pc:sldMkLst>
      </pc:sldChg>
      <pc:sldChg chg="del">
        <pc:chgData name="Margaret Fox" userId="892c1610-2351-4c35-b21d-3b293c8c172e" providerId="ADAL" clId="{A0DC5741-89F2-4C65-BD2F-FEEC1559FDE5}" dt="2021-10-19T15:36:31.878" v="2024" actId="47"/>
        <pc:sldMkLst>
          <pc:docMk/>
          <pc:sldMk cId="3978628703" sldId="303"/>
        </pc:sldMkLst>
      </pc:sldChg>
      <pc:sldChg chg="del">
        <pc:chgData name="Margaret Fox" userId="892c1610-2351-4c35-b21d-3b293c8c172e" providerId="ADAL" clId="{A0DC5741-89F2-4C65-BD2F-FEEC1559FDE5}" dt="2021-10-19T15:36:33.030" v="2025" actId="47"/>
        <pc:sldMkLst>
          <pc:docMk/>
          <pc:sldMk cId="3217202515" sldId="304"/>
        </pc:sldMkLst>
      </pc:sldChg>
      <pc:sldChg chg="del">
        <pc:chgData name="Margaret Fox" userId="892c1610-2351-4c35-b21d-3b293c8c172e" providerId="ADAL" clId="{A0DC5741-89F2-4C65-BD2F-FEEC1559FDE5}" dt="2021-10-19T15:36:30.869" v="2023" actId="47"/>
        <pc:sldMkLst>
          <pc:docMk/>
          <pc:sldMk cId="3771310936" sldId="306"/>
        </pc:sldMkLst>
      </pc:sldChg>
      <pc:sldChg chg="del">
        <pc:chgData name="Margaret Fox" userId="892c1610-2351-4c35-b21d-3b293c8c172e" providerId="ADAL" clId="{A0DC5741-89F2-4C65-BD2F-FEEC1559FDE5}" dt="2021-10-19T15:36:29.785" v="2022" actId="47"/>
        <pc:sldMkLst>
          <pc:docMk/>
          <pc:sldMk cId="3754630049" sldId="307"/>
        </pc:sldMkLst>
      </pc:sldChg>
      <pc:sldChg chg="modSp add mod">
        <pc:chgData name="Margaret Fox" userId="892c1610-2351-4c35-b21d-3b293c8c172e" providerId="ADAL" clId="{A0DC5741-89F2-4C65-BD2F-FEEC1559FDE5}" dt="2021-10-19T18:18:24.111" v="2165" actId="1076"/>
        <pc:sldMkLst>
          <pc:docMk/>
          <pc:sldMk cId="2466888729" sldId="308"/>
        </pc:sldMkLst>
        <pc:spChg chg="mod">
          <ac:chgData name="Margaret Fox" userId="892c1610-2351-4c35-b21d-3b293c8c172e" providerId="ADAL" clId="{A0DC5741-89F2-4C65-BD2F-FEEC1559FDE5}" dt="2021-10-19T18:17:48.277" v="2156" actId="20577"/>
          <ac:spMkLst>
            <pc:docMk/>
            <pc:sldMk cId="2466888729" sldId="308"/>
            <ac:spMk id="2" creationId="{AAB9F923-3D98-49EE-927E-35748313EB37}"/>
          </ac:spMkLst>
        </pc:spChg>
        <pc:picChg chg="mod">
          <ac:chgData name="Margaret Fox" userId="892c1610-2351-4c35-b21d-3b293c8c172e" providerId="ADAL" clId="{A0DC5741-89F2-4C65-BD2F-FEEC1559FDE5}" dt="2021-10-19T18:18:24.111" v="2165" actId="1076"/>
          <ac:picMkLst>
            <pc:docMk/>
            <pc:sldMk cId="2466888729" sldId="308"/>
            <ac:picMk id="2050" creationId="{9E476F11-15D0-42A8-BDAC-FCD6AA8E73AE}"/>
          </ac:picMkLst>
        </pc:picChg>
      </pc:sldChg>
      <pc:sldChg chg="modSp add mod modNotesTx">
        <pc:chgData name="Margaret Fox" userId="892c1610-2351-4c35-b21d-3b293c8c172e" providerId="ADAL" clId="{A0DC5741-89F2-4C65-BD2F-FEEC1559FDE5}" dt="2021-10-19T18:17:55.555" v="2164" actId="20577"/>
        <pc:sldMkLst>
          <pc:docMk/>
          <pc:sldMk cId="3626841439" sldId="309"/>
        </pc:sldMkLst>
        <pc:spChg chg="mod">
          <ac:chgData name="Margaret Fox" userId="892c1610-2351-4c35-b21d-3b293c8c172e" providerId="ADAL" clId="{A0DC5741-89F2-4C65-BD2F-FEEC1559FDE5}" dt="2021-10-19T18:17:55.555" v="2164" actId="20577"/>
          <ac:spMkLst>
            <pc:docMk/>
            <pc:sldMk cId="3626841439" sldId="309"/>
            <ac:spMk id="2" creationId="{AAB9F923-3D98-49EE-927E-35748313EB37}"/>
          </ac:spMkLst>
        </pc:spChg>
        <pc:picChg chg="mod">
          <ac:chgData name="Margaret Fox" userId="892c1610-2351-4c35-b21d-3b293c8c172e" providerId="ADAL" clId="{A0DC5741-89F2-4C65-BD2F-FEEC1559FDE5}" dt="2021-10-19T15:19:10.245" v="677" actId="1076"/>
          <ac:picMkLst>
            <pc:docMk/>
            <pc:sldMk cId="3626841439" sldId="309"/>
            <ac:picMk id="2050" creationId="{9E476F11-15D0-42A8-BDAC-FCD6AA8E73AE}"/>
          </ac:picMkLst>
        </pc:picChg>
      </pc:sldChg>
      <pc:sldChg chg="addSp modSp add mod modNotesTx">
        <pc:chgData name="Margaret Fox" userId="892c1610-2351-4c35-b21d-3b293c8c172e" providerId="ADAL" clId="{A0DC5741-89F2-4C65-BD2F-FEEC1559FDE5}" dt="2021-10-19T18:39:00.895" v="2395" actId="20577"/>
        <pc:sldMkLst>
          <pc:docMk/>
          <pc:sldMk cId="1974659097" sldId="310"/>
        </pc:sldMkLst>
        <pc:spChg chg="mod">
          <ac:chgData name="Margaret Fox" userId="892c1610-2351-4c35-b21d-3b293c8c172e" providerId="ADAL" clId="{A0DC5741-89F2-4C65-BD2F-FEEC1559FDE5}" dt="2021-10-19T18:33:45.157" v="2356" actId="20577"/>
          <ac:spMkLst>
            <pc:docMk/>
            <pc:sldMk cId="1974659097" sldId="310"/>
            <ac:spMk id="2" creationId="{AAB9F923-3D98-49EE-927E-35748313EB37}"/>
          </ac:spMkLst>
        </pc:spChg>
        <pc:picChg chg="add mod">
          <ac:chgData name="Margaret Fox" userId="892c1610-2351-4c35-b21d-3b293c8c172e" providerId="ADAL" clId="{A0DC5741-89F2-4C65-BD2F-FEEC1559FDE5}" dt="2021-10-19T18:33:53.762" v="2359" actId="1076"/>
          <ac:picMkLst>
            <pc:docMk/>
            <pc:sldMk cId="1974659097" sldId="310"/>
            <ac:picMk id="1026" creationId="{9D3FBBC3-B372-4E3B-9F40-A337E066AC9E}"/>
          </ac:picMkLst>
        </pc:picChg>
      </pc:sldChg>
      <pc:sldChg chg="modSp add mod modNotesTx">
        <pc:chgData name="Margaret Fox" userId="892c1610-2351-4c35-b21d-3b293c8c172e" providerId="ADAL" clId="{A0DC5741-89F2-4C65-BD2F-FEEC1559FDE5}" dt="2021-10-19T18:19:12.563" v="2191" actId="20577"/>
        <pc:sldMkLst>
          <pc:docMk/>
          <pc:sldMk cId="1117480482" sldId="311"/>
        </pc:sldMkLst>
        <pc:spChg chg="mod">
          <ac:chgData name="Margaret Fox" userId="892c1610-2351-4c35-b21d-3b293c8c172e" providerId="ADAL" clId="{A0DC5741-89F2-4C65-BD2F-FEEC1559FDE5}" dt="2021-10-19T18:19:12.563" v="2191" actId="20577"/>
          <ac:spMkLst>
            <pc:docMk/>
            <pc:sldMk cId="1117480482" sldId="311"/>
            <ac:spMk id="2" creationId="{AAB9F923-3D98-49EE-927E-35748313EB37}"/>
          </ac:spMkLst>
        </pc:spChg>
        <pc:picChg chg="mod">
          <ac:chgData name="Margaret Fox" userId="892c1610-2351-4c35-b21d-3b293c8c172e" providerId="ADAL" clId="{A0DC5741-89F2-4C65-BD2F-FEEC1559FDE5}" dt="2021-10-19T15:27:56.295" v="1357" actId="1076"/>
          <ac:picMkLst>
            <pc:docMk/>
            <pc:sldMk cId="1117480482" sldId="311"/>
            <ac:picMk id="2050" creationId="{9E476F11-15D0-42A8-BDAC-FCD6AA8E73AE}"/>
          </ac:picMkLst>
        </pc:picChg>
      </pc:sldChg>
      <pc:sldChg chg="modSp add mod modNotesTx">
        <pc:chgData name="Margaret Fox" userId="892c1610-2351-4c35-b21d-3b293c8c172e" providerId="ADAL" clId="{A0DC5741-89F2-4C65-BD2F-FEEC1559FDE5}" dt="2021-10-19T15:34:19.714" v="1707" actId="20577"/>
        <pc:sldMkLst>
          <pc:docMk/>
          <pc:sldMk cId="3996046552" sldId="312"/>
        </pc:sldMkLst>
        <pc:spChg chg="mod">
          <ac:chgData name="Margaret Fox" userId="892c1610-2351-4c35-b21d-3b293c8c172e" providerId="ADAL" clId="{A0DC5741-89F2-4C65-BD2F-FEEC1559FDE5}" dt="2021-10-19T15:33:57.461" v="1639" actId="20577"/>
          <ac:spMkLst>
            <pc:docMk/>
            <pc:sldMk cId="3996046552" sldId="312"/>
            <ac:spMk id="2" creationId="{AAB9F923-3D98-49EE-927E-35748313EB37}"/>
          </ac:spMkLst>
        </pc:spChg>
      </pc:sldChg>
      <pc:sldChg chg="modSp add mod">
        <pc:chgData name="Margaret Fox" userId="892c1610-2351-4c35-b21d-3b293c8c172e" providerId="ADAL" clId="{A0DC5741-89F2-4C65-BD2F-FEEC1559FDE5}" dt="2021-10-19T15:35:45.639" v="2015" actId="20577"/>
        <pc:sldMkLst>
          <pc:docMk/>
          <pc:sldMk cId="3881256304" sldId="313"/>
        </pc:sldMkLst>
        <pc:spChg chg="mod">
          <ac:chgData name="Margaret Fox" userId="892c1610-2351-4c35-b21d-3b293c8c172e" providerId="ADAL" clId="{A0DC5741-89F2-4C65-BD2F-FEEC1559FDE5}" dt="2021-10-19T15:35:45.639" v="2015" actId="20577"/>
          <ac:spMkLst>
            <pc:docMk/>
            <pc:sldMk cId="3881256304" sldId="313"/>
            <ac:spMk id="2" creationId="{AAB9F923-3D98-49EE-927E-35748313EB37}"/>
          </ac:spMkLst>
        </pc:spChg>
      </pc:sldChg>
      <pc:sldChg chg="modSp add mod">
        <pc:chgData name="Margaret Fox" userId="892c1610-2351-4c35-b21d-3b293c8c172e" providerId="ADAL" clId="{A0DC5741-89F2-4C65-BD2F-FEEC1559FDE5}" dt="2021-10-19T18:34:47.829" v="2394" actId="1076"/>
        <pc:sldMkLst>
          <pc:docMk/>
          <pc:sldMk cId="625769159" sldId="314"/>
        </pc:sldMkLst>
        <pc:spChg chg="mod">
          <ac:chgData name="Margaret Fox" userId="892c1610-2351-4c35-b21d-3b293c8c172e" providerId="ADAL" clId="{A0DC5741-89F2-4C65-BD2F-FEEC1559FDE5}" dt="2021-10-19T18:34:47.829" v="2394" actId="1076"/>
          <ac:spMkLst>
            <pc:docMk/>
            <pc:sldMk cId="625769159" sldId="314"/>
            <ac:spMk id="2" creationId="{AAB9F923-3D98-49EE-927E-35748313EB37}"/>
          </ac:spMkLst>
        </pc:spChg>
      </pc:sldChg>
      <pc:sldChg chg="addSp delSp new mod">
        <pc:chgData name="Margaret Fox" userId="892c1610-2351-4c35-b21d-3b293c8c172e" providerId="ADAL" clId="{A0DC5741-89F2-4C65-BD2F-FEEC1559FDE5}" dt="2021-10-19T18:52:14.206" v="2399" actId="22"/>
        <pc:sldMkLst>
          <pc:docMk/>
          <pc:sldMk cId="2617018406" sldId="315"/>
        </pc:sldMkLst>
        <pc:picChg chg="add del">
          <ac:chgData name="Margaret Fox" userId="892c1610-2351-4c35-b21d-3b293c8c172e" providerId="ADAL" clId="{A0DC5741-89F2-4C65-BD2F-FEEC1559FDE5}" dt="2021-10-19T18:51:45.447" v="2398" actId="478"/>
          <ac:picMkLst>
            <pc:docMk/>
            <pc:sldMk cId="2617018406" sldId="315"/>
            <ac:picMk id="3" creationId="{225C5E12-0576-4208-9BBD-4DFFCBC7285C}"/>
          </ac:picMkLst>
        </pc:picChg>
        <pc:picChg chg="add">
          <ac:chgData name="Margaret Fox" userId="892c1610-2351-4c35-b21d-3b293c8c172e" providerId="ADAL" clId="{A0DC5741-89F2-4C65-BD2F-FEEC1559FDE5}" dt="2021-10-19T18:52:14.206" v="2399" actId="22"/>
          <ac:picMkLst>
            <pc:docMk/>
            <pc:sldMk cId="2617018406" sldId="315"/>
            <ac:picMk id="5" creationId="{3C7D9B62-56AC-4AAD-8CE2-2A65F22A2224}"/>
          </ac:picMkLst>
        </pc:picChg>
      </pc:sldChg>
      <pc:sldChg chg="addSp new mod">
        <pc:chgData name="Margaret Fox" userId="892c1610-2351-4c35-b21d-3b293c8c172e" providerId="ADAL" clId="{A0DC5741-89F2-4C65-BD2F-FEEC1559FDE5}" dt="2021-10-19T18:52:27.568" v="2401" actId="22"/>
        <pc:sldMkLst>
          <pc:docMk/>
          <pc:sldMk cId="4288585237" sldId="316"/>
        </pc:sldMkLst>
        <pc:picChg chg="add">
          <ac:chgData name="Margaret Fox" userId="892c1610-2351-4c35-b21d-3b293c8c172e" providerId="ADAL" clId="{A0DC5741-89F2-4C65-BD2F-FEEC1559FDE5}" dt="2021-10-19T18:52:27.568" v="2401" actId="22"/>
          <ac:picMkLst>
            <pc:docMk/>
            <pc:sldMk cId="4288585237" sldId="316"/>
            <ac:picMk id="3" creationId="{02CFFE40-941B-4325-9606-5FDA82B97DFD}"/>
          </ac:picMkLst>
        </pc:picChg>
      </pc:sldChg>
    </pc:docChg>
  </pc:docChgLst>
  <pc:docChgLst>
    <pc:chgData name="Margaret Fox" userId="892c1610-2351-4c35-b21d-3b293c8c172e" providerId="ADAL" clId="{4574A786-5D2F-41B0-A44B-2C060F5A3BA6}"/>
    <pc:docChg chg="undo custSel addSld delSld modSld">
      <pc:chgData name="Margaret Fox" userId="892c1610-2351-4c35-b21d-3b293c8c172e" providerId="ADAL" clId="{4574A786-5D2F-41B0-A44B-2C060F5A3BA6}" dt="2021-11-03T21:18:09.877" v="5033" actId="20577"/>
      <pc:docMkLst>
        <pc:docMk/>
      </pc:docMkLst>
      <pc:sldChg chg="modSp mod">
        <pc:chgData name="Margaret Fox" userId="892c1610-2351-4c35-b21d-3b293c8c172e" providerId="ADAL" clId="{4574A786-5D2F-41B0-A44B-2C060F5A3BA6}" dt="2021-11-03T19:54:17.239" v="95" actId="20577"/>
        <pc:sldMkLst>
          <pc:docMk/>
          <pc:sldMk cId="1260153591" sldId="257"/>
        </pc:sldMkLst>
        <pc:spChg chg="mod">
          <ac:chgData name="Margaret Fox" userId="892c1610-2351-4c35-b21d-3b293c8c172e" providerId="ADAL" clId="{4574A786-5D2F-41B0-A44B-2C060F5A3BA6}" dt="2021-11-03T19:54:17.239" v="95" actId="20577"/>
          <ac:spMkLst>
            <pc:docMk/>
            <pc:sldMk cId="1260153591" sldId="257"/>
            <ac:spMk id="2" creationId="{AAB9F923-3D98-49EE-927E-35748313EB37}"/>
          </ac:spMkLst>
        </pc:spChg>
      </pc:sldChg>
      <pc:sldChg chg="modSp mod">
        <pc:chgData name="Margaret Fox" userId="892c1610-2351-4c35-b21d-3b293c8c172e" providerId="ADAL" clId="{4574A786-5D2F-41B0-A44B-2C060F5A3BA6}" dt="2021-11-03T19:57:45.102" v="200" actId="1076"/>
        <pc:sldMkLst>
          <pc:docMk/>
          <pc:sldMk cId="3285693065" sldId="262"/>
        </pc:sldMkLst>
        <pc:spChg chg="mod">
          <ac:chgData name="Margaret Fox" userId="892c1610-2351-4c35-b21d-3b293c8c172e" providerId="ADAL" clId="{4574A786-5D2F-41B0-A44B-2C060F5A3BA6}" dt="2021-11-03T19:57:45.102" v="200" actId="1076"/>
          <ac:spMkLst>
            <pc:docMk/>
            <pc:sldMk cId="3285693065" sldId="262"/>
            <ac:spMk id="2" creationId="{AAB9F923-3D98-49EE-927E-35748313EB37}"/>
          </ac:spMkLst>
        </pc:spChg>
        <pc:picChg chg="mod">
          <ac:chgData name="Margaret Fox" userId="892c1610-2351-4c35-b21d-3b293c8c172e" providerId="ADAL" clId="{4574A786-5D2F-41B0-A44B-2C060F5A3BA6}" dt="2021-11-03T19:57:41.465" v="199" actId="1076"/>
          <ac:picMkLst>
            <pc:docMk/>
            <pc:sldMk cId="3285693065" sldId="262"/>
            <ac:picMk id="2050" creationId="{9E476F11-15D0-42A8-BDAC-FCD6AA8E73AE}"/>
          </ac:picMkLst>
        </pc:picChg>
      </pc:sldChg>
      <pc:sldChg chg="modSp mod">
        <pc:chgData name="Margaret Fox" userId="892c1610-2351-4c35-b21d-3b293c8c172e" providerId="ADAL" clId="{4574A786-5D2F-41B0-A44B-2C060F5A3BA6}" dt="2021-11-03T21:16:56.197" v="4963" actId="20577"/>
        <pc:sldMkLst>
          <pc:docMk/>
          <pc:sldMk cId="1809337763" sldId="277"/>
        </pc:sldMkLst>
        <pc:spChg chg="mod">
          <ac:chgData name="Margaret Fox" userId="892c1610-2351-4c35-b21d-3b293c8c172e" providerId="ADAL" clId="{4574A786-5D2F-41B0-A44B-2C060F5A3BA6}" dt="2021-11-03T21:16:56.197" v="4963" actId="20577"/>
          <ac:spMkLst>
            <pc:docMk/>
            <pc:sldMk cId="1809337763" sldId="277"/>
            <ac:spMk id="2" creationId="{AAB9F923-3D98-49EE-927E-35748313EB37}"/>
          </ac:spMkLst>
        </pc:spChg>
      </pc:sldChg>
      <pc:sldChg chg="modSp mod">
        <pc:chgData name="Margaret Fox" userId="892c1610-2351-4c35-b21d-3b293c8c172e" providerId="ADAL" clId="{4574A786-5D2F-41B0-A44B-2C060F5A3BA6}" dt="2021-11-03T19:53:46.407" v="14" actId="20577"/>
        <pc:sldMkLst>
          <pc:docMk/>
          <pc:sldMk cId="1128444069" sldId="278"/>
        </pc:sldMkLst>
        <pc:spChg chg="mod">
          <ac:chgData name="Margaret Fox" userId="892c1610-2351-4c35-b21d-3b293c8c172e" providerId="ADAL" clId="{4574A786-5D2F-41B0-A44B-2C060F5A3BA6}" dt="2021-11-03T19:53:46.407" v="14" actId="20577"/>
          <ac:spMkLst>
            <pc:docMk/>
            <pc:sldMk cId="1128444069" sldId="278"/>
            <ac:spMk id="2" creationId="{AAB9F923-3D98-49EE-927E-35748313EB37}"/>
          </ac:spMkLst>
        </pc:spChg>
      </pc:sldChg>
      <pc:sldChg chg="modSp mod">
        <pc:chgData name="Margaret Fox" userId="892c1610-2351-4c35-b21d-3b293c8c172e" providerId="ADAL" clId="{4574A786-5D2F-41B0-A44B-2C060F5A3BA6}" dt="2021-11-03T21:18:09.877" v="5033" actId="20577"/>
        <pc:sldMkLst>
          <pc:docMk/>
          <pc:sldMk cId="1771820215" sldId="287"/>
        </pc:sldMkLst>
        <pc:spChg chg="mod">
          <ac:chgData name="Margaret Fox" userId="892c1610-2351-4c35-b21d-3b293c8c172e" providerId="ADAL" clId="{4574A786-5D2F-41B0-A44B-2C060F5A3BA6}" dt="2021-11-03T21:18:09.877" v="5033" actId="20577"/>
          <ac:spMkLst>
            <pc:docMk/>
            <pc:sldMk cId="1771820215" sldId="287"/>
            <ac:spMk id="2" creationId="{AAB9F923-3D98-49EE-927E-35748313EB37}"/>
          </ac:spMkLst>
        </pc:spChg>
      </pc:sldChg>
      <pc:sldChg chg="addSp delSp modSp mod">
        <pc:chgData name="Margaret Fox" userId="892c1610-2351-4c35-b21d-3b293c8c172e" providerId="ADAL" clId="{4574A786-5D2F-41B0-A44B-2C060F5A3BA6}" dt="2021-11-03T19:59:39.514" v="470"/>
        <pc:sldMkLst>
          <pc:docMk/>
          <pc:sldMk cId="2466888729" sldId="308"/>
        </pc:sldMkLst>
        <pc:spChg chg="mod">
          <ac:chgData name="Margaret Fox" userId="892c1610-2351-4c35-b21d-3b293c8c172e" providerId="ADAL" clId="{4574A786-5D2F-41B0-A44B-2C060F5A3BA6}" dt="2021-11-03T19:59:28.857" v="468" actId="113"/>
          <ac:spMkLst>
            <pc:docMk/>
            <pc:sldMk cId="2466888729" sldId="308"/>
            <ac:spMk id="2" creationId="{AAB9F923-3D98-49EE-927E-35748313EB37}"/>
          </ac:spMkLst>
        </pc:spChg>
        <pc:picChg chg="add del mod">
          <ac:chgData name="Margaret Fox" userId="892c1610-2351-4c35-b21d-3b293c8c172e" providerId="ADAL" clId="{4574A786-5D2F-41B0-A44B-2C060F5A3BA6}" dt="2021-11-03T19:59:39.514" v="470"/>
          <ac:picMkLst>
            <pc:docMk/>
            <pc:sldMk cId="2466888729" sldId="308"/>
            <ac:picMk id="4" creationId="{8A9CB5F8-41E7-467F-A9DD-6AABA99C2F25}"/>
          </ac:picMkLst>
        </pc:picChg>
      </pc:sldChg>
      <pc:sldChg chg="modSp mod">
        <pc:chgData name="Margaret Fox" userId="892c1610-2351-4c35-b21d-3b293c8c172e" providerId="ADAL" clId="{4574A786-5D2F-41B0-A44B-2C060F5A3BA6}" dt="2021-11-03T20:03:36.717" v="1263" actId="20577"/>
        <pc:sldMkLst>
          <pc:docMk/>
          <pc:sldMk cId="1974659097" sldId="310"/>
        </pc:sldMkLst>
        <pc:spChg chg="mod">
          <ac:chgData name="Margaret Fox" userId="892c1610-2351-4c35-b21d-3b293c8c172e" providerId="ADAL" clId="{4574A786-5D2F-41B0-A44B-2C060F5A3BA6}" dt="2021-11-03T20:03:36.717" v="1263" actId="20577"/>
          <ac:spMkLst>
            <pc:docMk/>
            <pc:sldMk cId="1974659097" sldId="310"/>
            <ac:spMk id="2" creationId="{AAB9F923-3D98-49EE-927E-35748313EB37}"/>
          </ac:spMkLst>
        </pc:spChg>
      </pc:sldChg>
      <pc:sldChg chg="modSp mod">
        <pc:chgData name="Margaret Fox" userId="892c1610-2351-4c35-b21d-3b293c8c172e" providerId="ADAL" clId="{4574A786-5D2F-41B0-A44B-2C060F5A3BA6}" dt="2021-11-03T20:17:49.788" v="2708" actId="20577"/>
        <pc:sldMkLst>
          <pc:docMk/>
          <pc:sldMk cId="1117480482" sldId="311"/>
        </pc:sldMkLst>
        <pc:spChg chg="mod">
          <ac:chgData name="Margaret Fox" userId="892c1610-2351-4c35-b21d-3b293c8c172e" providerId="ADAL" clId="{4574A786-5D2F-41B0-A44B-2C060F5A3BA6}" dt="2021-11-03T20:17:49.788" v="2708" actId="20577"/>
          <ac:spMkLst>
            <pc:docMk/>
            <pc:sldMk cId="1117480482" sldId="311"/>
            <ac:spMk id="2" creationId="{AAB9F923-3D98-49EE-927E-35748313EB37}"/>
          </ac:spMkLst>
        </pc:spChg>
      </pc:sldChg>
      <pc:sldChg chg="del">
        <pc:chgData name="Margaret Fox" userId="892c1610-2351-4c35-b21d-3b293c8c172e" providerId="ADAL" clId="{4574A786-5D2F-41B0-A44B-2C060F5A3BA6}" dt="2021-11-03T21:11:20.060" v="4618" actId="47"/>
        <pc:sldMkLst>
          <pc:docMk/>
          <pc:sldMk cId="3996046552" sldId="312"/>
        </pc:sldMkLst>
      </pc:sldChg>
      <pc:sldChg chg="del">
        <pc:chgData name="Margaret Fox" userId="892c1610-2351-4c35-b21d-3b293c8c172e" providerId="ADAL" clId="{4574A786-5D2F-41B0-A44B-2C060F5A3BA6}" dt="2021-11-03T19:53:48.615" v="15" actId="47"/>
        <pc:sldMkLst>
          <pc:docMk/>
          <pc:sldMk cId="3008954777" sldId="319"/>
        </pc:sldMkLst>
      </pc:sldChg>
      <pc:sldChg chg="addSp modSp mod">
        <pc:chgData name="Margaret Fox" userId="892c1610-2351-4c35-b21d-3b293c8c172e" providerId="ADAL" clId="{4574A786-5D2F-41B0-A44B-2C060F5A3BA6}" dt="2021-11-03T20:44:10.004" v="4048" actId="1076"/>
        <pc:sldMkLst>
          <pc:docMk/>
          <pc:sldMk cId="2032702914" sldId="320"/>
        </pc:sldMkLst>
        <pc:spChg chg="mod">
          <ac:chgData name="Margaret Fox" userId="892c1610-2351-4c35-b21d-3b293c8c172e" providerId="ADAL" clId="{4574A786-5D2F-41B0-A44B-2C060F5A3BA6}" dt="2021-11-03T20:34:10.251" v="3175" actId="20577"/>
          <ac:spMkLst>
            <pc:docMk/>
            <pc:sldMk cId="2032702914" sldId="320"/>
            <ac:spMk id="2" creationId="{AAB9F923-3D98-49EE-927E-35748313EB37}"/>
          </ac:spMkLst>
        </pc:spChg>
        <pc:picChg chg="add mod">
          <ac:chgData name="Margaret Fox" userId="892c1610-2351-4c35-b21d-3b293c8c172e" providerId="ADAL" clId="{4574A786-5D2F-41B0-A44B-2C060F5A3BA6}" dt="2021-11-03T20:44:10.004" v="4048" actId="1076"/>
          <ac:picMkLst>
            <pc:docMk/>
            <pc:sldMk cId="2032702914" sldId="320"/>
            <ac:picMk id="1026" creationId="{28B05483-0530-4048-B8A3-3D58108908A3}"/>
          </ac:picMkLst>
        </pc:picChg>
      </pc:sldChg>
      <pc:sldChg chg="modSp mod">
        <pc:chgData name="Margaret Fox" userId="892c1610-2351-4c35-b21d-3b293c8c172e" providerId="ADAL" clId="{4574A786-5D2F-41B0-A44B-2C060F5A3BA6}" dt="2021-11-03T20:41:57.034" v="4043" actId="20577"/>
        <pc:sldMkLst>
          <pc:docMk/>
          <pc:sldMk cId="1245164664" sldId="321"/>
        </pc:sldMkLst>
        <pc:spChg chg="mod">
          <ac:chgData name="Margaret Fox" userId="892c1610-2351-4c35-b21d-3b293c8c172e" providerId="ADAL" clId="{4574A786-5D2F-41B0-A44B-2C060F5A3BA6}" dt="2021-11-03T20:41:57.034" v="4043" actId="20577"/>
          <ac:spMkLst>
            <pc:docMk/>
            <pc:sldMk cId="1245164664" sldId="321"/>
            <ac:spMk id="2" creationId="{AAB9F923-3D98-49EE-927E-35748313EB37}"/>
          </ac:spMkLst>
        </pc:spChg>
      </pc:sldChg>
      <pc:sldChg chg="modSp mod">
        <pc:chgData name="Margaret Fox" userId="892c1610-2351-4c35-b21d-3b293c8c172e" providerId="ADAL" clId="{4574A786-5D2F-41B0-A44B-2C060F5A3BA6}" dt="2021-11-03T20:55:54.983" v="4186" actId="20577"/>
        <pc:sldMkLst>
          <pc:docMk/>
          <pc:sldMk cId="2173630304" sldId="322"/>
        </pc:sldMkLst>
        <pc:spChg chg="mod">
          <ac:chgData name="Margaret Fox" userId="892c1610-2351-4c35-b21d-3b293c8c172e" providerId="ADAL" clId="{4574A786-5D2F-41B0-A44B-2C060F5A3BA6}" dt="2021-11-03T20:55:54.983" v="4186" actId="20577"/>
          <ac:spMkLst>
            <pc:docMk/>
            <pc:sldMk cId="2173630304" sldId="322"/>
            <ac:spMk id="2" creationId="{AAB9F923-3D98-49EE-927E-35748313EB37}"/>
          </ac:spMkLst>
        </pc:spChg>
      </pc:sldChg>
      <pc:sldChg chg="modSp mod">
        <pc:chgData name="Margaret Fox" userId="892c1610-2351-4c35-b21d-3b293c8c172e" providerId="ADAL" clId="{4574A786-5D2F-41B0-A44B-2C060F5A3BA6}" dt="2021-11-03T21:05:59.447" v="4587" actId="20577"/>
        <pc:sldMkLst>
          <pc:docMk/>
          <pc:sldMk cId="3595692726" sldId="323"/>
        </pc:sldMkLst>
        <pc:spChg chg="mod">
          <ac:chgData name="Margaret Fox" userId="892c1610-2351-4c35-b21d-3b293c8c172e" providerId="ADAL" clId="{4574A786-5D2F-41B0-A44B-2C060F5A3BA6}" dt="2021-11-03T21:05:59.447" v="4587" actId="20577"/>
          <ac:spMkLst>
            <pc:docMk/>
            <pc:sldMk cId="3595692726" sldId="323"/>
            <ac:spMk id="2" creationId="{AAB9F923-3D98-49EE-927E-35748313EB37}"/>
          </ac:spMkLst>
        </pc:spChg>
      </pc:sldChg>
      <pc:sldChg chg="del">
        <pc:chgData name="Margaret Fox" userId="892c1610-2351-4c35-b21d-3b293c8c172e" providerId="ADAL" clId="{4574A786-5D2F-41B0-A44B-2C060F5A3BA6}" dt="2021-11-03T21:10:41.778" v="4616" actId="47"/>
        <pc:sldMkLst>
          <pc:docMk/>
          <pc:sldMk cId="177095039" sldId="324"/>
        </pc:sldMkLst>
      </pc:sldChg>
      <pc:sldChg chg="del">
        <pc:chgData name="Margaret Fox" userId="892c1610-2351-4c35-b21d-3b293c8c172e" providerId="ADAL" clId="{4574A786-5D2F-41B0-A44B-2C060F5A3BA6}" dt="2021-11-03T21:10:43.391" v="4617" actId="47"/>
        <pc:sldMkLst>
          <pc:docMk/>
          <pc:sldMk cId="2859815796" sldId="325"/>
        </pc:sldMkLst>
      </pc:sldChg>
      <pc:sldChg chg="modSp add mod">
        <pc:chgData name="Margaret Fox" userId="892c1610-2351-4c35-b21d-3b293c8c172e" providerId="ADAL" clId="{4574A786-5D2F-41B0-A44B-2C060F5A3BA6}" dt="2021-11-03T20:02:34.762" v="968" actId="113"/>
        <pc:sldMkLst>
          <pc:docMk/>
          <pc:sldMk cId="445794503" sldId="326"/>
        </pc:sldMkLst>
        <pc:spChg chg="mod">
          <ac:chgData name="Margaret Fox" userId="892c1610-2351-4c35-b21d-3b293c8c172e" providerId="ADAL" clId="{4574A786-5D2F-41B0-A44B-2C060F5A3BA6}" dt="2021-11-03T20:02:34.762" v="968" actId="113"/>
          <ac:spMkLst>
            <pc:docMk/>
            <pc:sldMk cId="445794503" sldId="326"/>
            <ac:spMk id="2" creationId="{AAB9F923-3D98-49EE-927E-35748313EB37}"/>
          </ac:spMkLst>
        </pc:spChg>
      </pc:sldChg>
      <pc:sldChg chg="modSp add mod">
        <pc:chgData name="Margaret Fox" userId="892c1610-2351-4c35-b21d-3b293c8c172e" providerId="ADAL" clId="{4574A786-5D2F-41B0-A44B-2C060F5A3BA6}" dt="2021-11-03T20:10:57.756" v="2424" actId="1076"/>
        <pc:sldMkLst>
          <pc:docMk/>
          <pc:sldMk cId="637305951" sldId="327"/>
        </pc:sldMkLst>
        <pc:spChg chg="mod">
          <ac:chgData name="Margaret Fox" userId="892c1610-2351-4c35-b21d-3b293c8c172e" providerId="ADAL" clId="{4574A786-5D2F-41B0-A44B-2C060F5A3BA6}" dt="2021-11-03T20:10:57.756" v="2424" actId="1076"/>
          <ac:spMkLst>
            <pc:docMk/>
            <pc:sldMk cId="637305951" sldId="327"/>
            <ac:spMk id="2" creationId="{AAB9F923-3D98-49EE-927E-35748313EB37}"/>
          </ac:spMkLst>
        </pc:spChg>
      </pc:sldChg>
      <pc:sldChg chg="modSp add mod">
        <pc:chgData name="Margaret Fox" userId="892c1610-2351-4c35-b21d-3b293c8c172e" providerId="ADAL" clId="{4574A786-5D2F-41B0-A44B-2C060F5A3BA6}" dt="2021-11-03T20:10:37.624" v="2423" actId="20577"/>
        <pc:sldMkLst>
          <pc:docMk/>
          <pc:sldMk cId="3123773632" sldId="328"/>
        </pc:sldMkLst>
        <pc:spChg chg="mod">
          <ac:chgData name="Margaret Fox" userId="892c1610-2351-4c35-b21d-3b293c8c172e" providerId="ADAL" clId="{4574A786-5D2F-41B0-A44B-2C060F5A3BA6}" dt="2021-11-03T20:10:37.624" v="2423" actId="20577"/>
          <ac:spMkLst>
            <pc:docMk/>
            <pc:sldMk cId="3123773632" sldId="328"/>
            <ac:spMk id="2" creationId="{AAB9F923-3D98-49EE-927E-35748313EB37}"/>
          </ac:spMkLst>
        </pc:spChg>
      </pc:sldChg>
      <pc:sldChg chg="addSp modSp add mod">
        <pc:chgData name="Margaret Fox" userId="892c1610-2351-4c35-b21d-3b293c8c172e" providerId="ADAL" clId="{4574A786-5D2F-41B0-A44B-2C060F5A3BA6}" dt="2021-11-03T20:45:37.772" v="4060" actId="20577"/>
        <pc:sldMkLst>
          <pc:docMk/>
          <pc:sldMk cId="2577543020" sldId="329"/>
        </pc:sldMkLst>
        <pc:spChg chg="mod">
          <ac:chgData name="Margaret Fox" userId="892c1610-2351-4c35-b21d-3b293c8c172e" providerId="ADAL" clId="{4574A786-5D2F-41B0-A44B-2C060F5A3BA6}" dt="2021-11-03T20:45:37.772" v="4060" actId="20577"/>
          <ac:spMkLst>
            <pc:docMk/>
            <pc:sldMk cId="2577543020" sldId="329"/>
            <ac:spMk id="2" creationId="{AAB9F923-3D98-49EE-927E-35748313EB37}"/>
          </ac:spMkLst>
        </pc:spChg>
        <pc:picChg chg="add mod">
          <ac:chgData name="Margaret Fox" userId="892c1610-2351-4c35-b21d-3b293c8c172e" providerId="ADAL" clId="{4574A786-5D2F-41B0-A44B-2C060F5A3BA6}" dt="2021-11-03T20:45:23.964" v="4056" actId="1076"/>
          <ac:picMkLst>
            <pc:docMk/>
            <pc:sldMk cId="2577543020" sldId="329"/>
            <ac:picMk id="3" creationId="{15D0856E-7E4C-4768-84BF-C977CB941BD4}"/>
          </ac:picMkLst>
        </pc:picChg>
      </pc:sldChg>
      <pc:sldChg chg="add del">
        <pc:chgData name="Margaret Fox" userId="892c1610-2351-4c35-b21d-3b293c8c172e" providerId="ADAL" clId="{4574A786-5D2F-41B0-A44B-2C060F5A3BA6}" dt="2021-11-03T20:44:46.829" v="4050"/>
        <pc:sldMkLst>
          <pc:docMk/>
          <pc:sldMk cId="45255569" sldId="330"/>
        </pc:sldMkLst>
      </pc:sldChg>
      <pc:sldChg chg="modSp add mod">
        <pc:chgData name="Margaret Fox" userId="892c1610-2351-4c35-b21d-3b293c8c172e" providerId="ADAL" clId="{4574A786-5D2F-41B0-A44B-2C060F5A3BA6}" dt="2021-11-03T21:16:01.813" v="4952" actId="20577"/>
        <pc:sldMkLst>
          <pc:docMk/>
          <pc:sldMk cId="1763709331" sldId="330"/>
        </pc:sldMkLst>
        <pc:spChg chg="mod">
          <ac:chgData name="Margaret Fox" userId="892c1610-2351-4c35-b21d-3b293c8c172e" providerId="ADAL" clId="{4574A786-5D2F-41B0-A44B-2C060F5A3BA6}" dt="2021-11-03T21:16:01.813" v="4952" actId="20577"/>
          <ac:spMkLst>
            <pc:docMk/>
            <pc:sldMk cId="1763709331" sldId="330"/>
            <ac:spMk id="2" creationId="{AAB9F923-3D98-49EE-927E-35748313EB3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3408"/>
          </a:xfrm>
          <a:prstGeom prst="rect">
            <a:avLst/>
          </a:prstGeom>
        </p:spPr>
        <p:txBody>
          <a:bodyPr vert="horz" lIns="92490" tIns="46245" rIns="92490" bIns="46245" rtlCol="0"/>
          <a:lstStyle>
            <a:lvl1pPr algn="l">
              <a:defRPr sz="1200"/>
            </a:lvl1pPr>
          </a:lstStyle>
          <a:p>
            <a:endParaRPr lang="en-US"/>
          </a:p>
        </p:txBody>
      </p:sp>
      <p:sp>
        <p:nvSpPr>
          <p:cNvPr id="3" name="Date Placeholder 2"/>
          <p:cNvSpPr>
            <a:spLocks noGrp="1"/>
          </p:cNvSpPr>
          <p:nvPr>
            <p:ph type="dt" idx="1"/>
          </p:nvPr>
        </p:nvSpPr>
        <p:spPr>
          <a:xfrm>
            <a:off x="3936769" y="0"/>
            <a:ext cx="3011699" cy="463408"/>
          </a:xfrm>
          <a:prstGeom prst="rect">
            <a:avLst/>
          </a:prstGeom>
        </p:spPr>
        <p:txBody>
          <a:bodyPr vert="horz" lIns="92490" tIns="46245" rIns="92490" bIns="46245" rtlCol="0"/>
          <a:lstStyle>
            <a:lvl1pPr algn="r">
              <a:defRPr sz="1200"/>
            </a:lvl1pPr>
          </a:lstStyle>
          <a:p>
            <a:fld id="{9498E8A4-006E-4B59-8A1D-E7D4D1D9621E}" type="datetimeFigureOut">
              <a:rPr lang="en-US" smtClean="0"/>
              <a:t>12/08/2021</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0" tIns="46245" rIns="92490" bIns="46245" rtlCol="0" anchor="ctr"/>
          <a:lstStyle/>
          <a:p>
            <a:endParaRPr lang="en-US"/>
          </a:p>
        </p:txBody>
      </p:sp>
      <p:sp>
        <p:nvSpPr>
          <p:cNvPr id="5" name="Notes Placeholder 4"/>
          <p:cNvSpPr>
            <a:spLocks noGrp="1"/>
          </p:cNvSpPr>
          <p:nvPr>
            <p:ph type="body" sz="quarter" idx="3"/>
          </p:nvPr>
        </p:nvSpPr>
        <p:spPr>
          <a:xfrm>
            <a:off x="695008" y="4444862"/>
            <a:ext cx="5560060" cy="3636705"/>
          </a:xfrm>
          <a:prstGeom prst="rect">
            <a:avLst/>
          </a:prstGeom>
        </p:spPr>
        <p:txBody>
          <a:bodyPr vert="horz" lIns="92490" tIns="46245" rIns="92490" bIns="462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772670"/>
            <a:ext cx="3011699" cy="463407"/>
          </a:xfrm>
          <a:prstGeom prst="rect">
            <a:avLst/>
          </a:prstGeom>
        </p:spPr>
        <p:txBody>
          <a:bodyPr vert="horz" lIns="92490" tIns="46245" rIns="92490" bIns="46245"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70"/>
            <a:ext cx="3011699" cy="463407"/>
          </a:xfrm>
          <a:prstGeom prst="rect">
            <a:avLst/>
          </a:prstGeom>
        </p:spPr>
        <p:txBody>
          <a:bodyPr vert="horz" lIns="92490" tIns="46245" rIns="92490" bIns="46245" rtlCol="0" anchor="b"/>
          <a:lstStyle>
            <a:lvl1pPr algn="r">
              <a:defRPr sz="1200"/>
            </a:lvl1pPr>
          </a:lstStyle>
          <a:p>
            <a:fld id="{F458D754-58E6-4C8E-9677-2ECE10006F03}" type="slidenum">
              <a:rPr lang="en-US" smtClean="0"/>
              <a:t>‹#›</a:t>
            </a:fld>
            <a:endParaRPr lang="en-US"/>
          </a:p>
        </p:txBody>
      </p:sp>
    </p:spTree>
    <p:extLst>
      <p:ext uri="{BB962C8B-B14F-4D97-AF65-F5344CB8AC3E}">
        <p14:creationId xmlns:p14="http://schemas.microsoft.com/office/powerpoint/2010/main" val="293645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Pause screen share, welcome class, pray</a:t>
            </a:r>
          </a:p>
        </p:txBody>
      </p:sp>
      <p:sp>
        <p:nvSpPr>
          <p:cNvPr id="4" name="Slide Number Placeholder 3"/>
          <p:cNvSpPr>
            <a:spLocks noGrp="1"/>
          </p:cNvSpPr>
          <p:nvPr>
            <p:ph type="sldNum" sz="quarter" idx="5"/>
          </p:nvPr>
        </p:nvSpPr>
        <p:spPr/>
        <p:txBody>
          <a:bodyPr/>
          <a:lstStyle/>
          <a:p>
            <a:fld id="{F458D754-58E6-4C8E-9677-2ECE10006F03}" type="slidenum">
              <a:rPr lang="en-US" smtClean="0"/>
              <a:t>1</a:t>
            </a:fld>
            <a:endParaRPr lang="en-US"/>
          </a:p>
        </p:txBody>
      </p:sp>
    </p:spTree>
    <p:extLst>
      <p:ext uri="{BB962C8B-B14F-4D97-AF65-F5344CB8AC3E}">
        <p14:creationId xmlns:p14="http://schemas.microsoft.com/office/powerpoint/2010/main" val="3813754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10</a:t>
            </a:fld>
            <a:endParaRPr lang="en-US"/>
          </a:p>
        </p:txBody>
      </p:sp>
    </p:spTree>
    <p:extLst>
      <p:ext uri="{BB962C8B-B14F-4D97-AF65-F5344CB8AC3E}">
        <p14:creationId xmlns:p14="http://schemas.microsoft.com/office/powerpoint/2010/main" val="2076015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11</a:t>
            </a:fld>
            <a:endParaRPr lang="en-US"/>
          </a:p>
        </p:txBody>
      </p:sp>
    </p:spTree>
    <p:extLst>
      <p:ext uri="{BB962C8B-B14F-4D97-AF65-F5344CB8AC3E}">
        <p14:creationId xmlns:p14="http://schemas.microsoft.com/office/powerpoint/2010/main" val="2208094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12</a:t>
            </a:fld>
            <a:endParaRPr lang="en-US"/>
          </a:p>
        </p:txBody>
      </p:sp>
    </p:spTree>
    <p:extLst>
      <p:ext uri="{BB962C8B-B14F-4D97-AF65-F5344CB8AC3E}">
        <p14:creationId xmlns:p14="http://schemas.microsoft.com/office/powerpoint/2010/main" val="3328778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13</a:t>
            </a:fld>
            <a:endParaRPr lang="en-US"/>
          </a:p>
        </p:txBody>
      </p:sp>
    </p:spTree>
    <p:extLst>
      <p:ext uri="{BB962C8B-B14F-4D97-AF65-F5344CB8AC3E}">
        <p14:creationId xmlns:p14="http://schemas.microsoft.com/office/powerpoint/2010/main" val="381381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14</a:t>
            </a:fld>
            <a:endParaRPr lang="en-US"/>
          </a:p>
        </p:txBody>
      </p:sp>
    </p:spTree>
    <p:extLst>
      <p:ext uri="{BB962C8B-B14F-4D97-AF65-F5344CB8AC3E}">
        <p14:creationId xmlns:p14="http://schemas.microsoft.com/office/powerpoint/2010/main" val="4159017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15</a:t>
            </a:fld>
            <a:endParaRPr lang="en-US"/>
          </a:p>
        </p:txBody>
      </p:sp>
    </p:spTree>
    <p:extLst>
      <p:ext uri="{BB962C8B-B14F-4D97-AF65-F5344CB8AC3E}">
        <p14:creationId xmlns:p14="http://schemas.microsoft.com/office/powerpoint/2010/main" val="209978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2</a:t>
            </a:fld>
            <a:endParaRPr lang="en-US"/>
          </a:p>
        </p:txBody>
      </p:sp>
    </p:spTree>
    <p:extLst>
      <p:ext uri="{BB962C8B-B14F-4D97-AF65-F5344CB8AC3E}">
        <p14:creationId xmlns:p14="http://schemas.microsoft.com/office/powerpoint/2010/main" val="2792563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with homework questions</a:t>
            </a:r>
          </a:p>
        </p:txBody>
      </p:sp>
      <p:sp>
        <p:nvSpPr>
          <p:cNvPr id="4" name="Slide Number Placeholder 3"/>
          <p:cNvSpPr>
            <a:spLocks noGrp="1"/>
          </p:cNvSpPr>
          <p:nvPr>
            <p:ph type="sldNum" sz="quarter" idx="5"/>
          </p:nvPr>
        </p:nvSpPr>
        <p:spPr/>
        <p:txBody>
          <a:bodyPr/>
          <a:lstStyle/>
          <a:p>
            <a:fld id="{F458D754-58E6-4C8E-9677-2ECE10006F03}" type="slidenum">
              <a:rPr lang="en-US" smtClean="0"/>
              <a:t>3</a:t>
            </a:fld>
            <a:endParaRPr lang="en-US"/>
          </a:p>
        </p:txBody>
      </p:sp>
    </p:spTree>
    <p:extLst>
      <p:ext uri="{BB962C8B-B14F-4D97-AF65-F5344CB8AC3E}">
        <p14:creationId xmlns:p14="http://schemas.microsoft.com/office/powerpoint/2010/main" val="4157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4</a:t>
            </a:fld>
            <a:endParaRPr lang="en-US"/>
          </a:p>
        </p:txBody>
      </p:sp>
    </p:spTree>
    <p:extLst>
      <p:ext uri="{BB962C8B-B14F-4D97-AF65-F5344CB8AC3E}">
        <p14:creationId xmlns:p14="http://schemas.microsoft.com/office/powerpoint/2010/main" val="2213116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458D754-58E6-4C8E-9677-2ECE10006F03}" type="slidenum">
              <a:rPr lang="en-US" smtClean="0"/>
              <a:t>5</a:t>
            </a:fld>
            <a:endParaRPr lang="en-US"/>
          </a:p>
        </p:txBody>
      </p:sp>
    </p:spTree>
    <p:extLst>
      <p:ext uri="{BB962C8B-B14F-4D97-AF65-F5344CB8AC3E}">
        <p14:creationId xmlns:p14="http://schemas.microsoft.com/office/powerpoint/2010/main" val="2406545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F458D754-58E6-4C8E-9677-2ECE10006F03}" type="slidenum">
              <a:rPr lang="en-US" smtClean="0"/>
              <a:t>6</a:t>
            </a:fld>
            <a:endParaRPr lang="en-US"/>
          </a:p>
        </p:txBody>
      </p:sp>
    </p:spTree>
    <p:extLst>
      <p:ext uri="{BB962C8B-B14F-4D97-AF65-F5344CB8AC3E}">
        <p14:creationId xmlns:p14="http://schemas.microsoft.com/office/powerpoint/2010/main" val="899882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F458D754-58E6-4C8E-9677-2ECE10006F03}" type="slidenum">
              <a:rPr lang="en-US" smtClean="0"/>
              <a:t>7</a:t>
            </a:fld>
            <a:endParaRPr lang="en-US"/>
          </a:p>
        </p:txBody>
      </p:sp>
    </p:spTree>
    <p:extLst>
      <p:ext uri="{BB962C8B-B14F-4D97-AF65-F5344CB8AC3E}">
        <p14:creationId xmlns:p14="http://schemas.microsoft.com/office/powerpoint/2010/main" val="4259708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F458D754-58E6-4C8E-9677-2ECE10006F03}" type="slidenum">
              <a:rPr lang="en-US" smtClean="0"/>
              <a:t>8</a:t>
            </a:fld>
            <a:endParaRPr lang="en-US"/>
          </a:p>
        </p:txBody>
      </p:sp>
    </p:spTree>
    <p:extLst>
      <p:ext uri="{BB962C8B-B14F-4D97-AF65-F5344CB8AC3E}">
        <p14:creationId xmlns:p14="http://schemas.microsoft.com/office/powerpoint/2010/main" val="1774969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58D754-58E6-4C8E-9677-2ECE10006F03}" type="slidenum">
              <a:rPr lang="en-US" smtClean="0"/>
              <a:t>9</a:t>
            </a:fld>
            <a:endParaRPr lang="en-US"/>
          </a:p>
        </p:txBody>
      </p:sp>
    </p:spTree>
    <p:extLst>
      <p:ext uri="{BB962C8B-B14F-4D97-AF65-F5344CB8AC3E}">
        <p14:creationId xmlns:p14="http://schemas.microsoft.com/office/powerpoint/2010/main" val="62982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69525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422168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1505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E885A1-F417-4BD3-A7E5-7FD1DA82AF68}" type="datetimeFigureOut">
              <a:rPr lang="en-US" smtClean="0"/>
              <a:t>12/08/2021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06746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E885A1-F417-4BD3-A7E5-7FD1DA82AF68}" type="datetimeFigureOut">
              <a:rPr lang="en-US" smtClean="0"/>
              <a:t>12/08/2021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7910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E885A1-F417-4BD3-A7E5-7FD1DA82AF68}" type="datetimeFigureOut">
              <a:rPr lang="en-US" smtClean="0"/>
              <a:t>12/08/2021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38999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E885A1-F417-4BD3-A7E5-7FD1DA82AF68}" type="datetimeFigureOut">
              <a:rPr lang="en-US" smtClean="0"/>
              <a:t>12/08/2021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33736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E885A1-F417-4BD3-A7E5-7FD1DA82AF68}" type="datetimeFigureOut">
              <a:rPr lang="en-US" smtClean="0"/>
              <a:t>12/08/2021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701037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885A1-F417-4BD3-A7E5-7FD1DA82AF68}" type="datetimeFigureOut">
              <a:rPr lang="en-US" smtClean="0"/>
              <a:t>12/08/2021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1415765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12/08/2021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294239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885A1-F417-4BD3-A7E5-7FD1DA82AF68}" type="datetimeFigureOut">
              <a:rPr lang="en-US" smtClean="0"/>
              <a:t>12/08/2021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89E9B-B69C-4369-BAE6-2CF91127EE5F}" type="slidenum">
              <a:rPr lang="en-US" smtClean="0"/>
              <a:t>‹#›</a:t>
            </a:fld>
            <a:endParaRPr lang="en-US"/>
          </a:p>
        </p:txBody>
      </p:sp>
    </p:spTree>
    <p:extLst>
      <p:ext uri="{BB962C8B-B14F-4D97-AF65-F5344CB8AC3E}">
        <p14:creationId xmlns:p14="http://schemas.microsoft.com/office/powerpoint/2010/main" val="340654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885A1-F417-4BD3-A7E5-7FD1DA82AF68}" type="datetimeFigureOut">
              <a:rPr lang="en-US" smtClean="0"/>
              <a:t>12/08/2021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989E9B-B69C-4369-BAE6-2CF91127EE5F}" type="slidenum">
              <a:rPr lang="en-US" smtClean="0"/>
              <a:t>‹#›</a:t>
            </a:fld>
            <a:endParaRPr lang="en-US"/>
          </a:p>
        </p:txBody>
      </p:sp>
    </p:spTree>
    <p:extLst>
      <p:ext uri="{BB962C8B-B14F-4D97-AF65-F5344CB8AC3E}">
        <p14:creationId xmlns:p14="http://schemas.microsoft.com/office/powerpoint/2010/main" val="1312765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cid:39d74d59-27ee-4a9c-a27d-ec3f0c9fbe81@prod.exchangelabs.com" TargetMode="Externa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8E3EA-3B74-4AB6-A680-7FF77E458D00}"/>
              </a:ext>
            </a:extLst>
          </p:cNvPr>
          <p:cNvSpPr>
            <a:spLocks noGrp="1"/>
          </p:cNvSpPr>
          <p:nvPr>
            <p:ph type="ctrTitle"/>
          </p:nvPr>
        </p:nvSpPr>
        <p:spPr/>
        <p:txBody>
          <a:bodyPr/>
          <a:lstStyle/>
          <a:p>
            <a:r>
              <a:rPr lang="en-US" dirty="0"/>
              <a:t>HO</a:t>
            </a:r>
          </a:p>
        </p:txBody>
      </p:sp>
      <p:sp>
        <p:nvSpPr>
          <p:cNvPr id="3" name="Subtitle 2">
            <a:extLst>
              <a:ext uri="{FF2B5EF4-FFF2-40B4-BE49-F238E27FC236}">
                <a16:creationId xmlns:a16="http://schemas.microsoft.com/office/drawing/2014/main" id="{A05136F9-5202-40BC-9F17-CC96D30D2EBD}"/>
              </a:ext>
            </a:extLst>
          </p:cNvPr>
          <p:cNvSpPr>
            <a:spLocks noGrp="1"/>
          </p:cNvSpPr>
          <p:nvPr>
            <p:ph type="subTitle" idx="1"/>
          </p:nvPr>
        </p:nvSpPr>
        <p:spPr/>
        <p:txBody>
          <a:bodyPr/>
          <a:lstStyle/>
          <a:p>
            <a:endParaRPr lang="en-US"/>
          </a:p>
        </p:txBody>
      </p:sp>
      <p:pic>
        <p:nvPicPr>
          <p:cNvPr id="1026" name="Picture 2" descr="Old Map Isolated Background 3d Illustration Stock Illustration -  Illustration of torn, design: 108956473">
            <a:extLst>
              <a:ext uri="{FF2B5EF4-FFF2-40B4-BE49-F238E27FC236}">
                <a16:creationId xmlns:a16="http://schemas.microsoft.com/office/drawing/2014/main" id="{50F0B0ED-2EFB-46F9-8C19-E53BEC8EB9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653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17BBF53-CD9C-4AE8-AD41-D042C223641A}"/>
              </a:ext>
            </a:extLst>
          </p:cNvPr>
          <p:cNvSpPr txBox="1"/>
          <p:nvPr/>
        </p:nvSpPr>
        <p:spPr>
          <a:xfrm>
            <a:off x="685801" y="1273661"/>
            <a:ext cx="7934416" cy="3600986"/>
          </a:xfrm>
          <a:prstGeom prst="rect">
            <a:avLst/>
          </a:prstGeom>
          <a:noFill/>
        </p:spPr>
        <p:txBody>
          <a:bodyPr wrap="square" rtlCol="0">
            <a:spAutoFit/>
          </a:bodyPr>
          <a:lstStyle/>
          <a:p>
            <a:pPr algn="ctr"/>
            <a:r>
              <a:rPr lang="en-US" sz="4400" dirty="0"/>
              <a:t>Exploring the Old Testament: </a:t>
            </a:r>
          </a:p>
          <a:p>
            <a:pPr algn="ctr"/>
            <a:r>
              <a:rPr lang="en-US" sz="4400" dirty="0"/>
              <a:t>A Biblical Survey</a:t>
            </a:r>
            <a:endParaRPr lang="en-US" sz="5400" dirty="0"/>
          </a:p>
          <a:p>
            <a:endParaRPr lang="en-US" sz="4400" dirty="0"/>
          </a:p>
          <a:p>
            <a:pPr algn="ctr"/>
            <a:r>
              <a:rPr lang="en-US" sz="3200" dirty="0"/>
              <a:t>First Presbyterian Church of Tallahassee</a:t>
            </a:r>
          </a:p>
          <a:p>
            <a:pPr algn="ctr"/>
            <a:r>
              <a:rPr lang="en-US" sz="3200" dirty="0"/>
              <a:t>Wednesdays 5:45-6:45 p.m.</a:t>
            </a:r>
          </a:p>
          <a:p>
            <a:pPr algn="ctr"/>
            <a:r>
              <a:rPr lang="en-US" sz="3200" dirty="0"/>
              <a:t>Rev. Margaret Fox</a:t>
            </a:r>
          </a:p>
        </p:txBody>
      </p:sp>
    </p:spTree>
    <p:extLst>
      <p:ext uri="{BB962C8B-B14F-4D97-AF65-F5344CB8AC3E}">
        <p14:creationId xmlns:p14="http://schemas.microsoft.com/office/powerpoint/2010/main" val="388191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646748" y="1426465"/>
            <a:ext cx="8069447" cy="2616101"/>
          </a:xfrm>
          <a:prstGeom prst="rect">
            <a:avLst/>
          </a:prstGeom>
          <a:noFill/>
        </p:spPr>
        <p:txBody>
          <a:bodyPr wrap="square" rtlCol="0">
            <a:spAutoFit/>
          </a:bodyPr>
          <a:lstStyle/>
          <a:p>
            <a:endParaRPr lang="en-US" sz="5400" dirty="0"/>
          </a:p>
          <a:p>
            <a:r>
              <a:rPr lang="en-US" sz="5400" dirty="0"/>
              <a:t>Samuel Story</a:t>
            </a:r>
            <a:endParaRPr lang="en-US" sz="2800" dirty="0"/>
          </a:p>
          <a:p>
            <a:pPr lvl="1"/>
            <a:endParaRPr lang="en-US" sz="2800" dirty="0"/>
          </a:p>
          <a:p>
            <a:pPr lvl="1"/>
            <a:endParaRPr lang="en-US" sz="2800" dirty="0"/>
          </a:p>
        </p:txBody>
      </p:sp>
      <p:sp>
        <p:nvSpPr>
          <p:cNvPr id="3" name="Rectangle 2">
            <a:extLst>
              <a:ext uri="{FF2B5EF4-FFF2-40B4-BE49-F238E27FC236}">
                <a16:creationId xmlns:a16="http://schemas.microsoft.com/office/drawing/2014/main" id="{BAEF461F-1E77-4D10-89BF-9EFE4C243F8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FEF04B99-2F9B-45A4-9D72-13F054A631FE}"/>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rot="16200000">
            <a:off x="1908444" y="254810"/>
            <a:ext cx="5127968" cy="6837291"/>
          </a:xfrm>
          <a:prstGeom prst="rect">
            <a:avLst/>
          </a:prstGeom>
          <a:noFill/>
          <a:scene3d>
            <a:camera prst="orthographicFront">
              <a:rot lat="0" lon="540000" rev="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63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015294" y="893939"/>
            <a:ext cx="7059169" cy="5416868"/>
          </a:xfrm>
          <a:prstGeom prst="rect">
            <a:avLst/>
          </a:prstGeom>
          <a:solidFill>
            <a:schemeClr val="bg1"/>
          </a:solidFill>
        </p:spPr>
        <p:txBody>
          <a:bodyPr wrap="square" rtlCol="0">
            <a:spAutoFit/>
          </a:bodyPr>
          <a:lstStyle/>
          <a:p>
            <a:pPr lvl="1"/>
            <a:endParaRPr lang="en-US" b="1" dirty="0">
              <a:solidFill>
                <a:srgbClr val="000000"/>
              </a:solidFill>
              <a:latin typeface="XMSCLZ+HelveticaNeue-Bold"/>
            </a:endParaRPr>
          </a:p>
          <a:p>
            <a:pPr marL="0" lvl="1" algn="ctr"/>
            <a:r>
              <a:rPr lang="en-US" sz="1800" b="1" i="0" u="none" strike="noStrike" baseline="0" dirty="0">
                <a:solidFill>
                  <a:srgbClr val="000000"/>
                </a:solidFill>
                <a:latin typeface="XMSCLZ+HelveticaNeue-Bold"/>
              </a:rPr>
              <a:t>Praise be to the Lord! </a:t>
            </a:r>
          </a:p>
          <a:p>
            <a:pPr marL="0" lvl="1" algn="ctr"/>
            <a:r>
              <a:rPr lang="en-US" sz="1800" b="1" i="0" u="none" strike="noStrike" baseline="0" dirty="0">
                <a:solidFill>
                  <a:srgbClr val="000000"/>
                </a:solidFill>
                <a:latin typeface="XMSCLZ+HelveticaNeue-Bold"/>
              </a:rPr>
              <a:t>He has answered our petitions! </a:t>
            </a:r>
          </a:p>
          <a:p>
            <a:pPr marL="0" lvl="1" algn="ctr"/>
            <a:endParaRPr lang="en-US" sz="1800" b="1" i="0" u="none" strike="noStrike" baseline="0" dirty="0">
              <a:solidFill>
                <a:srgbClr val="000000"/>
              </a:solidFill>
              <a:latin typeface="XMSCLZ+HelveticaNeue-Bold"/>
            </a:endParaRPr>
          </a:p>
          <a:p>
            <a:pPr marL="0" lvl="1" algn="ctr"/>
            <a:r>
              <a:rPr lang="en-US" sz="1800" b="0" i="0" u="none" strike="noStrike" baseline="0" dirty="0" err="1">
                <a:solidFill>
                  <a:srgbClr val="000000"/>
                </a:solidFill>
                <a:latin typeface="ZCPKZK+HelveticaNeue"/>
              </a:rPr>
              <a:t>Elkanah</a:t>
            </a:r>
            <a:r>
              <a:rPr lang="en-US" sz="1800" b="0" i="0" u="none" strike="noStrike" baseline="0" dirty="0">
                <a:solidFill>
                  <a:srgbClr val="000000"/>
                </a:solidFill>
                <a:latin typeface="ZCPKZK+HelveticaNeue"/>
              </a:rPr>
              <a:t> and Hannah </a:t>
            </a:r>
          </a:p>
          <a:p>
            <a:pPr marL="0" lvl="1" algn="ctr"/>
            <a:r>
              <a:rPr lang="en-US" sz="1800" b="0" i="0" u="none" strike="noStrike" baseline="0" dirty="0">
                <a:solidFill>
                  <a:srgbClr val="000000"/>
                </a:solidFill>
                <a:latin typeface="ZCPKZK+HelveticaNeue"/>
              </a:rPr>
              <a:t>thankfully announce the birth of their son </a:t>
            </a:r>
          </a:p>
          <a:p>
            <a:pPr marL="0" lvl="1" algn="ctr"/>
            <a:endParaRPr lang="en-US" dirty="0">
              <a:solidFill>
                <a:srgbClr val="000000"/>
              </a:solidFill>
              <a:latin typeface="ZCPKZK+HelveticaNeue"/>
            </a:endParaRPr>
          </a:p>
          <a:p>
            <a:pPr marL="0" lvl="1" algn="ctr"/>
            <a:r>
              <a:rPr lang="en-US" sz="4000" b="0" i="0" u="none" strike="noStrike" baseline="0" dirty="0">
                <a:solidFill>
                  <a:srgbClr val="000000"/>
                </a:solidFill>
                <a:latin typeface="ZCPKZK+HelveticaNeue"/>
              </a:rPr>
              <a:t>Samuel </a:t>
            </a:r>
          </a:p>
          <a:p>
            <a:pPr marL="0" lvl="1" algn="ctr"/>
            <a:endParaRPr lang="en-US" dirty="0">
              <a:solidFill>
                <a:srgbClr val="000000"/>
              </a:solidFill>
              <a:latin typeface="ZCPKZK+HelveticaNeue"/>
            </a:endParaRPr>
          </a:p>
          <a:p>
            <a:pPr marL="0" lvl="1" algn="ctr"/>
            <a:r>
              <a:rPr lang="en-US" sz="1800" b="0" i="0" u="none" strike="noStrike" baseline="0" dirty="0">
                <a:solidFill>
                  <a:srgbClr val="000000"/>
                </a:solidFill>
                <a:latin typeface="ZCPKZK+HelveticaNeue"/>
              </a:rPr>
              <a:t>Date: 3 nights after last full moon </a:t>
            </a:r>
          </a:p>
          <a:p>
            <a:pPr marL="0" lvl="1" algn="ctr"/>
            <a:r>
              <a:rPr lang="en-US" sz="1800" b="0" i="0" u="none" strike="noStrike" baseline="0" dirty="0">
                <a:solidFill>
                  <a:srgbClr val="000000"/>
                </a:solidFill>
                <a:latin typeface="ZCPKZK+HelveticaNeue"/>
              </a:rPr>
              <a:t>Weight: 97 dove eggs </a:t>
            </a:r>
          </a:p>
          <a:p>
            <a:pPr marL="0" lvl="1" algn="ctr"/>
            <a:r>
              <a:rPr lang="en-US" sz="1800" b="0" i="0" u="none" strike="noStrike" baseline="0" dirty="0">
                <a:solidFill>
                  <a:srgbClr val="000000"/>
                </a:solidFill>
                <a:latin typeface="ZCPKZK+HelveticaNeue"/>
              </a:rPr>
              <a:t>Length: 3 of </a:t>
            </a:r>
            <a:r>
              <a:rPr lang="en-US" sz="1800" b="0" i="0" u="none" strike="noStrike" baseline="0" dirty="0" err="1">
                <a:solidFill>
                  <a:srgbClr val="000000"/>
                </a:solidFill>
                <a:latin typeface="ZCPKZK+HelveticaNeue"/>
              </a:rPr>
              <a:t>Elkanah’s</a:t>
            </a:r>
            <a:r>
              <a:rPr lang="en-US" sz="1800" b="0" i="0" u="none" strike="noStrike" baseline="0" dirty="0">
                <a:solidFill>
                  <a:srgbClr val="000000"/>
                </a:solidFill>
                <a:latin typeface="ZCPKZK+HelveticaNeue"/>
              </a:rPr>
              <a:t> palms </a:t>
            </a:r>
          </a:p>
          <a:p>
            <a:pPr marL="0" lvl="1" algn="ctr"/>
            <a:endParaRPr lang="en-US" dirty="0">
              <a:solidFill>
                <a:srgbClr val="000000"/>
              </a:solidFill>
              <a:latin typeface="ZCPKZK+HelveticaNeue"/>
            </a:endParaRPr>
          </a:p>
          <a:p>
            <a:pPr marL="0" lvl="1" algn="ctr"/>
            <a:r>
              <a:rPr lang="en-US" sz="1800" b="0" i="0" u="none" strike="noStrike" baseline="0" dirty="0">
                <a:solidFill>
                  <a:srgbClr val="000000"/>
                </a:solidFill>
                <a:latin typeface="ZCPKZK+HelveticaNeue"/>
              </a:rPr>
              <a:t>Please note: Amazon has been notified that all gifts ordered after a to-be-determined date will be sent in care of Eli to The House of the Lord in Shiloh, because we will lend Samuel to the Lord for the rest of his days.</a:t>
            </a:r>
          </a:p>
          <a:p>
            <a:pPr marL="0" lvl="1" algn="ctr"/>
            <a:endParaRPr lang="en-US" dirty="0">
              <a:solidFill>
                <a:srgbClr val="000000"/>
              </a:solidFill>
              <a:latin typeface="ZCPKZK+HelveticaNeue"/>
            </a:endParaRPr>
          </a:p>
          <a:p>
            <a:pPr marL="0" lvl="1" algn="ctr"/>
            <a:r>
              <a:rPr lang="en-US" sz="1800" b="0" i="0" u="none" strike="noStrike" baseline="0" dirty="0">
                <a:solidFill>
                  <a:srgbClr val="000000"/>
                </a:solidFill>
                <a:latin typeface="ZCPKZK+HelveticaNeue"/>
              </a:rPr>
              <a:t> </a:t>
            </a:r>
            <a:r>
              <a:rPr lang="en-US" sz="1800" b="1" i="0" u="none" strike="noStrike" baseline="0" dirty="0">
                <a:solidFill>
                  <a:srgbClr val="000000"/>
                </a:solidFill>
                <a:latin typeface="XMSCLZ+HelveticaNeue-Bold"/>
              </a:rPr>
              <a:t>Praise be to God for He has done wonderful things! </a:t>
            </a:r>
            <a:endParaRPr lang="en-US" sz="2800" dirty="0"/>
          </a:p>
        </p:txBody>
      </p:sp>
    </p:spTree>
    <p:extLst>
      <p:ext uri="{BB962C8B-B14F-4D97-AF65-F5344CB8AC3E}">
        <p14:creationId xmlns:p14="http://schemas.microsoft.com/office/powerpoint/2010/main" val="2253875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32467" y="1058349"/>
            <a:ext cx="8052047" cy="4401205"/>
          </a:xfrm>
          <a:prstGeom prst="rect">
            <a:avLst/>
          </a:prstGeom>
          <a:noFill/>
        </p:spPr>
        <p:txBody>
          <a:bodyPr wrap="square" rtlCol="0">
            <a:spAutoFit/>
          </a:bodyPr>
          <a:lstStyle/>
          <a:p>
            <a:endParaRPr lang="en-US" sz="2800" dirty="0"/>
          </a:p>
          <a:p>
            <a:endParaRPr lang="en-US" sz="2800" dirty="0"/>
          </a:p>
          <a:p>
            <a:pPr algn="ctr"/>
            <a:r>
              <a:rPr lang="en-US" sz="2800" dirty="0"/>
              <a:t>When Samuel was born, she said words of Torah,</a:t>
            </a:r>
          </a:p>
          <a:p>
            <a:pPr algn="ctr"/>
            <a:r>
              <a:rPr lang="en-US" sz="2800" dirty="0"/>
              <a:t>“For this lad I prayed.”</a:t>
            </a:r>
          </a:p>
          <a:p>
            <a:pPr algn="ctr"/>
            <a:r>
              <a:rPr lang="en-US" sz="2800" dirty="0"/>
              <a:t>When he grew up and did the deeds of his life, </a:t>
            </a:r>
          </a:p>
          <a:p>
            <a:pPr algn="ctr"/>
            <a:r>
              <a:rPr lang="en-US" sz="2800" dirty="0"/>
              <a:t>She asked, “for this lad I prayed?”</a:t>
            </a:r>
          </a:p>
          <a:p>
            <a:pPr lvl="1"/>
            <a:endParaRPr lang="en-US" sz="2800" dirty="0"/>
          </a:p>
          <a:p>
            <a:pPr lvl="1"/>
            <a:endParaRPr lang="en-US" sz="2800" dirty="0"/>
          </a:p>
          <a:p>
            <a:pPr lvl="1"/>
            <a:r>
              <a:rPr lang="en-US" sz="2800" dirty="0"/>
              <a:t>						--Yehuda </a:t>
            </a:r>
            <a:r>
              <a:rPr lang="en-US" sz="2800" dirty="0" err="1"/>
              <a:t>Amichai</a:t>
            </a:r>
            <a:endParaRPr lang="en-US" sz="2800" dirty="0"/>
          </a:p>
          <a:p>
            <a:endParaRPr lang="en-US" sz="2800" dirty="0"/>
          </a:p>
        </p:txBody>
      </p:sp>
    </p:spTree>
    <p:extLst>
      <p:ext uri="{BB962C8B-B14F-4D97-AF65-F5344CB8AC3E}">
        <p14:creationId xmlns:p14="http://schemas.microsoft.com/office/powerpoint/2010/main" val="700559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077766"/>
          </a:xfrm>
          <a:prstGeom prst="rect">
            <a:avLst/>
          </a:prstGeom>
          <a:noFill/>
        </p:spPr>
        <p:txBody>
          <a:bodyPr wrap="square" rtlCol="0">
            <a:spAutoFit/>
          </a:bodyPr>
          <a:lstStyle/>
          <a:p>
            <a:r>
              <a:rPr lang="en-US" sz="5400" dirty="0"/>
              <a:t>Mixed legacy of Samuel</a:t>
            </a:r>
          </a:p>
          <a:p>
            <a:endParaRPr lang="en-US" sz="2800" dirty="0"/>
          </a:p>
          <a:p>
            <a:pPr marL="457200" indent="-457200">
              <a:buFont typeface="Arial" panose="020B0604020202020204" pitchFamily="34" charset="0"/>
              <a:buChar char="•"/>
            </a:pPr>
            <a:r>
              <a:rPr lang="en-US" sz="2800" dirty="0"/>
              <a:t>Both patriotism and self-interest </a:t>
            </a:r>
          </a:p>
          <a:p>
            <a:pPr marL="457200" indent="-457200">
              <a:buFont typeface="Arial" panose="020B0604020202020204" pitchFamily="34" charset="0"/>
              <a:buChar char="•"/>
            </a:pPr>
            <a:r>
              <a:rPr lang="en-US" sz="2800" dirty="0"/>
              <a:t>Truth-teller to Eli, but own sons corrupt</a:t>
            </a:r>
          </a:p>
          <a:p>
            <a:pPr marL="457200" indent="-457200">
              <a:buFont typeface="Arial" panose="020B0604020202020204" pitchFamily="34" charset="0"/>
              <a:buChar char="•"/>
            </a:pPr>
            <a:r>
              <a:rPr lang="en-US" sz="2800" dirty="0"/>
              <a:t>For next week: when does Samuel speak for himself, and when does he speak for God?</a:t>
            </a:r>
          </a:p>
        </p:txBody>
      </p:sp>
    </p:spTree>
    <p:extLst>
      <p:ext uri="{BB962C8B-B14F-4D97-AF65-F5344CB8AC3E}">
        <p14:creationId xmlns:p14="http://schemas.microsoft.com/office/powerpoint/2010/main" val="2077932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781235" y="1033965"/>
            <a:ext cx="8052047" cy="3508653"/>
          </a:xfrm>
          <a:prstGeom prst="rect">
            <a:avLst/>
          </a:prstGeom>
          <a:noFill/>
        </p:spPr>
        <p:txBody>
          <a:bodyPr wrap="square" rtlCol="0">
            <a:spAutoFit/>
          </a:bodyPr>
          <a:lstStyle/>
          <a:p>
            <a:r>
              <a:rPr lang="en-US" sz="5400" dirty="0"/>
              <a:t>First Look at Monarchy</a:t>
            </a:r>
          </a:p>
          <a:p>
            <a:endParaRPr lang="en-US" sz="2800" dirty="0"/>
          </a:p>
          <a:p>
            <a:endParaRPr lang="en-US" sz="2800" dirty="0"/>
          </a:p>
          <a:p>
            <a:r>
              <a:rPr lang="en-US" sz="2800" dirty="0"/>
              <a:t>Judges chapter 9:7-15 – Jotham’s parable</a:t>
            </a:r>
          </a:p>
          <a:p>
            <a:endParaRPr lang="en-US" sz="2800" dirty="0"/>
          </a:p>
          <a:p>
            <a:r>
              <a:rPr lang="en-US" sz="2800" dirty="0"/>
              <a:t>Context: </a:t>
            </a:r>
            <a:r>
              <a:rPr lang="en-US" sz="2800" dirty="0" err="1"/>
              <a:t>Abimlech’s</a:t>
            </a:r>
            <a:r>
              <a:rPr lang="en-US" sz="2800" dirty="0"/>
              <a:t> pretension </a:t>
            </a:r>
            <a:r>
              <a:rPr lang="en-US" sz="2800"/>
              <a:t>to kingship</a:t>
            </a:r>
            <a:endParaRPr lang="en-US" sz="2800" dirty="0"/>
          </a:p>
          <a:p>
            <a:endParaRPr lang="en-US" sz="2800" dirty="0"/>
          </a:p>
        </p:txBody>
      </p:sp>
    </p:spTree>
    <p:extLst>
      <p:ext uri="{BB962C8B-B14F-4D97-AF65-F5344CB8AC3E}">
        <p14:creationId xmlns:p14="http://schemas.microsoft.com/office/powerpoint/2010/main" val="2008105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33181" y="1300294"/>
            <a:ext cx="7458057" cy="3508653"/>
          </a:xfrm>
          <a:prstGeom prst="rect">
            <a:avLst/>
          </a:prstGeom>
          <a:noFill/>
        </p:spPr>
        <p:txBody>
          <a:bodyPr wrap="square" rtlCol="0">
            <a:spAutoFit/>
          </a:bodyPr>
          <a:lstStyle/>
          <a:p>
            <a:r>
              <a:rPr lang="en-US" sz="5400" dirty="0"/>
              <a:t>Moving Forward</a:t>
            </a:r>
            <a:endParaRPr lang="en-US" sz="3600" dirty="0"/>
          </a:p>
          <a:p>
            <a:pPr lvl="1"/>
            <a:endParaRPr lang="en-US" sz="2800" dirty="0"/>
          </a:p>
          <a:p>
            <a:pPr marL="742950" lvl="1" indent="-285750">
              <a:buFont typeface="Arial" panose="020B0604020202020204" pitchFamily="34" charset="0"/>
              <a:buChar char="•"/>
            </a:pPr>
            <a:r>
              <a:rPr lang="en-US" sz="2800" dirty="0"/>
              <a:t>Assignment for next week: </a:t>
            </a:r>
          </a:p>
          <a:p>
            <a:pPr lvl="2"/>
            <a:r>
              <a:rPr lang="en-US" sz="2800" dirty="0"/>
              <a:t>Impeach King Saul</a:t>
            </a:r>
          </a:p>
          <a:p>
            <a:pPr lvl="2"/>
            <a:endParaRPr lang="en-US" sz="2800" dirty="0"/>
          </a:p>
          <a:p>
            <a:pPr marL="742950" lvl="1" indent="-285750">
              <a:buFont typeface="Arial" panose="020B0604020202020204" pitchFamily="34" charset="0"/>
              <a:buChar char="•"/>
            </a:pPr>
            <a:r>
              <a:rPr lang="en-US" sz="2800" dirty="0"/>
              <a:t>Opening prayer for next week: _______</a:t>
            </a:r>
          </a:p>
          <a:p>
            <a:pPr marL="1200150" lvl="2"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1809337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6686025" cy="2031325"/>
          </a:xfrm>
          <a:prstGeom prst="rect">
            <a:avLst/>
          </a:prstGeom>
          <a:noFill/>
        </p:spPr>
        <p:txBody>
          <a:bodyPr wrap="square" rtlCol="0">
            <a:spAutoFit/>
          </a:bodyPr>
          <a:lstStyle/>
          <a:p>
            <a:r>
              <a:rPr lang="en-US" sz="5400" dirty="0"/>
              <a:t>Prayer for illumination</a:t>
            </a:r>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r>
              <a:rPr lang="en-US" sz="3600" dirty="0"/>
              <a:t>Tip Tomberlin</a:t>
            </a:r>
          </a:p>
        </p:txBody>
      </p:sp>
    </p:spTree>
    <p:extLst>
      <p:ext uri="{BB962C8B-B14F-4D97-AF65-F5344CB8AC3E}">
        <p14:creationId xmlns:p14="http://schemas.microsoft.com/office/powerpoint/2010/main" val="11284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228987" y="1273661"/>
            <a:ext cx="7148531" cy="2954655"/>
          </a:xfrm>
          <a:prstGeom prst="rect">
            <a:avLst/>
          </a:prstGeom>
          <a:noFill/>
        </p:spPr>
        <p:txBody>
          <a:bodyPr wrap="square" rtlCol="0">
            <a:spAutoFit/>
          </a:bodyPr>
          <a:lstStyle/>
          <a:p>
            <a:r>
              <a:rPr lang="en-US" sz="5400" dirty="0"/>
              <a:t>Today’s class: </a:t>
            </a:r>
          </a:p>
          <a:p>
            <a:endParaRPr lang="en-US" sz="3200" dirty="0"/>
          </a:p>
          <a:p>
            <a:endParaRPr lang="en-US" sz="3200" dirty="0"/>
          </a:p>
          <a:p>
            <a:r>
              <a:rPr lang="en-US" sz="3200" dirty="0"/>
              <a:t>1 Samuel 1-8, 12</a:t>
            </a:r>
          </a:p>
          <a:p>
            <a:endParaRPr lang="en-US" sz="3600" dirty="0"/>
          </a:p>
        </p:txBody>
      </p:sp>
    </p:spTree>
    <p:extLst>
      <p:ext uri="{BB962C8B-B14F-4D97-AF65-F5344CB8AC3E}">
        <p14:creationId xmlns:p14="http://schemas.microsoft.com/office/powerpoint/2010/main" val="126015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20104"/>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816746" y="962943"/>
            <a:ext cx="8052047" cy="4801314"/>
          </a:xfrm>
          <a:prstGeom prst="rect">
            <a:avLst/>
          </a:prstGeom>
          <a:noFill/>
        </p:spPr>
        <p:txBody>
          <a:bodyPr wrap="square" rtlCol="0">
            <a:spAutoFit/>
          </a:bodyPr>
          <a:lstStyle/>
          <a:p>
            <a:r>
              <a:rPr lang="en-US" sz="5400" dirty="0"/>
              <a:t>What’s new?</a:t>
            </a: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Who is God?</a:t>
            </a:r>
          </a:p>
          <a:p>
            <a:pPr marL="742950" lvl="1" indent="-285750">
              <a:buFont typeface="Arial" panose="020B0604020202020204" pitchFamily="34" charset="0"/>
              <a:buChar char="•"/>
            </a:pPr>
            <a:r>
              <a:rPr lang="en-US" sz="2800" dirty="0"/>
              <a:t>Creator, covenant maker, warrior… lawgiver, commander, enforcer, tactician &amp; general, rescuer/punisher, </a:t>
            </a:r>
            <a:r>
              <a:rPr lang="en-US" sz="2800" b="1" dirty="0"/>
              <a:t>fertility specialist, ark-dweller</a:t>
            </a:r>
            <a:endParaRPr lang="en-US" sz="2800" dirty="0"/>
          </a:p>
          <a:p>
            <a:pPr marL="285750" indent="-285750">
              <a:buFont typeface="Arial" panose="020B0604020202020204" pitchFamily="34" charset="0"/>
              <a:buChar char="•"/>
            </a:pPr>
            <a:r>
              <a:rPr lang="en-US" sz="2800" dirty="0"/>
              <a:t>Who is Israel?</a:t>
            </a:r>
          </a:p>
          <a:p>
            <a:pPr marL="742950" lvl="1" indent="-285750">
              <a:buFont typeface="Arial" panose="020B0604020202020204" pitchFamily="34" charset="0"/>
              <a:buChar char="•"/>
            </a:pPr>
            <a:r>
              <a:rPr lang="en-US" sz="2800" dirty="0"/>
              <a:t>Family lineage, slaves, fugitives, covenant people, soldiers &amp; settlers, apostates and tribal lords, open and accepting people, proto-monarchy</a:t>
            </a:r>
          </a:p>
        </p:txBody>
      </p:sp>
    </p:spTree>
    <p:extLst>
      <p:ext uri="{BB962C8B-B14F-4D97-AF65-F5344CB8AC3E}">
        <p14:creationId xmlns:p14="http://schemas.microsoft.com/office/powerpoint/2010/main" val="328569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914400" y="1536192"/>
            <a:ext cx="7050309" cy="2646878"/>
          </a:xfrm>
          <a:prstGeom prst="rect">
            <a:avLst/>
          </a:prstGeom>
          <a:noFill/>
        </p:spPr>
        <p:txBody>
          <a:bodyPr wrap="square" rtlCol="0">
            <a:spAutoFit/>
          </a:bodyPr>
          <a:lstStyle/>
          <a:p>
            <a:r>
              <a:rPr lang="en-US" sz="5400" dirty="0"/>
              <a:t>Continuity – 1 Sam. 7:15</a:t>
            </a:r>
            <a:endParaRPr lang="en-US" sz="2800" dirty="0"/>
          </a:p>
          <a:p>
            <a:endParaRPr lang="en-US" sz="2800" dirty="0"/>
          </a:p>
          <a:p>
            <a:r>
              <a:rPr lang="en-US" sz="2800" dirty="0"/>
              <a:t>“Samuel judged Israel all the days of his life…”</a:t>
            </a:r>
          </a:p>
          <a:p>
            <a:endParaRPr lang="en-US" sz="2800" dirty="0"/>
          </a:p>
          <a:p>
            <a:r>
              <a:rPr lang="en-US" sz="2800" dirty="0"/>
              <a:t>Samuel as last judge/first prophet</a:t>
            </a:r>
          </a:p>
        </p:txBody>
      </p:sp>
    </p:spTree>
    <p:extLst>
      <p:ext uri="{BB962C8B-B14F-4D97-AF65-F5344CB8AC3E}">
        <p14:creationId xmlns:p14="http://schemas.microsoft.com/office/powerpoint/2010/main" val="246688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896112" y="987552"/>
            <a:ext cx="7351776" cy="3754874"/>
          </a:xfrm>
          <a:prstGeom prst="rect">
            <a:avLst/>
          </a:prstGeom>
          <a:noFill/>
        </p:spPr>
        <p:txBody>
          <a:bodyPr wrap="square" rtlCol="0">
            <a:spAutoFit/>
          </a:bodyPr>
          <a:lstStyle/>
          <a:p>
            <a:r>
              <a:rPr lang="en-US" sz="5400" dirty="0"/>
              <a:t>Composition</a:t>
            </a:r>
            <a:endParaRPr lang="en-US" sz="2800" dirty="0"/>
          </a:p>
          <a:p>
            <a:r>
              <a:rPr lang="en-US" sz="2800" dirty="0"/>
              <a:t> </a:t>
            </a:r>
          </a:p>
          <a:p>
            <a:pPr marL="457200" indent="-457200">
              <a:buFont typeface="Arial" panose="020B0604020202020204" pitchFamily="34" charset="0"/>
              <a:buChar char="•"/>
            </a:pPr>
            <a:r>
              <a:rPr lang="en-US" sz="3600" dirty="0"/>
              <a:t>Deuteronomistic writer/redactor</a:t>
            </a:r>
          </a:p>
          <a:p>
            <a:pPr marL="457200" indent="-457200">
              <a:buFont typeface="Arial" panose="020B0604020202020204" pitchFamily="34" charset="0"/>
              <a:buChar char="•"/>
            </a:pPr>
            <a:r>
              <a:rPr lang="en-US" sz="3600" dirty="0"/>
              <a:t>“Ark narrative”</a:t>
            </a:r>
          </a:p>
          <a:p>
            <a:pPr marL="914400" lvl="1" indent="-457200">
              <a:buFont typeface="Arial" panose="020B0604020202020204" pitchFamily="34" charset="0"/>
              <a:buChar char="•"/>
            </a:pPr>
            <a:endParaRPr lang="en-US" sz="2800" dirty="0"/>
          </a:p>
          <a:p>
            <a:endParaRPr lang="en-US" sz="2800" dirty="0"/>
          </a:p>
          <a:p>
            <a:endParaRPr lang="en-US" sz="2800" dirty="0"/>
          </a:p>
        </p:txBody>
      </p:sp>
    </p:spTree>
    <p:extLst>
      <p:ext uri="{BB962C8B-B14F-4D97-AF65-F5344CB8AC3E}">
        <p14:creationId xmlns:p14="http://schemas.microsoft.com/office/powerpoint/2010/main" val="3117758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896112" y="987552"/>
            <a:ext cx="7351776" cy="4370427"/>
          </a:xfrm>
          <a:prstGeom prst="rect">
            <a:avLst/>
          </a:prstGeom>
          <a:noFill/>
        </p:spPr>
        <p:txBody>
          <a:bodyPr wrap="square" rtlCol="0">
            <a:spAutoFit/>
          </a:bodyPr>
          <a:lstStyle/>
          <a:p>
            <a:r>
              <a:rPr lang="en-US" sz="5400" dirty="0"/>
              <a:t>Composition</a:t>
            </a:r>
            <a:endParaRPr lang="en-US" sz="2800" dirty="0"/>
          </a:p>
          <a:p>
            <a:r>
              <a:rPr lang="en-US" sz="2800" dirty="0"/>
              <a:t> </a:t>
            </a:r>
          </a:p>
          <a:p>
            <a:pPr marL="457200" indent="-457200">
              <a:buFont typeface="Arial" panose="020B0604020202020204" pitchFamily="34" charset="0"/>
              <a:buChar char="•"/>
            </a:pPr>
            <a:r>
              <a:rPr lang="en-US" sz="2800" dirty="0"/>
              <a:t>Deuteronomistic writer/redactor</a:t>
            </a:r>
          </a:p>
          <a:p>
            <a:pPr marL="914400" lvl="1" indent="-457200">
              <a:buFont typeface="Arial" panose="020B0604020202020204" pitchFamily="34" charset="0"/>
              <a:buChar char="•"/>
            </a:pPr>
            <a:r>
              <a:rPr lang="en-US" sz="2800" dirty="0"/>
              <a:t>Central worship in Jerusalem</a:t>
            </a:r>
          </a:p>
          <a:p>
            <a:pPr marL="914400" lvl="1" indent="-457200">
              <a:buFont typeface="Arial" panose="020B0604020202020204" pitchFamily="34" charset="0"/>
              <a:buChar char="•"/>
            </a:pPr>
            <a:r>
              <a:rPr lang="en-US" sz="2800" dirty="0"/>
              <a:t>Davidic kingship</a:t>
            </a:r>
          </a:p>
          <a:p>
            <a:pPr marL="914400" lvl="1" indent="-457200">
              <a:buFont typeface="Arial" panose="020B0604020202020204" pitchFamily="34" charset="0"/>
              <a:buChar char="•"/>
            </a:pPr>
            <a:r>
              <a:rPr lang="en-US" sz="2800" dirty="0"/>
              <a:t>Covenant with God</a:t>
            </a:r>
          </a:p>
          <a:p>
            <a:pPr lvl="1"/>
            <a:endParaRPr lang="en-US" sz="2800" dirty="0"/>
          </a:p>
          <a:p>
            <a:endParaRPr lang="en-US" sz="2800" dirty="0"/>
          </a:p>
          <a:p>
            <a:endParaRPr lang="en-US" sz="2800" dirty="0"/>
          </a:p>
        </p:txBody>
      </p:sp>
    </p:spTree>
    <p:extLst>
      <p:ext uri="{BB962C8B-B14F-4D97-AF65-F5344CB8AC3E}">
        <p14:creationId xmlns:p14="http://schemas.microsoft.com/office/powerpoint/2010/main" val="2477542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896112" y="987552"/>
            <a:ext cx="7351776" cy="4370427"/>
          </a:xfrm>
          <a:prstGeom prst="rect">
            <a:avLst/>
          </a:prstGeom>
          <a:noFill/>
        </p:spPr>
        <p:txBody>
          <a:bodyPr wrap="square" rtlCol="0">
            <a:spAutoFit/>
          </a:bodyPr>
          <a:lstStyle/>
          <a:p>
            <a:r>
              <a:rPr lang="en-US" sz="5400" dirty="0"/>
              <a:t>Composition</a:t>
            </a:r>
            <a:endParaRPr lang="en-US" sz="2800" dirty="0"/>
          </a:p>
          <a:p>
            <a:r>
              <a:rPr lang="en-US" sz="2800" dirty="0"/>
              <a:t> </a:t>
            </a:r>
          </a:p>
          <a:p>
            <a:pPr marL="457200" indent="-457200">
              <a:buFont typeface="Arial" panose="020B0604020202020204" pitchFamily="34" charset="0"/>
              <a:buChar char="•"/>
            </a:pPr>
            <a:r>
              <a:rPr lang="en-US" sz="2800" dirty="0"/>
              <a:t>“Ark narrative”</a:t>
            </a:r>
          </a:p>
          <a:p>
            <a:pPr marL="914400" lvl="1" indent="-457200">
              <a:buFont typeface="Arial" panose="020B0604020202020204" pitchFamily="34" charset="0"/>
              <a:buChar char="•"/>
            </a:pPr>
            <a:r>
              <a:rPr lang="en-US" sz="2800" dirty="0"/>
              <a:t>Human agents on the sidelines</a:t>
            </a:r>
          </a:p>
          <a:p>
            <a:pPr marL="914400" lvl="1" indent="-457200">
              <a:buFont typeface="Arial" panose="020B0604020202020204" pitchFamily="34" charset="0"/>
              <a:buChar char="•"/>
            </a:pPr>
            <a:r>
              <a:rPr lang="en-US" sz="2800" dirty="0"/>
              <a:t>Decisive, miraculous intervention by God</a:t>
            </a:r>
          </a:p>
          <a:p>
            <a:pPr marL="914400" lvl="1" indent="-457200">
              <a:buFont typeface="Arial" panose="020B0604020202020204" pitchFamily="34" charset="0"/>
              <a:buChar char="•"/>
            </a:pPr>
            <a:r>
              <a:rPr lang="en-US" sz="2800" dirty="0"/>
              <a:t>NOT about central cult or king</a:t>
            </a:r>
          </a:p>
          <a:p>
            <a:pPr marL="914400" lvl="1" indent="-457200">
              <a:buFont typeface="Arial" panose="020B0604020202020204" pitchFamily="34" charset="0"/>
              <a:buChar char="•"/>
            </a:pPr>
            <a:endParaRPr lang="en-US" sz="2800" dirty="0"/>
          </a:p>
          <a:p>
            <a:endParaRPr lang="en-US" sz="2800" dirty="0"/>
          </a:p>
          <a:p>
            <a:endParaRPr lang="en-US" sz="2800" dirty="0"/>
          </a:p>
        </p:txBody>
      </p:sp>
    </p:spTree>
    <p:extLst>
      <p:ext uri="{BB962C8B-B14F-4D97-AF65-F5344CB8AC3E}">
        <p14:creationId xmlns:p14="http://schemas.microsoft.com/office/powerpoint/2010/main" val="918001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ownload Blank Pirate Map Png - Blank Treasure Map Png PNG Image with No  Background - PNGkey.com">
            <a:extLst>
              <a:ext uri="{FF2B5EF4-FFF2-40B4-BE49-F238E27FC236}">
                <a16:creationId xmlns:a16="http://schemas.microsoft.com/office/drawing/2014/main" id="{9E476F11-15D0-42A8-BDAC-FCD6AA8E73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2" y="0"/>
            <a:ext cx="9198242" cy="68177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AAB9F923-3D98-49EE-927E-35748313EB37}"/>
              </a:ext>
            </a:extLst>
          </p:cNvPr>
          <p:cNvSpPr txBox="1"/>
          <p:nvPr/>
        </p:nvSpPr>
        <p:spPr>
          <a:xfrm>
            <a:off x="1646748" y="1426465"/>
            <a:ext cx="8069447" cy="2616101"/>
          </a:xfrm>
          <a:prstGeom prst="rect">
            <a:avLst/>
          </a:prstGeom>
          <a:noFill/>
        </p:spPr>
        <p:txBody>
          <a:bodyPr wrap="square" rtlCol="0">
            <a:spAutoFit/>
          </a:bodyPr>
          <a:lstStyle/>
          <a:p>
            <a:endParaRPr lang="en-US" sz="5400" dirty="0"/>
          </a:p>
          <a:p>
            <a:r>
              <a:rPr lang="en-US" sz="5400" dirty="0"/>
              <a:t>Samuel Story</a:t>
            </a:r>
            <a:endParaRPr lang="en-US" sz="2800" dirty="0"/>
          </a:p>
          <a:p>
            <a:pPr lvl="1"/>
            <a:endParaRPr lang="en-US" sz="2800" dirty="0"/>
          </a:p>
          <a:p>
            <a:pPr lvl="1"/>
            <a:endParaRPr lang="en-US" sz="2800" dirty="0"/>
          </a:p>
        </p:txBody>
      </p:sp>
    </p:spTree>
    <p:extLst>
      <p:ext uri="{BB962C8B-B14F-4D97-AF65-F5344CB8AC3E}">
        <p14:creationId xmlns:p14="http://schemas.microsoft.com/office/powerpoint/2010/main" val="21562930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2173</TotalTime>
  <Words>421</Words>
  <Application>Microsoft Office PowerPoint</Application>
  <PresentationFormat>On-screen Show (4:3)</PresentationFormat>
  <Paragraphs>110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XMSCLZ+HelveticaNeue-Bold</vt:lpstr>
      <vt:lpstr>ZCPKZK+HelveticaNeue</vt:lpstr>
      <vt:lpstr>Office Theme</vt:lpstr>
      <vt:lpstr>HO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Fox</dc:creator>
  <cp:lastModifiedBy>Margaret Fox</cp:lastModifiedBy>
  <cp:revision>2</cp:revision>
  <cp:lastPrinted>2021-11-10T18:52:16Z</cp:lastPrinted>
  <dcterms:created xsi:type="dcterms:W3CDTF">2021-09-09T19:53:24Z</dcterms:created>
  <dcterms:modified xsi:type="dcterms:W3CDTF">2021-12-08T21:37:04Z</dcterms:modified>
</cp:coreProperties>
</file>