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57" r:id="rId4"/>
    <p:sldId id="262" r:id="rId5"/>
    <p:sldId id="308" r:id="rId6"/>
    <p:sldId id="356" r:id="rId7"/>
    <p:sldId id="352" r:id="rId8"/>
    <p:sldId id="353" r:id="rId9"/>
    <p:sldId id="354" r:id="rId10"/>
    <p:sldId id="355" r:id="rId11"/>
    <p:sldId id="311" r:id="rId12"/>
    <p:sldId id="357" r:id="rId13"/>
    <p:sldId id="339" r:id="rId14"/>
    <p:sldId id="348" r:id="rId15"/>
    <p:sldId id="351" r:id="rId16"/>
    <p:sldId id="277" r:id="rId17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B31DBB-3845-4FD7-BA22-208FC90ECCA5}" v="16" dt="2021-12-01T15:03:05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69565" autoAdjust="0"/>
  </p:normalViewPr>
  <p:slideViewPr>
    <p:cSldViewPr snapToGrid="0">
      <p:cViewPr varScale="1">
        <p:scale>
          <a:sx n="79" d="100"/>
          <a:sy n="79" d="100"/>
        </p:scale>
        <p:origin x="25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about how/why this difference happened – see Miles p. 16</a:t>
            </a:r>
          </a:p>
          <a:p>
            <a:r>
              <a:rPr lang="en-US" dirty="0"/>
              <a:t>As what difference it makes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69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51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28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94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WHY?  What’s the connection?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8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1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homework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45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3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9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4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8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12/01/2021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35177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 Old Testament</a:t>
            </a:r>
            <a:endParaRPr lang="en-US" sz="2800" dirty="0"/>
          </a:p>
          <a:p>
            <a:r>
              <a:rPr lang="en-US" sz="2800" dirty="0"/>
              <a:t> </a:t>
            </a:r>
          </a:p>
          <a:p>
            <a:r>
              <a:rPr lang="en-US" sz="2800" dirty="0"/>
              <a:t>	Torah (5 books of Moses)</a:t>
            </a:r>
          </a:p>
          <a:p>
            <a:r>
              <a:rPr lang="en-US" sz="2800" dirty="0"/>
              <a:t>	Historical books (Joshua-Esther)</a:t>
            </a:r>
          </a:p>
          <a:p>
            <a:r>
              <a:rPr lang="en-US" sz="2800" dirty="0"/>
              <a:t>	Poetical/wisdom books (Job-Song of Solomon)</a:t>
            </a:r>
          </a:p>
          <a:p>
            <a:r>
              <a:rPr lang="en-US" sz="2800" dirty="0"/>
              <a:t>	Prophets</a:t>
            </a:r>
          </a:p>
          <a:p>
            <a:endParaRPr lang="en-US" sz="2800" dirty="0"/>
          </a:p>
          <a:p>
            <a:r>
              <a:rPr lang="en-US" sz="2800" dirty="0"/>
              <a:t>	*Ruth included with historical books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8001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dirty="0"/>
          </a:p>
          <a:p>
            <a:endParaRPr lang="en-US" sz="5400" dirty="0"/>
          </a:p>
          <a:p>
            <a:r>
              <a:rPr lang="en-US" sz="5400" dirty="0"/>
              <a:t>Summary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8578DC7-E183-49E2-8E97-B15D7713B4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6"/>
          <a:stretch/>
        </p:blipFill>
        <p:spPr bwMode="auto">
          <a:xfrm>
            <a:off x="3776299" y="195072"/>
            <a:ext cx="3990005" cy="651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48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37276" y="731521"/>
            <a:ext cx="80694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Context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Who are the Moabites?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Gen. 19: offspring of Lot &amp; his daughter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Num. 22: king </a:t>
            </a:r>
            <a:r>
              <a:rPr lang="en-US" sz="2800" dirty="0" err="1"/>
              <a:t>Balak</a:t>
            </a:r>
            <a:r>
              <a:rPr lang="en-US" sz="2800" dirty="0"/>
              <a:t> of Moab tries to hire Balaam to curse Israel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Num. 25: Lord orders Israelite chiefs impaled on stakes b/c people having sex w/Moabite women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Deut. 2: “No Moabite shall be admitted to the assembly of the Lord…”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Judges 2: King </a:t>
            </a:r>
            <a:r>
              <a:rPr lang="en-US" sz="2800" dirty="0" err="1"/>
              <a:t>Eglon</a:t>
            </a:r>
            <a:r>
              <a:rPr lang="en-US" sz="2800" dirty="0"/>
              <a:t> of Moab (slain by Ehud)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629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670560" y="938785"/>
            <a:ext cx="80694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Composition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If before the exile, establishes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Davidic kingship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levirate marriage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virtuous covenant behavior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If after the exile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COUNTER ethno-nationalism of Ezra/Nehemiah: foreigners can be included, too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387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2467" y="1058349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Covenant</a:t>
            </a:r>
          </a:p>
          <a:p>
            <a:endParaRPr lang="en-US" sz="2800" dirty="0"/>
          </a:p>
          <a:p>
            <a:r>
              <a:rPr lang="en-US" sz="2800" dirty="0"/>
              <a:t>Jewish Liturgical Tradition: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Ruth is read at Pentecost/Weeks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Harvest festival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Commemorates the giving of the Law at Sinai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559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</a:p>
          <a:p>
            <a:endParaRPr lang="en-US" sz="2800" dirty="0"/>
          </a:p>
          <a:p>
            <a:r>
              <a:rPr lang="en-US" sz="2800" dirty="0"/>
              <a:t>How do ordinary people get into the story of God?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Naomi </a:t>
            </a:r>
            <a:r>
              <a:rPr lang="en-US" sz="2800" dirty="0">
                <a:sym typeface="Wingdings" panose="05000000000000000000" pitchFamily="2" charset="2"/>
              </a:rPr>
              <a:t> complaint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Ruth  asking for what she wants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Boaz  assuming new responsibilities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(from Eugene Peterson, Five Smooth Stones for Pastoral Work)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7932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week: </a:t>
            </a:r>
          </a:p>
          <a:p>
            <a:pPr lvl="2"/>
            <a:r>
              <a:rPr lang="en-US" sz="2800" dirty="0"/>
              <a:t>Make a birth announcement for Baby Samuel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week: _______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Anna Jordan</a:t>
            </a:r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714853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class: </a:t>
            </a:r>
          </a:p>
          <a:p>
            <a:r>
              <a:rPr lang="en-US" sz="3200" dirty="0"/>
              <a:t>Ruth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3600" dirty="0"/>
              <a:t>A very welcome interlude…</a:t>
            </a:r>
          </a:p>
        </p:txBody>
      </p:sp>
    </p:spTree>
    <p:extLst>
      <p:ext uri="{BB962C8B-B14F-4D97-AF65-F5344CB8AC3E}">
        <p14:creationId xmlns:p14="http://schemas.microsoft.com/office/powerpoint/2010/main" val="126015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16746" y="962943"/>
            <a:ext cx="805204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Creator, covenant maker, warrior… lawgiver, commander, enforcer, tactician &amp; general, rescuer/punisher, </a:t>
            </a:r>
            <a:r>
              <a:rPr lang="en-US" sz="3200" b="1" dirty="0"/>
              <a:t>?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Family lineage, slaves, fugitives, covenant people, soldiers &amp; settlers, apostates and tribal lords, </a:t>
            </a:r>
            <a:r>
              <a:rPr lang="en-US" sz="3200" b="1" dirty="0"/>
              <a:t>open and accepting people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0503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Continuity – Ruth 1:1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“In the days when the judges ruled, there was a famine in the land, and a certain man of Bethlehem in Judah went to live in the country of Moab, with his wife and two sons…”</a:t>
            </a:r>
          </a:p>
        </p:txBody>
      </p:sp>
    </p:spTree>
    <p:extLst>
      <p:ext uri="{BB962C8B-B14F-4D97-AF65-F5344CB8AC3E}">
        <p14:creationId xmlns:p14="http://schemas.microsoft.com/office/powerpoint/2010/main" val="246688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0503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Contrast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How does Ruth differ from Judges?</a:t>
            </a:r>
          </a:p>
        </p:txBody>
      </p:sp>
    </p:spTree>
    <p:extLst>
      <p:ext uri="{BB962C8B-B14F-4D97-AF65-F5344CB8AC3E}">
        <p14:creationId xmlns:p14="http://schemas.microsoft.com/office/powerpoint/2010/main" val="225549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0503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Canonicity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Where is Ruth?</a:t>
            </a:r>
          </a:p>
        </p:txBody>
      </p:sp>
    </p:spTree>
    <p:extLst>
      <p:ext uri="{BB962C8B-B14F-4D97-AF65-F5344CB8AC3E}">
        <p14:creationId xmlns:p14="http://schemas.microsoft.com/office/powerpoint/2010/main" val="89551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0503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Canonicity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Christian Bibles: Between Judges and 1 Samuel</a:t>
            </a:r>
          </a:p>
          <a:p>
            <a:endParaRPr lang="en-US" sz="2800" dirty="0"/>
          </a:p>
          <a:p>
            <a:r>
              <a:rPr lang="en-US" sz="2800" dirty="0"/>
              <a:t>Jewish Bibles: Between Song of Song and Lamentations</a:t>
            </a:r>
          </a:p>
        </p:txBody>
      </p:sp>
    </p:spTree>
    <p:extLst>
      <p:ext uri="{BB962C8B-B14F-4D97-AF65-F5344CB8AC3E}">
        <p14:creationId xmlns:p14="http://schemas.microsoft.com/office/powerpoint/2010/main" val="282827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914400" y="1536192"/>
            <a:ext cx="705030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 Hebrew Bible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TANAKH = </a:t>
            </a:r>
          </a:p>
          <a:p>
            <a:r>
              <a:rPr lang="en-US" sz="2800" dirty="0"/>
              <a:t>	Torah (5 books of Moses)</a:t>
            </a:r>
          </a:p>
          <a:p>
            <a:r>
              <a:rPr lang="en-US" sz="2800" dirty="0"/>
              <a:t>	Nevi’im (prophets—former and latter)</a:t>
            </a:r>
          </a:p>
          <a:p>
            <a:r>
              <a:rPr lang="en-US" sz="2800" dirty="0"/>
              <a:t>	Ketuvim (writings)</a:t>
            </a:r>
          </a:p>
          <a:p>
            <a:endParaRPr lang="en-US" sz="2800" dirty="0"/>
          </a:p>
          <a:p>
            <a:r>
              <a:rPr lang="en-US" sz="2800" dirty="0"/>
              <a:t>*Ruth included with writings</a:t>
            </a:r>
          </a:p>
        </p:txBody>
      </p:sp>
    </p:spTree>
    <p:extLst>
      <p:ext uri="{BB962C8B-B14F-4D97-AF65-F5344CB8AC3E}">
        <p14:creationId xmlns:p14="http://schemas.microsoft.com/office/powerpoint/2010/main" val="105256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487</Words>
  <Application>Microsoft Office PowerPoint</Application>
  <PresentationFormat>On-screen Show (4:3)</PresentationFormat>
  <Paragraphs>113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2021-11-10T18:52:16Z</cp:lastPrinted>
  <dcterms:created xsi:type="dcterms:W3CDTF">2021-09-09T19:53:24Z</dcterms:created>
  <dcterms:modified xsi:type="dcterms:W3CDTF">2021-12-01T15:18:29Z</dcterms:modified>
</cp:coreProperties>
</file>