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C7F146-0FF2-49B6-AD1F-44F0984AAF85}" v="39" dt="2021-09-22T21:37:31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Fox" userId="892c1610-2351-4c35-b21d-3b293c8c172e" providerId="ADAL" clId="{4DC7F146-0FF2-49B6-AD1F-44F0984AAF85}"/>
    <pc:docChg chg="undo custSel addSld delSld modSld sldOrd">
      <pc:chgData name="Margaret Fox" userId="892c1610-2351-4c35-b21d-3b293c8c172e" providerId="ADAL" clId="{4DC7F146-0FF2-49B6-AD1F-44F0984AAF85}" dt="2021-09-22T21:38:06.145" v="2560" actId="20577"/>
      <pc:docMkLst>
        <pc:docMk/>
      </pc:docMkLst>
      <pc:sldChg chg="addSp modSp mod modNotesTx">
        <pc:chgData name="Margaret Fox" userId="892c1610-2351-4c35-b21d-3b293c8c172e" providerId="ADAL" clId="{4DC7F146-0FF2-49B6-AD1F-44F0984AAF85}" dt="2021-09-22T13:49:36.405" v="410" actId="20577"/>
        <pc:sldMkLst>
          <pc:docMk/>
          <pc:sldMk cId="3881917840" sldId="256"/>
        </pc:sldMkLst>
        <pc:spChg chg="add mod">
          <ac:chgData name="Margaret Fox" userId="892c1610-2351-4c35-b21d-3b293c8c172e" providerId="ADAL" clId="{4DC7F146-0FF2-49B6-AD1F-44F0984AAF85}" dt="2021-09-22T13:42:01.779" v="182" actId="20577"/>
          <ac:spMkLst>
            <pc:docMk/>
            <pc:sldMk cId="3881917840" sldId="256"/>
            <ac:spMk id="5" creationId="{A17BBF53-CD9C-4AE8-AD41-D042C223641A}"/>
          </ac:spMkLst>
        </pc:spChg>
      </pc:sldChg>
      <pc:sldChg chg="modSp mod">
        <pc:chgData name="Margaret Fox" userId="892c1610-2351-4c35-b21d-3b293c8c172e" providerId="ADAL" clId="{4DC7F146-0FF2-49B6-AD1F-44F0984AAF85}" dt="2021-09-22T13:44:34.608" v="280" actId="20577"/>
        <pc:sldMkLst>
          <pc:docMk/>
          <pc:sldMk cId="1260153591" sldId="257"/>
        </pc:sldMkLst>
        <pc:spChg chg="mod">
          <ac:chgData name="Margaret Fox" userId="892c1610-2351-4c35-b21d-3b293c8c172e" providerId="ADAL" clId="{4DC7F146-0FF2-49B6-AD1F-44F0984AAF85}" dt="2021-09-22T13:44:34.608" v="280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DC7F146-0FF2-49B6-AD1F-44F0984AAF85}" dt="2021-09-22T13:49:13.699" v="341" actId="20577"/>
        <pc:sldMkLst>
          <pc:docMk/>
          <pc:sldMk cId="1885176252" sldId="258"/>
        </pc:sldMkLst>
        <pc:spChg chg="mod">
          <ac:chgData name="Margaret Fox" userId="892c1610-2351-4c35-b21d-3b293c8c172e" providerId="ADAL" clId="{4DC7F146-0FF2-49B6-AD1F-44F0984AAF85}" dt="2021-09-22T13:49:13.699" v="341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4DC7F146-0FF2-49B6-AD1F-44F0984AAF85}" dt="2021-09-22T21:38:06.145" v="2560" actId="20577"/>
        <pc:sldMkLst>
          <pc:docMk/>
          <pc:sldMk cId="2586962450" sldId="259"/>
        </pc:sldMkLst>
        <pc:spChg chg="mod">
          <ac:chgData name="Margaret Fox" userId="892c1610-2351-4c35-b21d-3b293c8c172e" providerId="ADAL" clId="{4DC7F146-0FF2-49B6-AD1F-44F0984AAF85}" dt="2021-09-22T21:37:24.117" v="2549" actId="20577"/>
          <ac:spMkLst>
            <pc:docMk/>
            <pc:sldMk cId="2586962450" sldId="259"/>
            <ac:spMk id="2" creationId="{AAB9F923-3D98-49EE-927E-35748313EB37}"/>
          </ac:spMkLst>
        </pc:spChg>
        <pc:spChg chg="add mod">
          <ac:chgData name="Margaret Fox" userId="892c1610-2351-4c35-b21d-3b293c8c172e" providerId="ADAL" clId="{4DC7F146-0FF2-49B6-AD1F-44F0984AAF85}" dt="2021-09-22T21:38:06.145" v="2560" actId="20577"/>
          <ac:spMkLst>
            <pc:docMk/>
            <pc:sldMk cId="2586962450" sldId="259"/>
            <ac:spMk id="4" creationId="{B3D32CCF-EC77-40B4-ACCA-246EDCC8DDC4}"/>
          </ac:spMkLst>
        </pc:spChg>
      </pc:sldChg>
      <pc:sldChg chg="modSp mod">
        <pc:chgData name="Margaret Fox" userId="892c1610-2351-4c35-b21d-3b293c8c172e" providerId="ADAL" clId="{4DC7F146-0FF2-49B6-AD1F-44F0984AAF85}" dt="2021-09-22T13:53:20.761" v="531" actId="20577"/>
        <pc:sldMkLst>
          <pc:docMk/>
          <pc:sldMk cId="532238576" sldId="260"/>
        </pc:sldMkLst>
        <pc:spChg chg="mod">
          <ac:chgData name="Margaret Fox" userId="892c1610-2351-4c35-b21d-3b293c8c172e" providerId="ADAL" clId="{4DC7F146-0FF2-49B6-AD1F-44F0984AAF85}" dt="2021-09-22T13:53:20.761" v="531" actId="20577"/>
          <ac:spMkLst>
            <pc:docMk/>
            <pc:sldMk cId="532238576" sldId="260"/>
            <ac:spMk id="3" creationId="{1CC0550A-45FB-45E4-9077-6D590047765E}"/>
          </ac:spMkLst>
        </pc:spChg>
      </pc:sldChg>
      <pc:sldChg chg="modSp add mod">
        <pc:chgData name="Margaret Fox" userId="892c1610-2351-4c35-b21d-3b293c8c172e" providerId="ADAL" clId="{4DC7F146-0FF2-49B6-AD1F-44F0984AAF85}" dt="2021-09-22T14:18:32.277" v="2194" actId="20577"/>
        <pc:sldMkLst>
          <pc:docMk/>
          <pc:sldMk cId="3285693065" sldId="262"/>
        </pc:sldMkLst>
        <pc:spChg chg="mod">
          <ac:chgData name="Margaret Fox" userId="892c1610-2351-4c35-b21d-3b293c8c172e" providerId="ADAL" clId="{4DC7F146-0FF2-49B6-AD1F-44F0984AAF85}" dt="2021-09-22T14:18:32.277" v="2194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addSp delSp modSp add mod setBg">
        <pc:chgData name="Margaret Fox" userId="892c1610-2351-4c35-b21d-3b293c8c172e" providerId="ADAL" clId="{4DC7F146-0FF2-49B6-AD1F-44F0984AAF85}" dt="2021-09-22T13:56:20.052" v="662" actId="26606"/>
        <pc:sldMkLst>
          <pc:docMk/>
          <pc:sldMk cId="1738948347" sldId="263"/>
        </pc:sldMkLst>
        <pc:spChg chg="mod">
          <ac:chgData name="Margaret Fox" userId="892c1610-2351-4c35-b21d-3b293c8c172e" providerId="ADAL" clId="{4DC7F146-0FF2-49B6-AD1F-44F0984AAF85}" dt="2021-09-22T13:56:20.052" v="662" actId="26606"/>
          <ac:spMkLst>
            <pc:docMk/>
            <pc:sldMk cId="1738948347" sldId="263"/>
            <ac:spMk id="2" creationId="{AAB9F923-3D98-49EE-927E-35748313EB37}"/>
          </ac:spMkLst>
        </pc:spChg>
        <pc:spChg chg="add del">
          <ac:chgData name="Margaret Fox" userId="892c1610-2351-4c35-b21d-3b293c8c172e" providerId="ADAL" clId="{4DC7F146-0FF2-49B6-AD1F-44F0984AAF85}" dt="2021-09-22T13:56:20.052" v="662" actId="26606"/>
          <ac:spMkLst>
            <pc:docMk/>
            <pc:sldMk cId="1738948347" sldId="263"/>
            <ac:spMk id="71" creationId="{2172A0AC-3DCE-4672-BCAF-28FEF91F6020}"/>
          </ac:spMkLst>
        </pc:spChg>
        <pc:spChg chg="add del">
          <ac:chgData name="Margaret Fox" userId="892c1610-2351-4c35-b21d-3b293c8c172e" providerId="ADAL" clId="{4DC7F146-0FF2-49B6-AD1F-44F0984AAF85}" dt="2021-09-22T13:56:20.052" v="662" actId="26606"/>
          <ac:spMkLst>
            <pc:docMk/>
            <pc:sldMk cId="1738948347" sldId="263"/>
            <ac:spMk id="73" creationId="{AE6F1C77-EDC9-4C5F-8C1C-62DD46BDA3C3}"/>
          </ac:spMkLst>
        </pc:spChg>
        <pc:picChg chg="add del mod">
          <ac:chgData name="Margaret Fox" userId="892c1610-2351-4c35-b21d-3b293c8c172e" providerId="ADAL" clId="{4DC7F146-0FF2-49B6-AD1F-44F0984AAF85}" dt="2021-09-22T13:55:53.533" v="660"/>
          <ac:picMkLst>
            <pc:docMk/>
            <pc:sldMk cId="1738948347" sldId="263"/>
            <ac:picMk id="4" creationId="{9430C67F-81B8-41FF-91D7-A6D09DF7F6A7}"/>
          </ac:picMkLst>
        </pc:picChg>
        <pc:picChg chg="mod ord">
          <ac:chgData name="Margaret Fox" userId="892c1610-2351-4c35-b21d-3b293c8c172e" providerId="ADAL" clId="{4DC7F146-0FF2-49B6-AD1F-44F0984AAF85}" dt="2021-09-22T13:56:20.052" v="662" actId="26606"/>
          <ac:picMkLst>
            <pc:docMk/>
            <pc:sldMk cId="1738948347" sldId="263"/>
            <ac:picMk id="2050" creationId="{9E476F11-15D0-42A8-BDAC-FCD6AA8E73AE}"/>
          </ac:picMkLst>
        </pc:picChg>
        <pc:picChg chg="add del">
          <ac:chgData name="Margaret Fox" userId="892c1610-2351-4c35-b21d-3b293c8c172e" providerId="ADAL" clId="{4DC7F146-0FF2-49B6-AD1F-44F0984AAF85}" dt="2021-09-22T13:56:20.052" v="662" actId="26606"/>
          <ac:picMkLst>
            <pc:docMk/>
            <pc:sldMk cId="1738948347" sldId="263"/>
            <ac:picMk id="2052" creationId="{9430C67F-81B8-41FF-91D7-A6D09DF7F6A7}"/>
          </ac:picMkLst>
        </pc:picChg>
      </pc:sldChg>
      <pc:sldChg chg="addSp delSp modSp add del mod">
        <pc:chgData name="Margaret Fox" userId="892c1610-2351-4c35-b21d-3b293c8c172e" providerId="ADAL" clId="{4DC7F146-0FF2-49B6-AD1F-44F0984AAF85}" dt="2021-09-22T13:48:29.479" v="293" actId="47"/>
        <pc:sldMkLst>
          <pc:docMk/>
          <pc:sldMk cId="3211450621" sldId="263"/>
        </pc:sldMkLst>
        <pc:spChg chg="mod">
          <ac:chgData name="Margaret Fox" userId="892c1610-2351-4c35-b21d-3b293c8c172e" providerId="ADAL" clId="{4DC7F146-0FF2-49B6-AD1F-44F0984AAF85}" dt="2021-09-22T13:48:03.970" v="290" actId="5793"/>
          <ac:spMkLst>
            <pc:docMk/>
            <pc:sldMk cId="3211450621" sldId="263"/>
            <ac:spMk id="2" creationId="{AAB9F923-3D98-49EE-927E-35748313EB37}"/>
          </ac:spMkLst>
        </pc:spChg>
        <pc:spChg chg="add del">
          <ac:chgData name="Margaret Fox" userId="892c1610-2351-4c35-b21d-3b293c8c172e" providerId="ADAL" clId="{4DC7F146-0FF2-49B6-AD1F-44F0984AAF85}" dt="2021-09-22T13:47:49.722" v="287"/>
          <ac:spMkLst>
            <pc:docMk/>
            <pc:sldMk cId="3211450621" sldId="263"/>
            <ac:spMk id="3" creationId="{10A1E1DE-93DC-4FDD-891C-A57A0A46B64E}"/>
          </ac:spMkLst>
        </pc:spChg>
        <pc:spChg chg="add del">
          <ac:chgData name="Margaret Fox" userId="892c1610-2351-4c35-b21d-3b293c8c172e" providerId="ADAL" clId="{4DC7F146-0FF2-49B6-AD1F-44F0984AAF85}" dt="2021-09-22T13:47:54.501" v="289"/>
          <ac:spMkLst>
            <pc:docMk/>
            <pc:sldMk cId="3211450621" sldId="263"/>
            <ac:spMk id="4" creationId="{3D9013F8-365B-4860-BAC6-F08874C694D9}"/>
          </ac:spMkLst>
        </pc:spChg>
        <pc:spChg chg="add del">
          <ac:chgData name="Margaret Fox" userId="892c1610-2351-4c35-b21d-3b293c8c172e" providerId="ADAL" clId="{4DC7F146-0FF2-49B6-AD1F-44F0984AAF85}" dt="2021-09-22T13:48:05.300" v="292"/>
          <ac:spMkLst>
            <pc:docMk/>
            <pc:sldMk cId="3211450621" sldId="263"/>
            <ac:spMk id="5" creationId="{4047C360-A6FB-404F-B277-3CF79CA5218E}"/>
          </ac:spMkLst>
        </pc:spChg>
      </pc:sldChg>
      <pc:sldChg chg="add del">
        <pc:chgData name="Margaret Fox" userId="892c1610-2351-4c35-b21d-3b293c8c172e" providerId="ADAL" clId="{4DC7F146-0FF2-49B6-AD1F-44F0984AAF85}" dt="2021-09-22T13:47:42.414" v="285"/>
        <pc:sldMkLst>
          <pc:docMk/>
          <pc:sldMk cId="1772754114" sldId="264"/>
        </pc:sldMkLst>
      </pc:sldChg>
      <pc:sldChg chg="add del">
        <pc:chgData name="Margaret Fox" userId="892c1610-2351-4c35-b21d-3b293c8c172e" providerId="ADAL" clId="{4DC7F146-0FF2-49B6-AD1F-44F0984AAF85}" dt="2021-09-22T13:54:08.155" v="538"/>
        <pc:sldMkLst>
          <pc:docMk/>
          <pc:sldMk cId="2814300698" sldId="264"/>
        </pc:sldMkLst>
      </pc:sldChg>
      <pc:sldChg chg="modSp add mod">
        <pc:chgData name="Margaret Fox" userId="892c1610-2351-4c35-b21d-3b293c8c172e" providerId="ADAL" clId="{4DC7F146-0FF2-49B6-AD1F-44F0984AAF85}" dt="2021-09-22T13:57:54.350" v="733" actId="20577"/>
        <pc:sldMkLst>
          <pc:docMk/>
          <pc:sldMk cId="3283997749" sldId="264"/>
        </pc:sldMkLst>
        <pc:spChg chg="mod">
          <ac:chgData name="Margaret Fox" userId="892c1610-2351-4c35-b21d-3b293c8c172e" providerId="ADAL" clId="{4DC7F146-0FF2-49B6-AD1F-44F0984AAF85}" dt="2021-09-22T13:57:54.350" v="733" actId="20577"/>
          <ac:spMkLst>
            <pc:docMk/>
            <pc:sldMk cId="3283997749" sldId="264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4DC7F146-0FF2-49B6-AD1F-44F0984AAF85}" dt="2021-09-22T13:54:06.699" v="537"/>
        <pc:sldMkLst>
          <pc:docMk/>
          <pc:sldMk cId="3733336888" sldId="265"/>
        </pc:sldMkLst>
      </pc:sldChg>
      <pc:sldChg chg="modSp add mod">
        <pc:chgData name="Margaret Fox" userId="892c1610-2351-4c35-b21d-3b293c8c172e" providerId="ADAL" clId="{4DC7F146-0FF2-49B6-AD1F-44F0984AAF85}" dt="2021-09-22T13:59:13.311" v="893" actId="20577"/>
        <pc:sldMkLst>
          <pc:docMk/>
          <pc:sldMk cId="3968996835" sldId="265"/>
        </pc:sldMkLst>
        <pc:spChg chg="mod">
          <ac:chgData name="Margaret Fox" userId="892c1610-2351-4c35-b21d-3b293c8c172e" providerId="ADAL" clId="{4DC7F146-0FF2-49B6-AD1F-44F0984AAF85}" dt="2021-09-22T13:59:13.311" v="893" actId="20577"/>
          <ac:spMkLst>
            <pc:docMk/>
            <pc:sldMk cId="3968996835" sldId="26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DC7F146-0FF2-49B6-AD1F-44F0984AAF85}" dt="2021-09-22T13:59:43.874" v="919" actId="20577"/>
        <pc:sldMkLst>
          <pc:docMk/>
          <pc:sldMk cId="2449135140" sldId="266"/>
        </pc:sldMkLst>
        <pc:spChg chg="mod">
          <ac:chgData name="Margaret Fox" userId="892c1610-2351-4c35-b21d-3b293c8c172e" providerId="ADAL" clId="{4DC7F146-0FF2-49B6-AD1F-44F0984AAF85}" dt="2021-09-22T13:59:43.874" v="919" actId="20577"/>
          <ac:spMkLst>
            <pc:docMk/>
            <pc:sldMk cId="2449135140" sldId="266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4DC7F146-0FF2-49B6-AD1F-44F0984AAF85}" dt="2021-09-22T13:54:06.364" v="536"/>
        <pc:sldMkLst>
          <pc:docMk/>
          <pc:sldMk cId="2882948418" sldId="266"/>
        </pc:sldMkLst>
      </pc:sldChg>
      <pc:sldChg chg="modSp add mod">
        <pc:chgData name="Margaret Fox" userId="892c1610-2351-4c35-b21d-3b293c8c172e" providerId="ADAL" clId="{4DC7F146-0FF2-49B6-AD1F-44F0984AAF85}" dt="2021-09-22T14:00:23.537" v="980" actId="20577"/>
        <pc:sldMkLst>
          <pc:docMk/>
          <pc:sldMk cId="775464461" sldId="267"/>
        </pc:sldMkLst>
        <pc:spChg chg="mod">
          <ac:chgData name="Margaret Fox" userId="892c1610-2351-4c35-b21d-3b293c8c172e" providerId="ADAL" clId="{4DC7F146-0FF2-49B6-AD1F-44F0984AAF85}" dt="2021-09-22T14:00:23.537" v="980" actId="20577"/>
          <ac:spMkLst>
            <pc:docMk/>
            <pc:sldMk cId="775464461" sldId="26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DC7F146-0FF2-49B6-AD1F-44F0984AAF85}" dt="2021-09-22T14:00:55.505" v="1026" actId="20577"/>
        <pc:sldMkLst>
          <pc:docMk/>
          <pc:sldMk cId="3716607820" sldId="268"/>
        </pc:sldMkLst>
        <pc:spChg chg="mod">
          <ac:chgData name="Margaret Fox" userId="892c1610-2351-4c35-b21d-3b293c8c172e" providerId="ADAL" clId="{4DC7F146-0FF2-49B6-AD1F-44F0984AAF85}" dt="2021-09-22T14:00:55.505" v="1026" actId="20577"/>
          <ac:spMkLst>
            <pc:docMk/>
            <pc:sldMk cId="3716607820" sldId="26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DC7F146-0FF2-49B6-AD1F-44F0984AAF85}" dt="2021-09-22T14:05:52.010" v="1588" actId="5793"/>
        <pc:sldMkLst>
          <pc:docMk/>
          <pc:sldMk cId="1004465718" sldId="269"/>
        </pc:sldMkLst>
        <pc:spChg chg="mod">
          <ac:chgData name="Margaret Fox" userId="892c1610-2351-4c35-b21d-3b293c8c172e" providerId="ADAL" clId="{4DC7F146-0FF2-49B6-AD1F-44F0984AAF85}" dt="2021-09-22T14:05:52.010" v="1588" actId="5793"/>
          <ac:spMkLst>
            <pc:docMk/>
            <pc:sldMk cId="1004465718" sldId="26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DC7F146-0FF2-49B6-AD1F-44F0984AAF85}" dt="2021-09-22T14:06:03.804" v="1593" actId="20577"/>
        <pc:sldMkLst>
          <pc:docMk/>
          <pc:sldMk cId="1398906393" sldId="270"/>
        </pc:sldMkLst>
        <pc:spChg chg="mod">
          <ac:chgData name="Margaret Fox" userId="892c1610-2351-4c35-b21d-3b293c8c172e" providerId="ADAL" clId="{4DC7F146-0FF2-49B6-AD1F-44F0984AAF85}" dt="2021-09-22T14:06:03.804" v="1593" actId="20577"/>
          <ac:spMkLst>
            <pc:docMk/>
            <pc:sldMk cId="1398906393" sldId="27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DC7F146-0FF2-49B6-AD1F-44F0984AAF85}" dt="2021-09-22T18:54:53.922" v="2486"/>
        <pc:sldMkLst>
          <pc:docMk/>
          <pc:sldMk cId="62747553" sldId="271"/>
        </pc:sldMkLst>
        <pc:spChg chg="mod">
          <ac:chgData name="Margaret Fox" userId="892c1610-2351-4c35-b21d-3b293c8c172e" providerId="ADAL" clId="{4DC7F146-0FF2-49B6-AD1F-44F0984AAF85}" dt="2021-09-22T18:54:53.922" v="2486"/>
          <ac:spMkLst>
            <pc:docMk/>
            <pc:sldMk cId="62747553" sldId="271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4DC7F146-0FF2-49B6-AD1F-44F0984AAF85}" dt="2021-09-22T14:13:39.862" v="1784" actId="20577"/>
        <pc:sldMkLst>
          <pc:docMk/>
          <pc:sldMk cId="2390734317" sldId="272"/>
        </pc:sldMkLst>
        <pc:spChg chg="mod">
          <ac:chgData name="Margaret Fox" userId="892c1610-2351-4c35-b21d-3b293c8c172e" providerId="ADAL" clId="{4DC7F146-0FF2-49B6-AD1F-44F0984AAF85}" dt="2021-09-22T14:13:39.862" v="1784" actId="20577"/>
          <ac:spMkLst>
            <pc:docMk/>
            <pc:sldMk cId="2390734317" sldId="27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DC7F146-0FF2-49B6-AD1F-44F0984AAF85}" dt="2021-09-22T14:19:24.570" v="2196" actId="20577"/>
        <pc:sldMkLst>
          <pc:docMk/>
          <pc:sldMk cId="3845011397" sldId="273"/>
        </pc:sldMkLst>
        <pc:spChg chg="mod">
          <ac:chgData name="Margaret Fox" userId="892c1610-2351-4c35-b21d-3b293c8c172e" providerId="ADAL" clId="{4DC7F146-0FF2-49B6-AD1F-44F0984AAF85}" dt="2021-09-22T14:19:24.570" v="2196" actId="20577"/>
          <ac:spMkLst>
            <pc:docMk/>
            <pc:sldMk cId="3845011397" sldId="273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4DC7F146-0FF2-49B6-AD1F-44F0984AAF85}" dt="2021-09-22T14:19:51.406" v="2198"/>
        <pc:sldMkLst>
          <pc:docMk/>
          <pc:sldMk cId="918967457" sldId="274"/>
        </pc:sldMkLst>
        <pc:spChg chg="mod">
          <ac:chgData name="Margaret Fox" userId="892c1610-2351-4c35-b21d-3b293c8c172e" providerId="ADAL" clId="{4DC7F146-0FF2-49B6-AD1F-44F0984AAF85}" dt="2021-09-22T14:18:00.983" v="2150" actId="20577"/>
          <ac:spMkLst>
            <pc:docMk/>
            <pc:sldMk cId="918967457" sldId="274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4DC7F146-0FF2-49B6-AD1F-44F0984AAF85}" dt="2021-09-22T14:19:51.406" v="2198"/>
          <ac:picMkLst>
            <pc:docMk/>
            <pc:sldMk cId="918967457" sldId="274"/>
            <ac:picMk id="4" creationId="{7BAE534F-079D-466F-A0AC-C751D3BDCA8E}"/>
          </ac:picMkLst>
        </pc:picChg>
      </pc:sldChg>
      <pc:sldChg chg="modSp add mod">
        <pc:chgData name="Margaret Fox" userId="892c1610-2351-4c35-b21d-3b293c8c172e" providerId="ADAL" clId="{4DC7F146-0FF2-49B6-AD1F-44F0984AAF85}" dt="2021-09-22T14:34:15.227" v="2426" actId="20577"/>
        <pc:sldMkLst>
          <pc:docMk/>
          <pc:sldMk cId="1053686450" sldId="275"/>
        </pc:sldMkLst>
        <pc:spChg chg="mod">
          <ac:chgData name="Margaret Fox" userId="892c1610-2351-4c35-b21d-3b293c8c172e" providerId="ADAL" clId="{4DC7F146-0FF2-49B6-AD1F-44F0984AAF85}" dt="2021-09-22T14:34:15.227" v="2426" actId="20577"/>
          <ac:spMkLst>
            <pc:docMk/>
            <pc:sldMk cId="1053686450" sldId="275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4DC7F146-0FF2-49B6-AD1F-44F0984AAF85}" dt="2021-09-22T14:25:29.357" v="2349" actId="47"/>
        <pc:sldMkLst>
          <pc:docMk/>
          <pc:sldMk cId="2079060302" sldId="276"/>
        </pc:sldMkLst>
      </pc:sldChg>
      <pc:sldChg chg="modSp add mod">
        <pc:chgData name="Margaret Fox" userId="892c1610-2351-4c35-b21d-3b293c8c172e" providerId="ADAL" clId="{4DC7F146-0FF2-49B6-AD1F-44F0984AAF85}" dt="2021-09-22T19:52:28.100" v="2543" actId="20577"/>
        <pc:sldMkLst>
          <pc:docMk/>
          <pc:sldMk cId="1809337763" sldId="277"/>
        </pc:sldMkLst>
        <pc:spChg chg="mod">
          <ac:chgData name="Margaret Fox" userId="892c1610-2351-4c35-b21d-3b293c8c172e" providerId="ADAL" clId="{4DC7F146-0FF2-49B6-AD1F-44F0984AAF85}" dt="2021-09-22T19:52:28.100" v="2543" actId="20577"/>
          <ac:spMkLst>
            <pc:docMk/>
            <pc:sldMk cId="1809337763" sldId="277"/>
            <ac:spMk id="2" creationId="{AAB9F923-3D98-49EE-927E-35748313EB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8E8A4-006E-4B59-8A1D-E7D4D1D9621E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8D754-58E6-4C8E-9677-2ECE10006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5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screen share, welcome class, pray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4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40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27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96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41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18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96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74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83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5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14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10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87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05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8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founding presupposition of this class—that there is some whole worth exploring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96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9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6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3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85A1-F417-4BD3-A7E5-7FD1DA82AF68}" type="datetimeFigureOut">
              <a:rPr lang="en-US" smtClean="0"/>
              <a:t>09/22/2021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freshairarchive.org/segments/novelist-joseph-oneill-revisits-netherland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el.org/h/herbert/temple/Scriptures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E3EA-3B74-4AB6-A680-7FF77E458D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136F9-5202-40BC-9F17-CC96D30D2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ld Map Isolated Background 3d Illustration Stock Illustration -  Illustration of torn, design: 108956473">
            <a:extLst>
              <a:ext uri="{FF2B5EF4-FFF2-40B4-BE49-F238E27FC236}">
                <a16:creationId xmlns:a16="http://schemas.microsoft.com/office/drawing/2014/main" id="{50F0B0ED-2EFB-46F9-8C19-E53BEC8EB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7BBF53-CD9C-4AE8-AD41-D042C223641A}"/>
              </a:ext>
            </a:extLst>
          </p:cNvPr>
          <p:cNvSpPr txBox="1"/>
          <p:nvPr/>
        </p:nvSpPr>
        <p:spPr>
          <a:xfrm>
            <a:off x="685801" y="1273661"/>
            <a:ext cx="79344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Exploring the Old Testament: </a:t>
            </a:r>
          </a:p>
          <a:p>
            <a:pPr algn="ctr"/>
            <a:r>
              <a:rPr lang="en-US" sz="4400" dirty="0"/>
              <a:t>A Biblical Survey</a:t>
            </a:r>
            <a:endParaRPr lang="en-US" sz="5400" dirty="0"/>
          </a:p>
          <a:p>
            <a:endParaRPr lang="en-US" sz="4400" dirty="0"/>
          </a:p>
          <a:p>
            <a:pPr algn="ctr"/>
            <a:r>
              <a:rPr lang="en-US" sz="3200" dirty="0"/>
              <a:t>First Presbyterian Church of Tallahassee</a:t>
            </a:r>
          </a:p>
          <a:p>
            <a:pPr algn="ctr"/>
            <a:r>
              <a:rPr lang="en-US" sz="3200" dirty="0"/>
              <a:t>Wednesdays 5:45-6:45 p.m.</a:t>
            </a:r>
          </a:p>
          <a:p>
            <a:pPr algn="ctr"/>
            <a:r>
              <a:rPr lang="en-US" sz="3200" dirty="0"/>
              <a:t>Rev. Margaret Fox</a:t>
            </a:r>
          </a:p>
        </p:txBody>
      </p:sp>
    </p:spTree>
    <p:extLst>
      <p:ext uri="{BB962C8B-B14F-4D97-AF65-F5344CB8AC3E}">
        <p14:creationId xmlns:p14="http://schemas.microsoft.com/office/powerpoint/2010/main" val="388191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668602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How do we read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As a source of moral instruction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“All scripture is inspired by God and useful for teaching, correction, and reproof…” 2 Tim. 3:16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68996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66860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How do we read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As a children’s book</a:t>
            </a:r>
          </a:p>
        </p:txBody>
      </p:sp>
    </p:spTree>
    <p:extLst>
      <p:ext uri="{BB962C8B-B14F-4D97-AF65-F5344CB8AC3E}">
        <p14:creationId xmlns:p14="http://schemas.microsoft.com/office/powerpoint/2010/main" val="2449135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66860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How do we read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As a source of true scientific facts about the universe</a:t>
            </a:r>
          </a:p>
        </p:txBody>
      </p:sp>
    </p:spTree>
    <p:extLst>
      <p:ext uri="{BB962C8B-B14F-4D97-AF65-F5344CB8AC3E}">
        <p14:creationId xmlns:p14="http://schemas.microsoft.com/office/powerpoint/2010/main" val="775464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66860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How do we read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Inventively, imaginatively, allegorically</a:t>
            </a:r>
          </a:p>
        </p:txBody>
      </p:sp>
    </p:spTree>
    <p:extLst>
      <p:ext uri="{BB962C8B-B14F-4D97-AF65-F5344CB8AC3E}">
        <p14:creationId xmlns:p14="http://schemas.microsoft.com/office/powerpoint/2010/main" val="3716607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721836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How do we read it?</a:t>
            </a: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In the Reformed tradition:</a:t>
            </a:r>
          </a:p>
          <a:p>
            <a:endParaRPr lang="en-US" sz="3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2</a:t>
            </a:r>
            <a:r>
              <a:rPr lang="en-US" sz="2800" baseline="30000" dirty="0"/>
              <a:t>nd</a:t>
            </a:r>
            <a:r>
              <a:rPr lang="en-US" sz="2800" dirty="0"/>
              <a:t> Helvetic Confession </a:t>
            </a:r>
            <a:r>
              <a:rPr lang="en-US" sz="2800" dirty="0" err="1"/>
              <a:t>ch.</a:t>
            </a:r>
            <a:r>
              <a:rPr lang="en-US" sz="2800" dirty="0"/>
              <a:t> 1 and 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Attentive to language and circumstance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Like and unlike passages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Many and clearer passages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Rule of faith and love</a:t>
            </a:r>
          </a:p>
        </p:txBody>
      </p:sp>
    </p:spTree>
    <p:extLst>
      <p:ext uri="{BB962C8B-B14F-4D97-AF65-F5344CB8AC3E}">
        <p14:creationId xmlns:p14="http://schemas.microsoft.com/office/powerpoint/2010/main" val="1004465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721836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How do we read it?</a:t>
            </a: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In the Reformed tradition:</a:t>
            </a:r>
          </a:p>
          <a:p>
            <a:endParaRPr lang="en-US" sz="3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Ordination/installation questions W-4.0404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Scripture as “unique and authoritative witness to Jesus Christ in the Church universal, and God’s Word to you.”</a:t>
            </a:r>
          </a:p>
        </p:txBody>
      </p:sp>
    </p:spTree>
    <p:extLst>
      <p:ext uri="{BB962C8B-B14F-4D97-AF65-F5344CB8AC3E}">
        <p14:creationId xmlns:p14="http://schemas.microsoft.com/office/powerpoint/2010/main" val="1398906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721836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How do we read it?</a:t>
            </a: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In this class, as explorers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0734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775989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How do we read it?</a:t>
            </a:r>
            <a:endParaRPr lang="en-US" sz="3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Entering the Bible’s world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Keeping our wits about us, but putting ourselves on the 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w/curiosity and humility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Encountering unfamiliar language and terrain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Exposing ourselves to danger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As explorers, not exploiters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5011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721836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How do we read it?</a:t>
            </a:r>
            <a:endParaRPr lang="en-US" sz="3600" dirty="0"/>
          </a:p>
          <a:p>
            <a:pPr lvl="1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hlinkClick r:id="rId4"/>
              </a:rPr>
              <a:t>https://freshairarchive.org/segments/novelist-joseph-oneill-revisits-netherland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747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72183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 story does it tell?</a:t>
            </a:r>
            <a:endParaRPr lang="en-US" sz="3600" dirty="0"/>
          </a:p>
          <a:p>
            <a:pPr lvl="1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Bible game</a:t>
            </a:r>
          </a:p>
        </p:txBody>
      </p:sp>
    </p:spTree>
    <p:extLst>
      <p:ext uri="{BB962C8B-B14F-4D97-AF65-F5344CB8AC3E}">
        <p14:creationId xmlns:p14="http://schemas.microsoft.com/office/powerpoint/2010/main" val="91896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Today’s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What’s in the Bible?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How do we read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What story does the Bible tell?</a:t>
            </a:r>
          </a:p>
        </p:txBody>
      </p:sp>
    </p:spTree>
    <p:extLst>
      <p:ext uri="{BB962C8B-B14F-4D97-AF65-F5344CB8AC3E}">
        <p14:creationId xmlns:p14="http://schemas.microsoft.com/office/powerpoint/2010/main" val="1260153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72183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Moving Forward</a:t>
            </a:r>
            <a:endParaRPr lang="en-US" sz="3600" dirty="0"/>
          </a:p>
          <a:p>
            <a:pPr lvl="1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Syllabus</a:t>
            </a:r>
          </a:p>
        </p:txBody>
      </p:sp>
    </p:spTree>
    <p:extLst>
      <p:ext uri="{BB962C8B-B14F-4D97-AF65-F5344CB8AC3E}">
        <p14:creationId xmlns:p14="http://schemas.microsoft.com/office/powerpoint/2010/main" val="1053686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72183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Moving Forward</a:t>
            </a:r>
            <a:endParaRPr lang="en-US" sz="3600" dirty="0"/>
          </a:p>
          <a:p>
            <a:pPr lvl="1"/>
            <a:endParaRPr lang="en-US" sz="2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Theme for next week:  Language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Opening prayer for next week: _______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9337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in the Bible?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Testimony  -- the story of God and the story of us</a:t>
            </a:r>
          </a:p>
        </p:txBody>
      </p:sp>
    </p:spTree>
    <p:extLst>
      <p:ext uri="{BB962C8B-B14F-4D97-AF65-F5344CB8AC3E}">
        <p14:creationId xmlns:p14="http://schemas.microsoft.com/office/powerpoint/2010/main" val="3285693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82538"/>
            <a:ext cx="668602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in the Bible?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“A masse of strange delights”</a:t>
            </a:r>
          </a:p>
          <a:p>
            <a:endParaRPr lang="en-US" sz="2000" dirty="0"/>
          </a:p>
          <a:p>
            <a:r>
              <a:rPr lang="en-US" sz="2000" dirty="0"/>
              <a:t>George Herbert, Holy Scriptures I</a:t>
            </a:r>
          </a:p>
          <a:p>
            <a:r>
              <a:rPr lang="en-US" sz="2000" dirty="0">
                <a:hlinkClick r:id="rId3"/>
              </a:rPr>
              <a:t>https://www.ccel.org/h/herbert/temple/Scriptures.html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517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66860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in the Bible?</a:t>
            </a: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 multiplicity of genres, forms and voices  -- name some!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D32CCF-EC77-40B4-ACCA-246EDCC8DDC4}"/>
              </a:ext>
            </a:extLst>
          </p:cNvPr>
          <p:cNvSpPr txBox="1"/>
          <p:nvPr/>
        </p:nvSpPr>
        <p:spPr>
          <a:xfrm>
            <a:off x="1665214" y="3200752"/>
            <a:ext cx="5813571" cy="36933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2586962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6686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in the Bible?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C0550A-45FB-45E4-9077-6D590047765E}"/>
              </a:ext>
            </a:extLst>
          </p:cNvPr>
          <p:cNvSpPr txBox="1"/>
          <p:nvPr/>
        </p:nvSpPr>
        <p:spPr>
          <a:xfrm>
            <a:off x="1744910" y="2407640"/>
            <a:ext cx="5813571" cy="286232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Myth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Genealogy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Biography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Instructions (recipes, blueprints, patterns)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Liturgy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Love stories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Poetry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Prayers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Prophecy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Visions/dreams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End-times predictions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Etc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 – pay attention to genre as you read!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38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66860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in the Bible?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 unified whole -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70317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668602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/>
              <a:t>How do we read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/>
              <a:t>Historically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/>
              <a:t>Containing historical information; and/or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/>
              <a:t>A product of history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8948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2" y="1300294"/>
            <a:ext cx="668602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How do we read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As literature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Attentive to genre, plot, character, setting, voice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399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705</Words>
  <Application>Microsoft Office PowerPoint</Application>
  <PresentationFormat>On-screen Show (4:3)</PresentationFormat>
  <Paragraphs>135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Fox</dc:creator>
  <cp:lastModifiedBy>Margaret Fox</cp:lastModifiedBy>
  <cp:revision>1</cp:revision>
  <dcterms:created xsi:type="dcterms:W3CDTF">2021-09-09T19:53:24Z</dcterms:created>
  <dcterms:modified xsi:type="dcterms:W3CDTF">2021-09-22T23:01:25Z</dcterms:modified>
</cp:coreProperties>
</file>